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9" r:id="rId2"/>
  </p:sldMasterIdLst>
  <p:notesMasterIdLst>
    <p:notesMasterId r:id="rId29"/>
  </p:notesMasterIdLst>
  <p:sldIdLst>
    <p:sldId id="260" r:id="rId3"/>
    <p:sldId id="263" r:id="rId4"/>
    <p:sldId id="283" r:id="rId5"/>
    <p:sldId id="268" r:id="rId6"/>
    <p:sldId id="280" r:id="rId7"/>
    <p:sldId id="265" r:id="rId8"/>
    <p:sldId id="276" r:id="rId9"/>
    <p:sldId id="282" r:id="rId10"/>
    <p:sldId id="266" r:id="rId11"/>
    <p:sldId id="262" r:id="rId12"/>
    <p:sldId id="274" r:id="rId13"/>
    <p:sldId id="277" r:id="rId14"/>
    <p:sldId id="281" r:id="rId15"/>
    <p:sldId id="267" r:id="rId16"/>
    <p:sldId id="271" r:id="rId17"/>
    <p:sldId id="279" r:id="rId18"/>
    <p:sldId id="269" r:id="rId19"/>
    <p:sldId id="264" r:id="rId20"/>
    <p:sldId id="273" r:id="rId21"/>
    <p:sldId id="261" r:id="rId22"/>
    <p:sldId id="278" r:id="rId23"/>
    <p:sldId id="272" r:id="rId24"/>
    <p:sldId id="270" r:id="rId25"/>
    <p:sldId id="275" r:id="rId26"/>
    <p:sldId id="284" r:id="rId27"/>
    <p:sldId id="28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  <a:srgbClr val="FAF392"/>
    <a:srgbClr val="FAC842"/>
    <a:srgbClr val="F8F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2" autoAdjust="0"/>
    <p:restoredTop sz="94660"/>
  </p:normalViewPr>
  <p:slideViewPr>
    <p:cSldViewPr snapToGrid="0">
      <p:cViewPr>
        <p:scale>
          <a:sx n="75" d="100"/>
          <a:sy n="75" d="100"/>
        </p:scale>
        <p:origin x="-1848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2021/3/23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652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310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71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037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30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84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042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67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09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745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89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0999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837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048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427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698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787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26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293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23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123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702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98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64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647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58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413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123604" y="68681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</a:p>
        </p:txBody>
      </p:sp>
    </p:spTree>
    <p:extLst>
      <p:ext uri="{BB962C8B-B14F-4D97-AF65-F5344CB8AC3E}">
        <p14:creationId xmlns:p14="http://schemas.microsoft.com/office/powerpoint/2010/main" val="3898090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46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2021/3/23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84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2021/3/23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02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:p14="http://schemas.microsoft.com/office/powerpoint/2010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166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8565600" y="-1900643"/>
            <a:ext cx="6417142" cy="4654991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10143212" y="455414"/>
            <a:ext cx="3024899" cy="3021354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-1276971" y="448298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F47685-4018-4354-BBE2-64C4CC333DC8}"/>
              </a:ext>
            </a:extLst>
          </p:cNvPr>
          <p:cNvSpPr>
            <a:spLocks/>
          </p:cNvSpPr>
          <p:nvPr/>
        </p:nvSpPr>
        <p:spPr bwMode="auto">
          <a:xfrm>
            <a:off x="-1466850" y="-77789"/>
            <a:ext cx="9057353" cy="6401479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851" t="-583" r="-3844" b="-58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32F824-4B1D-4AE9-8653-D7BEB4D7E42E}"/>
              </a:ext>
            </a:extLst>
          </p:cNvPr>
          <p:cNvSpPr>
            <a:spLocks/>
          </p:cNvSpPr>
          <p:nvPr/>
        </p:nvSpPr>
        <p:spPr bwMode="auto">
          <a:xfrm>
            <a:off x="-531815" y="4683355"/>
            <a:ext cx="2708276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-739776" y="-322263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-498138" y="43578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D67A61-B07A-42A4-8A98-03FAFA27A777}"/>
              </a:ext>
            </a:extLst>
          </p:cNvPr>
          <p:cNvSpPr>
            <a:spLocks/>
          </p:cNvSpPr>
          <p:nvPr/>
        </p:nvSpPr>
        <p:spPr bwMode="auto">
          <a:xfrm>
            <a:off x="-484189" y="4203668"/>
            <a:ext cx="2708275" cy="1979644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6888079" y="-735029"/>
            <a:ext cx="2516187" cy="2519363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5909673" y="-1254423"/>
            <a:ext cx="3371851" cy="245903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9751689" y="554336"/>
            <a:ext cx="2842272" cy="2076295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C93C88-AF69-479C-A077-543D8207170B}"/>
              </a:ext>
            </a:extLst>
          </p:cNvPr>
          <p:cNvSpPr txBox="1"/>
          <p:nvPr/>
        </p:nvSpPr>
        <p:spPr>
          <a:xfrm>
            <a:off x="4895245" y="3429835"/>
            <a:ext cx="6488186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800" b="1" spc="300" dirty="0">
                <a:solidFill>
                  <a:srgbClr val="FAC842">
                    <a:alpha val="41000"/>
                  </a:srgbClr>
                </a:solidFill>
                <a:cs typeface="+mn-ea"/>
                <a:sym typeface="+mn-lt"/>
              </a:rPr>
              <a:t>COMPANY</a:t>
            </a:r>
            <a:endParaRPr lang="zh-CN" altLang="en-US" sz="8800" b="1" spc="300" dirty="0">
              <a:solidFill>
                <a:srgbClr val="FAC842">
                  <a:alpha val="41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276676-A418-4B70-8463-86D5B3C8E8E0}"/>
              </a:ext>
            </a:extLst>
          </p:cNvPr>
          <p:cNvSpPr txBox="1"/>
          <p:nvPr/>
        </p:nvSpPr>
        <p:spPr>
          <a:xfrm>
            <a:off x="5195765" y="4106354"/>
            <a:ext cx="6417142" cy="12464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500" spc="300" dirty="0"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年中工作总结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DD7EA9-9892-47B8-9D6D-878982B9CF43}"/>
              </a:ext>
            </a:extLst>
          </p:cNvPr>
          <p:cNvSpPr txBox="1"/>
          <p:nvPr/>
        </p:nvSpPr>
        <p:spPr>
          <a:xfrm>
            <a:off x="5663703" y="5352849"/>
            <a:ext cx="5605629" cy="4962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5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俊黑简体" panose="02000000000000000000" pitchFamily="2" charset="-122"/>
                <a:ea typeface="方正俊黑简体" panose="02000000000000000000" pitchFamily="2" charset="-122"/>
                <a:cs typeface="Angsana New" panose="02020603050405020304" pitchFamily="18" charset="-34"/>
              </a:defRPr>
            </a:lvl1pPr>
          </a:lstStyle>
          <a:p>
            <a:pPr algn="r"/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For the benefit of you, </a:t>
            </a:r>
            <a:r>
              <a:rPr lang="en-US" altLang="zh-CN" sz="1050" dirty="0" smtClean="0">
                <a:latin typeface="+mn-lt"/>
                <a:ea typeface="+mn-ea"/>
                <a:cs typeface="+mn-ea"/>
                <a:sym typeface="+mn-lt"/>
              </a:rPr>
              <a:t>1ppt 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Network and the original creator, please do not copy</a:t>
            </a:r>
          </a:p>
          <a:p>
            <a:pPr algn="r"/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disseminate and </a:t>
            </a:r>
            <a:r>
              <a:rPr lang="en-US" altLang="zh-CN" sz="1050" dirty="0" err="1">
                <a:latin typeface="+mn-lt"/>
                <a:ea typeface="+mn-ea"/>
                <a:cs typeface="+mn-ea"/>
                <a:sym typeface="+mn-lt"/>
              </a:rPr>
              <a:t>sellFor</a:t>
            </a:r>
            <a:r>
              <a:rPr lang="en-US" altLang="zh-CN" sz="1050" dirty="0">
                <a:latin typeface="+mn-lt"/>
                <a:ea typeface="+mn-ea"/>
                <a:cs typeface="+mn-ea"/>
                <a:sym typeface="+mn-lt"/>
              </a:rPr>
              <a:t> the benefit of you</a:t>
            </a:r>
          </a:p>
        </p:txBody>
      </p:sp>
      <p:sp>
        <p:nvSpPr>
          <p:cNvPr id="17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06CBF3-BBDE-4B4C-BF09-07AD7BB65901}"/>
              </a:ext>
            </a:extLst>
          </p:cNvPr>
          <p:cNvSpPr/>
          <p:nvPr/>
        </p:nvSpPr>
        <p:spPr>
          <a:xfrm rot="5400000">
            <a:off x="5304059" y="5800923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:a14="http://schemas.microsoft.com/office/drawing/2010/main" xmlns:a16="http://schemas.microsoft.com/office/drawing/2014/main"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8" grpId="0" animBg="1"/>
      <p:bldP spid="1041" grpId="0" animBg="1"/>
      <p:bldP spid="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5" grpId="0"/>
      <p:bldP spid="14" grpId="0"/>
      <p:bldP spid="16" grpId="0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236A17-9705-40D5-A723-16F1BF7321FA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7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E0E303-97A3-4764-8B8B-D26656A7C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9CF8896-1A5F-4A6C-823D-454595CA7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8A1684-51CC-45B0-BC6E-F5D013AA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E80B99-6C76-48C2-B506-A472C8B41592}"/>
              </a:ext>
            </a:extLst>
          </p:cNvPr>
          <p:cNvSpPr>
            <a:spLocks/>
          </p:cNvSpPr>
          <p:nvPr/>
        </p:nvSpPr>
        <p:spPr bwMode="auto">
          <a:xfrm>
            <a:off x="1627453" y="2257425"/>
            <a:ext cx="2197022" cy="2038350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B996B1-E6ED-4BF2-AADF-484C53C354C3}"/>
              </a:ext>
            </a:extLst>
          </p:cNvPr>
          <p:cNvSpPr>
            <a:spLocks/>
          </p:cNvSpPr>
          <p:nvPr/>
        </p:nvSpPr>
        <p:spPr bwMode="auto">
          <a:xfrm>
            <a:off x="5004746" y="2257425"/>
            <a:ext cx="2197022" cy="2038350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EE99D1-640A-43C4-9C2F-ED0FA1A9E1DF}"/>
              </a:ext>
            </a:extLst>
          </p:cNvPr>
          <p:cNvSpPr>
            <a:spLocks/>
          </p:cNvSpPr>
          <p:nvPr/>
        </p:nvSpPr>
        <p:spPr bwMode="auto">
          <a:xfrm>
            <a:off x="8382039" y="2257425"/>
            <a:ext cx="2197022" cy="2038350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17627C-4F30-459F-AFF2-D326330113B5}"/>
              </a:ext>
            </a:extLst>
          </p:cNvPr>
          <p:cNvGrpSpPr/>
          <p:nvPr/>
        </p:nvGrpSpPr>
        <p:grpSpPr>
          <a:xfrm>
            <a:off x="1083185" y="4787991"/>
            <a:ext cx="3271770" cy="1136729"/>
            <a:chOff x="1365678" y="4881042"/>
            <a:chExt cx="3271770" cy="113672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D0963A-B56E-4D27-82F9-FA4CCB058A9F}"/>
                </a:ext>
              </a:extLst>
            </p:cNvPr>
            <p:cNvGrpSpPr/>
            <p:nvPr/>
          </p:nvGrpSpPr>
          <p:grpSpPr>
            <a:xfrm>
              <a:off x="1365678" y="4881042"/>
              <a:ext cx="3271770" cy="1136729"/>
              <a:chOff x="1365678" y="4881042"/>
              <a:chExt cx="3271770" cy="113672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F4C7F1-CA41-4F2D-9556-C5D62942238F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9A1BA8E-BCEB-4291-847E-DF67B7882718}"/>
                  </a:ext>
                </a:extLst>
              </p:cNvPr>
              <p:cNvSpPr txBox="1"/>
              <p:nvPr/>
            </p:nvSpPr>
            <p:spPr>
              <a:xfrm>
                <a:off x="1365678" y="5463773"/>
                <a:ext cx="327177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E21B6B-014C-4A8F-87CA-FBBE56D07D33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9079E3-D6FC-4362-A81C-EE405BCD2344}"/>
              </a:ext>
            </a:extLst>
          </p:cNvPr>
          <p:cNvGrpSpPr/>
          <p:nvPr/>
        </p:nvGrpSpPr>
        <p:grpSpPr>
          <a:xfrm>
            <a:off x="4467372" y="4787991"/>
            <a:ext cx="3271770" cy="1136729"/>
            <a:chOff x="1365678" y="4881042"/>
            <a:chExt cx="3271770" cy="113672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7251C0-10D1-40CA-925C-7D966C41D0B6}"/>
                </a:ext>
              </a:extLst>
            </p:cNvPr>
            <p:cNvGrpSpPr/>
            <p:nvPr/>
          </p:nvGrpSpPr>
          <p:grpSpPr>
            <a:xfrm>
              <a:off x="1365678" y="4881042"/>
              <a:ext cx="3271770" cy="1136729"/>
              <a:chOff x="1365678" y="4881042"/>
              <a:chExt cx="3271770" cy="113672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1F3F9A-06D9-4F9D-9EAB-757372E5DFE0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D75DDDC-B8F7-4A84-98FB-FB15905A18AD}"/>
                  </a:ext>
                </a:extLst>
              </p:cNvPr>
              <p:cNvSpPr txBox="1"/>
              <p:nvPr/>
            </p:nvSpPr>
            <p:spPr>
              <a:xfrm>
                <a:off x="1365678" y="5463773"/>
                <a:ext cx="327177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9553C60-18C2-4140-812E-107C19993221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86302-83D3-43E4-97D4-A6EE06AD1EB2}"/>
              </a:ext>
            </a:extLst>
          </p:cNvPr>
          <p:cNvGrpSpPr/>
          <p:nvPr/>
        </p:nvGrpSpPr>
        <p:grpSpPr>
          <a:xfrm>
            <a:off x="7862955" y="4787991"/>
            <a:ext cx="3271770" cy="1136729"/>
            <a:chOff x="1365678" y="4881042"/>
            <a:chExt cx="3271770" cy="113672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9916631-DE59-4085-8C9C-55C3A86AB2BB}"/>
                </a:ext>
              </a:extLst>
            </p:cNvPr>
            <p:cNvGrpSpPr/>
            <p:nvPr/>
          </p:nvGrpSpPr>
          <p:grpSpPr>
            <a:xfrm>
              <a:off x="1365678" y="4881042"/>
              <a:ext cx="3271770" cy="1136729"/>
              <a:chOff x="1365678" y="4881042"/>
              <a:chExt cx="3271770" cy="113672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D127C6-731E-4B7B-B6DE-2765C1411112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F7D684-A781-425E-B06D-7D3C770D95F9}"/>
                  </a:ext>
                </a:extLst>
              </p:cNvPr>
              <p:cNvSpPr txBox="1"/>
              <p:nvPr/>
            </p:nvSpPr>
            <p:spPr>
              <a:xfrm>
                <a:off x="1365678" y="5463773"/>
                <a:ext cx="327177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163F67E-36C6-474D-ADB3-335A050EC08D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4CF2652-1BA8-4359-9178-34A293BA8914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C8E0F4-C0B4-4711-BB21-C755604CBED1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8067710-31C8-4280-8EB0-060FE78B191C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373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CF2D1FD-0790-4E69-8F78-1AC264B1EC5A}"/>
              </a:ext>
            </a:extLst>
          </p:cNvPr>
          <p:cNvSpPr/>
          <p:nvPr/>
        </p:nvSpPr>
        <p:spPr>
          <a:xfrm>
            <a:off x="4250392" y="2108551"/>
            <a:ext cx="3704888" cy="3704888"/>
          </a:xfrm>
          <a:prstGeom prst="diamond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2" name="Group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667860-5139-4306-A9E1-D50E0C4C7C7C}"/>
              </a:ext>
            </a:extLst>
          </p:cNvPr>
          <p:cNvGrpSpPr/>
          <p:nvPr/>
        </p:nvGrpSpPr>
        <p:grpSpPr>
          <a:xfrm>
            <a:off x="4618706" y="2476865"/>
            <a:ext cx="2980713" cy="2968260"/>
            <a:chOff x="4704126" y="2852738"/>
            <a:chExt cx="2980713" cy="296826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600BB41-F88F-4DA4-A2A7-9B99D8A094B7}"/>
                </a:ext>
              </a:extLst>
            </p:cNvPr>
            <p:cNvGrpSpPr/>
            <p:nvPr/>
          </p:nvGrpSpPr>
          <p:grpSpPr>
            <a:xfrm>
              <a:off x="4704126" y="2852738"/>
              <a:ext cx="1239473" cy="1239473"/>
              <a:chOff x="2392727" y="3629025"/>
              <a:chExt cx="591280" cy="591280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E4E5E0-B1FF-4255-B4B5-492A8B17FC57}"/>
                  </a:ext>
                </a:extLst>
              </p:cNvPr>
              <p:cNvSpPr/>
              <p:nvPr/>
            </p:nvSpPr>
            <p:spPr>
              <a:xfrm>
                <a:off x="2392727" y="3629025"/>
                <a:ext cx="591280" cy="59128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Oval 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D918C3-8CA2-4C93-A4F7-F0CFCA3F5FD0}"/>
                  </a:ext>
                </a:extLst>
              </p:cNvPr>
              <p:cNvSpPr/>
              <p:nvPr/>
            </p:nvSpPr>
            <p:spPr>
              <a:xfrm>
                <a:off x="2551847" y="3776331"/>
                <a:ext cx="273039" cy="296668"/>
              </a:xfrm>
              <a:custGeom>
                <a:avLst/>
                <a:gdLst>
                  <a:gd name="connsiteX0" fmla="*/ 400482 w 560086"/>
                  <a:gd name="connsiteY0" fmla="*/ 203934 h 608556"/>
                  <a:gd name="connsiteX1" fmla="*/ 431714 w 560086"/>
                  <a:gd name="connsiteY1" fmla="*/ 235122 h 608556"/>
                  <a:gd name="connsiteX2" fmla="*/ 254767 w 560086"/>
                  <a:gd name="connsiteY2" fmla="*/ 411820 h 608556"/>
                  <a:gd name="connsiteX3" fmla="*/ 157356 w 560086"/>
                  <a:gd name="connsiteY3" fmla="*/ 314596 h 608556"/>
                  <a:gd name="connsiteX4" fmla="*/ 173022 w 560086"/>
                  <a:gd name="connsiteY4" fmla="*/ 299002 h 608556"/>
                  <a:gd name="connsiteX5" fmla="*/ 188638 w 560086"/>
                  <a:gd name="connsiteY5" fmla="*/ 283408 h 608556"/>
                  <a:gd name="connsiteX6" fmla="*/ 196521 w 560086"/>
                  <a:gd name="connsiteY6" fmla="*/ 291280 h 608556"/>
                  <a:gd name="connsiteX7" fmla="*/ 254767 w 560086"/>
                  <a:gd name="connsiteY7" fmla="*/ 349444 h 608556"/>
                  <a:gd name="connsiteX8" fmla="*/ 369652 w 560086"/>
                  <a:gd name="connsiteY8" fmla="*/ 234721 h 608556"/>
                  <a:gd name="connsiteX9" fmla="*/ 280059 w 560086"/>
                  <a:gd name="connsiteY9" fmla="*/ 56759 h 608556"/>
                  <a:gd name="connsiteX10" fmla="*/ 217645 w 560086"/>
                  <a:gd name="connsiteY10" fmla="*/ 96069 h 608556"/>
                  <a:gd name="connsiteX11" fmla="*/ 132685 w 560086"/>
                  <a:gd name="connsiteY11" fmla="*/ 133675 h 608556"/>
                  <a:gd name="connsiteX12" fmla="*/ 44412 w 560086"/>
                  <a:gd name="connsiteY12" fmla="*/ 155486 h 608556"/>
                  <a:gd name="connsiteX13" fmla="*/ 70874 w 560086"/>
                  <a:gd name="connsiteY13" fmla="*/ 306259 h 608556"/>
                  <a:gd name="connsiteX14" fmla="*/ 143330 w 560086"/>
                  <a:gd name="connsiteY14" fmla="*/ 446752 h 608556"/>
                  <a:gd name="connsiteX15" fmla="*/ 280059 w 560086"/>
                  <a:gd name="connsiteY15" fmla="*/ 559519 h 608556"/>
                  <a:gd name="connsiteX16" fmla="*/ 417290 w 560086"/>
                  <a:gd name="connsiteY16" fmla="*/ 446101 h 608556"/>
                  <a:gd name="connsiteX17" fmla="*/ 489646 w 560086"/>
                  <a:gd name="connsiteY17" fmla="*/ 304855 h 608556"/>
                  <a:gd name="connsiteX18" fmla="*/ 515656 w 560086"/>
                  <a:gd name="connsiteY18" fmla="*/ 155486 h 608556"/>
                  <a:gd name="connsiteX19" fmla="*/ 427383 w 560086"/>
                  <a:gd name="connsiteY19" fmla="*/ 133675 h 608556"/>
                  <a:gd name="connsiteX20" fmla="*/ 342423 w 560086"/>
                  <a:gd name="connsiteY20" fmla="*/ 96069 h 608556"/>
                  <a:gd name="connsiteX21" fmla="*/ 280059 w 560086"/>
                  <a:gd name="connsiteY21" fmla="*/ 56759 h 608556"/>
                  <a:gd name="connsiteX22" fmla="*/ 280059 w 560086"/>
                  <a:gd name="connsiteY22" fmla="*/ 0 h 608556"/>
                  <a:gd name="connsiteX23" fmla="*/ 294319 w 560086"/>
                  <a:gd name="connsiteY23" fmla="*/ 12034 h 608556"/>
                  <a:gd name="connsiteX24" fmla="*/ 364567 w 560086"/>
                  <a:gd name="connsiteY24" fmla="*/ 57862 h 608556"/>
                  <a:gd name="connsiteX25" fmla="*/ 540110 w 560086"/>
                  <a:gd name="connsiteY25" fmla="*/ 114070 h 608556"/>
                  <a:gd name="connsiteX26" fmla="*/ 559140 w 560086"/>
                  <a:gd name="connsiteY26" fmla="*/ 116025 h 608556"/>
                  <a:gd name="connsiteX27" fmla="*/ 559944 w 560086"/>
                  <a:gd name="connsiteY27" fmla="*/ 135079 h 608556"/>
                  <a:gd name="connsiteX28" fmla="*/ 531774 w 560086"/>
                  <a:gd name="connsiteY28" fmla="*/ 318242 h 608556"/>
                  <a:gd name="connsiteX29" fmla="*/ 452338 w 560086"/>
                  <a:gd name="connsiteY29" fmla="*/ 472926 h 608556"/>
                  <a:gd name="connsiteX30" fmla="*/ 289549 w 560086"/>
                  <a:gd name="connsiteY30" fmla="*/ 604043 h 608556"/>
                  <a:gd name="connsiteX31" fmla="*/ 280059 w 560086"/>
                  <a:gd name="connsiteY31" fmla="*/ 608556 h 608556"/>
                  <a:gd name="connsiteX32" fmla="*/ 270519 w 560086"/>
                  <a:gd name="connsiteY32" fmla="*/ 604043 h 608556"/>
                  <a:gd name="connsiteX33" fmla="*/ 107730 w 560086"/>
                  <a:gd name="connsiteY33" fmla="*/ 472926 h 608556"/>
                  <a:gd name="connsiteX34" fmla="*/ 28294 w 560086"/>
                  <a:gd name="connsiteY34" fmla="*/ 318242 h 608556"/>
                  <a:gd name="connsiteX35" fmla="*/ 124 w 560086"/>
                  <a:gd name="connsiteY35" fmla="*/ 135079 h 608556"/>
                  <a:gd name="connsiteX36" fmla="*/ 978 w 560086"/>
                  <a:gd name="connsiteY36" fmla="*/ 116025 h 608556"/>
                  <a:gd name="connsiteX37" fmla="*/ 19958 w 560086"/>
                  <a:gd name="connsiteY37" fmla="*/ 114070 h 608556"/>
                  <a:gd name="connsiteX38" fmla="*/ 195501 w 560086"/>
                  <a:gd name="connsiteY38" fmla="*/ 57862 h 608556"/>
                  <a:gd name="connsiteX39" fmla="*/ 265799 w 560086"/>
                  <a:gd name="connsiteY39" fmla="*/ 12034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60086" h="608556">
                    <a:moveTo>
                      <a:pt x="400482" y="203934"/>
                    </a:moveTo>
                    <a:lnTo>
                      <a:pt x="431714" y="235122"/>
                    </a:lnTo>
                    <a:lnTo>
                      <a:pt x="254767" y="411820"/>
                    </a:lnTo>
                    <a:lnTo>
                      <a:pt x="157356" y="314596"/>
                    </a:lnTo>
                    <a:lnTo>
                      <a:pt x="173022" y="299002"/>
                    </a:lnTo>
                    <a:lnTo>
                      <a:pt x="188638" y="283408"/>
                    </a:lnTo>
                    <a:lnTo>
                      <a:pt x="196521" y="291280"/>
                    </a:lnTo>
                    <a:lnTo>
                      <a:pt x="254767" y="349444"/>
                    </a:lnTo>
                    <a:lnTo>
                      <a:pt x="369652" y="234721"/>
                    </a:lnTo>
                    <a:close/>
                    <a:moveTo>
                      <a:pt x="280059" y="56759"/>
                    </a:moveTo>
                    <a:cubicBezTo>
                      <a:pt x="267054" y="66286"/>
                      <a:pt x="245714" y="80827"/>
                      <a:pt x="217645" y="96069"/>
                    </a:cubicBezTo>
                    <a:cubicBezTo>
                      <a:pt x="189978" y="111111"/>
                      <a:pt x="161407" y="123747"/>
                      <a:pt x="132685" y="133675"/>
                    </a:cubicBezTo>
                    <a:cubicBezTo>
                      <a:pt x="103311" y="143803"/>
                      <a:pt x="73736" y="151124"/>
                      <a:pt x="44412" y="155486"/>
                    </a:cubicBezTo>
                    <a:cubicBezTo>
                      <a:pt x="45366" y="183815"/>
                      <a:pt x="50036" y="241527"/>
                      <a:pt x="70874" y="306259"/>
                    </a:cubicBezTo>
                    <a:cubicBezTo>
                      <a:pt x="87896" y="359207"/>
                      <a:pt x="112249" y="406490"/>
                      <a:pt x="143330" y="446752"/>
                    </a:cubicBezTo>
                    <a:cubicBezTo>
                      <a:pt x="179785" y="494085"/>
                      <a:pt x="225729" y="531991"/>
                      <a:pt x="280059" y="559519"/>
                    </a:cubicBezTo>
                    <a:cubicBezTo>
                      <a:pt x="334590" y="531841"/>
                      <a:pt x="380735" y="493734"/>
                      <a:pt x="417290" y="446101"/>
                    </a:cubicBezTo>
                    <a:cubicBezTo>
                      <a:pt x="448371" y="405587"/>
                      <a:pt x="472725" y="358054"/>
                      <a:pt x="489646" y="304855"/>
                    </a:cubicBezTo>
                    <a:cubicBezTo>
                      <a:pt x="510183" y="240424"/>
                      <a:pt x="514752" y="183514"/>
                      <a:pt x="515656" y="155486"/>
                    </a:cubicBezTo>
                    <a:cubicBezTo>
                      <a:pt x="486382" y="151124"/>
                      <a:pt x="456757" y="143803"/>
                      <a:pt x="427383" y="133675"/>
                    </a:cubicBezTo>
                    <a:cubicBezTo>
                      <a:pt x="398661" y="123747"/>
                      <a:pt x="370090" y="111111"/>
                      <a:pt x="342423" y="96069"/>
                    </a:cubicBezTo>
                    <a:cubicBezTo>
                      <a:pt x="314354" y="80827"/>
                      <a:pt x="293014" y="66286"/>
                      <a:pt x="280059" y="56759"/>
                    </a:cubicBezTo>
                    <a:close/>
                    <a:moveTo>
                      <a:pt x="280059" y="0"/>
                    </a:moveTo>
                    <a:lnTo>
                      <a:pt x="294319" y="12034"/>
                    </a:lnTo>
                    <a:cubicBezTo>
                      <a:pt x="294571" y="12234"/>
                      <a:pt x="320982" y="34346"/>
                      <a:pt x="364567" y="57862"/>
                    </a:cubicBezTo>
                    <a:cubicBezTo>
                      <a:pt x="404335" y="79373"/>
                      <a:pt x="467101" y="106599"/>
                      <a:pt x="540110" y="114070"/>
                    </a:cubicBezTo>
                    <a:lnTo>
                      <a:pt x="559140" y="116025"/>
                    </a:lnTo>
                    <a:lnTo>
                      <a:pt x="559944" y="135079"/>
                    </a:lnTo>
                    <a:cubicBezTo>
                      <a:pt x="560094" y="138488"/>
                      <a:pt x="563107" y="219766"/>
                      <a:pt x="531774" y="318242"/>
                    </a:cubicBezTo>
                    <a:cubicBezTo>
                      <a:pt x="513246" y="376305"/>
                      <a:pt x="486533" y="428351"/>
                      <a:pt x="452338" y="472926"/>
                    </a:cubicBezTo>
                    <a:cubicBezTo>
                      <a:pt x="409407" y="528883"/>
                      <a:pt x="354625" y="573006"/>
                      <a:pt x="289549" y="604043"/>
                    </a:cubicBezTo>
                    <a:lnTo>
                      <a:pt x="280059" y="608556"/>
                    </a:lnTo>
                    <a:lnTo>
                      <a:pt x="270519" y="604043"/>
                    </a:lnTo>
                    <a:cubicBezTo>
                      <a:pt x="205443" y="573006"/>
                      <a:pt x="150661" y="528883"/>
                      <a:pt x="107730" y="472926"/>
                    </a:cubicBezTo>
                    <a:cubicBezTo>
                      <a:pt x="73535" y="428351"/>
                      <a:pt x="46822" y="376305"/>
                      <a:pt x="28294" y="318242"/>
                    </a:cubicBezTo>
                    <a:cubicBezTo>
                      <a:pt x="-3039" y="219766"/>
                      <a:pt x="24" y="138488"/>
                      <a:pt x="124" y="135079"/>
                    </a:cubicBezTo>
                    <a:lnTo>
                      <a:pt x="978" y="116025"/>
                    </a:lnTo>
                    <a:lnTo>
                      <a:pt x="19958" y="114070"/>
                    </a:lnTo>
                    <a:cubicBezTo>
                      <a:pt x="92967" y="106599"/>
                      <a:pt x="155733" y="79373"/>
                      <a:pt x="195501" y="57862"/>
                    </a:cubicBezTo>
                    <a:cubicBezTo>
                      <a:pt x="239086" y="34346"/>
                      <a:pt x="265497" y="12234"/>
                      <a:pt x="265799" y="12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053D399-5F41-4E7F-9E33-BD82668D13A6}"/>
                </a:ext>
              </a:extLst>
            </p:cNvPr>
            <p:cNvGrpSpPr/>
            <p:nvPr/>
          </p:nvGrpSpPr>
          <p:grpSpPr>
            <a:xfrm>
              <a:off x="4704126" y="4581525"/>
              <a:ext cx="1239473" cy="1239473"/>
              <a:chOff x="2392727" y="3629025"/>
              <a:chExt cx="591280" cy="591280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2ACBB1F-9BDC-48F9-AAD8-1DD34A7E4848}"/>
                  </a:ext>
                </a:extLst>
              </p:cNvPr>
              <p:cNvSpPr/>
              <p:nvPr/>
            </p:nvSpPr>
            <p:spPr>
              <a:xfrm>
                <a:off x="2392727" y="3629025"/>
                <a:ext cx="591280" cy="591280"/>
              </a:xfrm>
              <a:prstGeom prst="rect">
                <a:avLst/>
              </a:prstGeom>
              <a:solidFill>
                <a:srgbClr val="FAF39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Oval 6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49BE6D2-6152-4C07-B8DC-0D48C231DC4B}"/>
                  </a:ext>
                </a:extLst>
              </p:cNvPr>
              <p:cNvSpPr/>
              <p:nvPr/>
            </p:nvSpPr>
            <p:spPr>
              <a:xfrm>
                <a:off x="2555863" y="3776331"/>
                <a:ext cx="265007" cy="296668"/>
              </a:xfrm>
              <a:custGeom>
                <a:avLst/>
                <a:gdLst>
                  <a:gd name="connsiteX0" fmla="*/ 238516 w 512285"/>
                  <a:gd name="connsiteY0" fmla="*/ 414332 h 573488"/>
                  <a:gd name="connsiteX1" fmla="*/ 273800 w 512285"/>
                  <a:gd name="connsiteY1" fmla="*/ 414332 h 573488"/>
                  <a:gd name="connsiteX2" fmla="*/ 273800 w 512285"/>
                  <a:gd name="connsiteY2" fmla="*/ 485737 h 573488"/>
                  <a:gd name="connsiteX3" fmla="*/ 368464 w 512285"/>
                  <a:gd name="connsiteY3" fmla="*/ 573488 h 573488"/>
                  <a:gd name="connsiteX4" fmla="*/ 333180 w 512285"/>
                  <a:gd name="connsiteY4" fmla="*/ 573488 h 573488"/>
                  <a:gd name="connsiteX5" fmla="*/ 273800 w 512285"/>
                  <a:gd name="connsiteY5" fmla="*/ 521870 h 573488"/>
                  <a:gd name="connsiteX6" fmla="*/ 273800 w 512285"/>
                  <a:gd name="connsiteY6" fmla="*/ 573488 h 573488"/>
                  <a:gd name="connsiteX7" fmla="*/ 238516 w 512285"/>
                  <a:gd name="connsiteY7" fmla="*/ 573488 h 573488"/>
                  <a:gd name="connsiteX8" fmla="*/ 238516 w 512285"/>
                  <a:gd name="connsiteY8" fmla="*/ 521870 h 573488"/>
                  <a:gd name="connsiteX9" fmla="*/ 179136 w 512285"/>
                  <a:gd name="connsiteY9" fmla="*/ 573488 h 573488"/>
                  <a:gd name="connsiteX10" fmla="*/ 142992 w 512285"/>
                  <a:gd name="connsiteY10" fmla="*/ 573488 h 573488"/>
                  <a:gd name="connsiteX11" fmla="*/ 238516 w 512285"/>
                  <a:gd name="connsiteY11" fmla="*/ 485737 h 573488"/>
                  <a:gd name="connsiteX12" fmla="*/ 36197 w 512285"/>
                  <a:gd name="connsiteY12" fmla="*/ 103203 h 573488"/>
                  <a:gd name="connsiteX13" fmla="*/ 72352 w 512285"/>
                  <a:gd name="connsiteY13" fmla="*/ 103203 h 573488"/>
                  <a:gd name="connsiteX14" fmla="*/ 72352 w 512285"/>
                  <a:gd name="connsiteY14" fmla="*/ 365380 h 573488"/>
                  <a:gd name="connsiteX15" fmla="*/ 439933 w 512285"/>
                  <a:gd name="connsiteY15" fmla="*/ 365380 h 573488"/>
                  <a:gd name="connsiteX16" fmla="*/ 439933 w 512285"/>
                  <a:gd name="connsiteY16" fmla="*/ 103203 h 573488"/>
                  <a:gd name="connsiteX17" fmla="*/ 476088 w 512285"/>
                  <a:gd name="connsiteY17" fmla="*/ 103203 h 573488"/>
                  <a:gd name="connsiteX18" fmla="*/ 476088 w 512285"/>
                  <a:gd name="connsiteY18" fmla="*/ 401483 h 573488"/>
                  <a:gd name="connsiteX19" fmla="*/ 36197 w 512285"/>
                  <a:gd name="connsiteY19" fmla="*/ 401483 h 573488"/>
                  <a:gd name="connsiteX20" fmla="*/ 253990 w 512285"/>
                  <a:gd name="connsiteY20" fmla="*/ 24091 h 573488"/>
                  <a:gd name="connsiteX21" fmla="*/ 233326 w 512285"/>
                  <a:gd name="connsiteY21" fmla="*/ 38718 h 573488"/>
                  <a:gd name="connsiteX22" fmla="*/ 274654 w 512285"/>
                  <a:gd name="connsiteY22" fmla="*/ 38718 h 573488"/>
                  <a:gd name="connsiteX23" fmla="*/ 253990 w 512285"/>
                  <a:gd name="connsiteY23" fmla="*/ 24091 h 573488"/>
                  <a:gd name="connsiteX24" fmla="*/ 253990 w 512285"/>
                  <a:gd name="connsiteY24" fmla="*/ 0 h 573488"/>
                  <a:gd name="connsiteX25" fmla="*/ 298761 w 512285"/>
                  <a:gd name="connsiteY25" fmla="*/ 38718 h 573488"/>
                  <a:gd name="connsiteX26" fmla="*/ 493343 w 512285"/>
                  <a:gd name="connsiteY26" fmla="*/ 38718 h 573488"/>
                  <a:gd name="connsiteX27" fmla="*/ 512285 w 512285"/>
                  <a:gd name="connsiteY27" fmla="*/ 62809 h 573488"/>
                  <a:gd name="connsiteX28" fmla="*/ 493343 w 512285"/>
                  <a:gd name="connsiteY28" fmla="*/ 86900 h 573488"/>
                  <a:gd name="connsiteX29" fmla="*/ 18081 w 512285"/>
                  <a:gd name="connsiteY29" fmla="*/ 86900 h 573488"/>
                  <a:gd name="connsiteX30" fmla="*/ 0 w 512285"/>
                  <a:gd name="connsiteY30" fmla="*/ 62809 h 573488"/>
                  <a:gd name="connsiteX31" fmla="*/ 18081 w 512285"/>
                  <a:gd name="connsiteY31" fmla="*/ 38718 h 573488"/>
                  <a:gd name="connsiteX32" fmla="*/ 209219 w 512285"/>
                  <a:gd name="connsiteY32" fmla="*/ 38718 h 573488"/>
                  <a:gd name="connsiteX33" fmla="*/ 253990 w 512285"/>
                  <a:gd name="connsiteY33" fmla="*/ 0 h 5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12285" h="573488">
                    <a:moveTo>
                      <a:pt x="238516" y="414332"/>
                    </a:moveTo>
                    <a:lnTo>
                      <a:pt x="273800" y="414332"/>
                    </a:lnTo>
                    <a:lnTo>
                      <a:pt x="273800" y="485737"/>
                    </a:lnTo>
                    <a:cubicBezTo>
                      <a:pt x="327156" y="492620"/>
                      <a:pt x="368464" y="528752"/>
                      <a:pt x="368464" y="573488"/>
                    </a:cubicBezTo>
                    <a:lnTo>
                      <a:pt x="333180" y="573488"/>
                    </a:lnTo>
                    <a:cubicBezTo>
                      <a:pt x="333180" y="548539"/>
                      <a:pt x="307363" y="527032"/>
                      <a:pt x="273800" y="521870"/>
                    </a:cubicBezTo>
                    <a:lnTo>
                      <a:pt x="273800" y="573488"/>
                    </a:lnTo>
                    <a:lnTo>
                      <a:pt x="238516" y="573488"/>
                    </a:lnTo>
                    <a:lnTo>
                      <a:pt x="238516" y="521870"/>
                    </a:lnTo>
                    <a:cubicBezTo>
                      <a:pt x="204954" y="527032"/>
                      <a:pt x="179136" y="548539"/>
                      <a:pt x="179136" y="573488"/>
                    </a:cubicBezTo>
                    <a:lnTo>
                      <a:pt x="142992" y="573488"/>
                    </a:lnTo>
                    <a:cubicBezTo>
                      <a:pt x="142992" y="528752"/>
                      <a:pt x="184300" y="492620"/>
                      <a:pt x="238516" y="485737"/>
                    </a:cubicBezTo>
                    <a:close/>
                    <a:moveTo>
                      <a:pt x="36197" y="103203"/>
                    </a:moveTo>
                    <a:lnTo>
                      <a:pt x="72352" y="103203"/>
                    </a:lnTo>
                    <a:lnTo>
                      <a:pt x="72352" y="365380"/>
                    </a:lnTo>
                    <a:lnTo>
                      <a:pt x="439933" y="365380"/>
                    </a:lnTo>
                    <a:lnTo>
                      <a:pt x="439933" y="103203"/>
                    </a:lnTo>
                    <a:lnTo>
                      <a:pt x="476088" y="103203"/>
                    </a:lnTo>
                    <a:lnTo>
                      <a:pt x="476088" y="401483"/>
                    </a:lnTo>
                    <a:lnTo>
                      <a:pt x="36197" y="401483"/>
                    </a:lnTo>
                    <a:close/>
                    <a:moveTo>
                      <a:pt x="253990" y="24091"/>
                    </a:moveTo>
                    <a:cubicBezTo>
                      <a:pt x="244519" y="24091"/>
                      <a:pt x="236770" y="30114"/>
                      <a:pt x="233326" y="38718"/>
                    </a:cubicBezTo>
                    <a:lnTo>
                      <a:pt x="274654" y="38718"/>
                    </a:lnTo>
                    <a:cubicBezTo>
                      <a:pt x="272071" y="30114"/>
                      <a:pt x="263461" y="24091"/>
                      <a:pt x="253990" y="24091"/>
                    </a:cubicBezTo>
                    <a:close/>
                    <a:moveTo>
                      <a:pt x="253990" y="0"/>
                    </a:moveTo>
                    <a:cubicBezTo>
                      <a:pt x="277237" y="0"/>
                      <a:pt x="295317" y="17208"/>
                      <a:pt x="298761" y="38718"/>
                    </a:cubicBezTo>
                    <a:lnTo>
                      <a:pt x="493343" y="38718"/>
                    </a:lnTo>
                    <a:cubicBezTo>
                      <a:pt x="503675" y="38718"/>
                      <a:pt x="512285" y="49903"/>
                      <a:pt x="512285" y="62809"/>
                    </a:cubicBezTo>
                    <a:cubicBezTo>
                      <a:pt x="512285" y="75715"/>
                      <a:pt x="503675" y="86900"/>
                      <a:pt x="493343" y="86900"/>
                    </a:cubicBezTo>
                    <a:lnTo>
                      <a:pt x="18081" y="86900"/>
                    </a:lnTo>
                    <a:cubicBezTo>
                      <a:pt x="7749" y="86900"/>
                      <a:pt x="0" y="75715"/>
                      <a:pt x="0" y="62809"/>
                    </a:cubicBezTo>
                    <a:cubicBezTo>
                      <a:pt x="0" y="49903"/>
                      <a:pt x="7749" y="38718"/>
                      <a:pt x="18081" y="38718"/>
                    </a:cubicBezTo>
                    <a:lnTo>
                      <a:pt x="209219" y="38718"/>
                    </a:lnTo>
                    <a:cubicBezTo>
                      <a:pt x="212663" y="17208"/>
                      <a:pt x="230743" y="0"/>
                      <a:pt x="2539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890EA7-5806-4613-9450-0D790BCFFE59}"/>
                </a:ext>
              </a:extLst>
            </p:cNvPr>
            <p:cNvGrpSpPr/>
            <p:nvPr/>
          </p:nvGrpSpPr>
          <p:grpSpPr>
            <a:xfrm>
              <a:off x="6445366" y="2852738"/>
              <a:ext cx="1239473" cy="1239473"/>
              <a:chOff x="2178292" y="3629025"/>
              <a:chExt cx="591280" cy="591280"/>
            </a:xfrm>
          </p:grpSpPr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26A483-2AA8-480C-AE22-E96DA94929C0}"/>
                  </a:ext>
                </a:extLst>
              </p:cNvPr>
              <p:cNvSpPr/>
              <p:nvPr/>
            </p:nvSpPr>
            <p:spPr>
              <a:xfrm>
                <a:off x="2178292" y="3629025"/>
                <a:ext cx="591280" cy="591280"/>
              </a:xfrm>
              <a:prstGeom prst="rect">
                <a:avLst/>
              </a:prstGeom>
              <a:solidFill>
                <a:srgbClr val="FAC84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Oval 5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98F30D-93F4-4A43-97B7-CCB3138EA715}"/>
                  </a:ext>
                </a:extLst>
              </p:cNvPr>
              <p:cNvSpPr/>
              <p:nvPr/>
            </p:nvSpPr>
            <p:spPr>
              <a:xfrm>
                <a:off x="2325598" y="3776572"/>
                <a:ext cx="296668" cy="296184"/>
              </a:xfrm>
              <a:custGeom>
                <a:avLst/>
                <a:gdLst>
                  <a:gd name="connsiteX0" fmla="*/ 279086 w 606580"/>
                  <a:gd name="connsiteY0" fmla="*/ 279044 h 605592"/>
                  <a:gd name="connsiteX1" fmla="*/ 279086 w 606580"/>
                  <a:gd name="connsiteY1" fmla="*/ 338184 h 605592"/>
                  <a:gd name="connsiteX2" fmla="*/ 297654 w 606580"/>
                  <a:gd name="connsiteY2" fmla="*/ 327710 h 605592"/>
                  <a:gd name="connsiteX3" fmla="*/ 304802 w 606580"/>
                  <a:gd name="connsiteY3" fmla="*/ 307873 h 605592"/>
                  <a:gd name="connsiteX4" fmla="*/ 298768 w 606580"/>
                  <a:gd name="connsiteY4" fmla="*/ 290353 h 605592"/>
                  <a:gd name="connsiteX5" fmla="*/ 279086 w 606580"/>
                  <a:gd name="connsiteY5" fmla="*/ 279044 h 605592"/>
                  <a:gd name="connsiteX6" fmla="*/ 257084 w 606580"/>
                  <a:gd name="connsiteY6" fmla="*/ 176799 h 605592"/>
                  <a:gd name="connsiteX7" fmla="*/ 242880 w 606580"/>
                  <a:gd name="connsiteY7" fmla="*/ 187181 h 605592"/>
                  <a:gd name="connsiteX8" fmla="*/ 237495 w 606580"/>
                  <a:gd name="connsiteY8" fmla="*/ 203218 h 605592"/>
                  <a:gd name="connsiteX9" fmla="*/ 242323 w 606580"/>
                  <a:gd name="connsiteY9" fmla="*/ 218142 h 605592"/>
                  <a:gd name="connsiteX10" fmla="*/ 257084 w 606580"/>
                  <a:gd name="connsiteY10" fmla="*/ 229266 h 605592"/>
                  <a:gd name="connsiteX11" fmla="*/ 257084 w 606580"/>
                  <a:gd name="connsiteY11" fmla="*/ 128782 h 605592"/>
                  <a:gd name="connsiteX12" fmla="*/ 279086 w 606580"/>
                  <a:gd name="connsiteY12" fmla="*/ 128782 h 605592"/>
                  <a:gd name="connsiteX13" fmla="*/ 279086 w 606580"/>
                  <a:gd name="connsiteY13" fmla="*/ 143799 h 605592"/>
                  <a:gd name="connsiteX14" fmla="*/ 317521 w 606580"/>
                  <a:gd name="connsiteY14" fmla="*/ 160206 h 605592"/>
                  <a:gd name="connsiteX15" fmla="*/ 335810 w 606580"/>
                  <a:gd name="connsiteY15" fmla="*/ 196543 h 605592"/>
                  <a:gd name="connsiteX16" fmla="*/ 297375 w 606580"/>
                  <a:gd name="connsiteY16" fmla="*/ 201549 h 605592"/>
                  <a:gd name="connsiteX17" fmla="*/ 279086 w 606580"/>
                  <a:gd name="connsiteY17" fmla="*/ 177263 h 605592"/>
                  <a:gd name="connsiteX18" fmla="*/ 279086 w 606580"/>
                  <a:gd name="connsiteY18" fmla="*/ 236589 h 605592"/>
                  <a:gd name="connsiteX19" fmla="*/ 328754 w 606580"/>
                  <a:gd name="connsiteY19" fmla="*/ 262173 h 605592"/>
                  <a:gd name="connsiteX20" fmla="*/ 342030 w 606580"/>
                  <a:gd name="connsiteY20" fmla="*/ 302403 h 605592"/>
                  <a:gd name="connsiteX21" fmla="*/ 325412 w 606580"/>
                  <a:gd name="connsiteY21" fmla="*/ 348659 h 605592"/>
                  <a:gd name="connsiteX22" fmla="*/ 279086 w 606580"/>
                  <a:gd name="connsiteY22" fmla="*/ 371741 h 605592"/>
                  <a:gd name="connsiteX23" fmla="*/ 279086 w 606580"/>
                  <a:gd name="connsiteY23" fmla="*/ 400106 h 605592"/>
                  <a:gd name="connsiteX24" fmla="*/ 257084 w 606580"/>
                  <a:gd name="connsiteY24" fmla="*/ 400106 h 605592"/>
                  <a:gd name="connsiteX25" fmla="*/ 257084 w 606580"/>
                  <a:gd name="connsiteY25" fmla="*/ 372482 h 605592"/>
                  <a:gd name="connsiteX26" fmla="*/ 214471 w 606580"/>
                  <a:gd name="connsiteY26" fmla="*/ 352923 h 605592"/>
                  <a:gd name="connsiteX27" fmla="*/ 193490 w 606580"/>
                  <a:gd name="connsiteY27" fmla="*/ 306667 h 605592"/>
                  <a:gd name="connsiteX28" fmla="*/ 233132 w 606580"/>
                  <a:gd name="connsiteY28" fmla="*/ 302403 h 605592"/>
                  <a:gd name="connsiteX29" fmla="*/ 242230 w 606580"/>
                  <a:gd name="connsiteY29" fmla="*/ 323353 h 605592"/>
                  <a:gd name="connsiteX30" fmla="*/ 257084 w 606580"/>
                  <a:gd name="connsiteY30" fmla="*/ 336052 h 605592"/>
                  <a:gd name="connsiteX31" fmla="*/ 257084 w 606580"/>
                  <a:gd name="connsiteY31" fmla="*/ 272555 h 605592"/>
                  <a:gd name="connsiteX32" fmla="*/ 213450 w 606580"/>
                  <a:gd name="connsiteY32" fmla="*/ 246878 h 605592"/>
                  <a:gd name="connsiteX33" fmla="*/ 199525 w 606580"/>
                  <a:gd name="connsiteY33" fmla="*/ 205072 h 605592"/>
                  <a:gd name="connsiteX34" fmla="*/ 215307 w 606580"/>
                  <a:gd name="connsiteY34" fmla="*/ 163265 h 605592"/>
                  <a:gd name="connsiteX35" fmla="*/ 257084 w 606580"/>
                  <a:gd name="connsiteY35" fmla="*/ 143799 h 605592"/>
                  <a:gd name="connsiteX36" fmla="*/ 265083 w 606580"/>
                  <a:gd name="connsiteY36" fmla="*/ 37821 h 605592"/>
                  <a:gd name="connsiteX37" fmla="*/ 37882 w 606580"/>
                  <a:gd name="connsiteY37" fmla="*/ 264651 h 605592"/>
                  <a:gd name="connsiteX38" fmla="*/ 265083 w 606580"/>
                  <a:gd name="connsiteY38" fmla="*/ 491574 h 605592"/>
                  <a:gd name="connsiteX39" fmla="*/ 492376 w 606580"/>
                  <a:gd name="connsiteY39" fmla="*/ 264651 h 605592"/>
                  <a:gd name="connsiteX40" fmla="*/ 265083 w 606580"/>
                  <a:gd name="connsiteY40" fmla="*/ 37821 h 605592"/>
                  <a:gd name="connsiteX41" fmla="*/ 265083 w 606580"/>
                  <a:gd name="connsiteY41" fmla="*/ 0 h 605592"/>
                  <a:gd name="connsiteX42" fmla="*/ 530259 w 606580"/>
                  <a:gd name="connsiteY42" fmla="*/ 264651 h 605592"/>
                  <a:gd name="connsiteX43" fmla="*/ 465357 w 606580"/>
                  <a:gd name="connsiteY43" fmla="*/ 437810 h 605592"/>
                  <a:gd name="connsiteX44" fmla="*/ 606580 w 606580"/>
                  <a:gd name="connsiteY44" fmla="*/ 578895 h 605592"/>
                  <a:gd name="connsiteX45" fmla="*/ 579840 w 606580"/>
                  <a:gd name="connsiteY45" fmla="*/ 605592 h 605592"/>
                  <a:gd name="connsiteX46" fmla="*/ 438524 w 606580"/>
                  <a:gd name="connsiteY46" fmla="*/ 464599 h 605592"/>
                  <a:gd name="connsiteX47" fmla="*/ 265083 w 606580"/>
                  <a:gd name="connsiteY47" fmla="*/ 529395 h 605592"/>
                  <a:gd name="connsiteX48" fmla="*/ 0 w 606580"/>
                  <a:gd name="connsiteY48" fmla="*/ 264651 h 605592"/>
                  <a:gd name="connsiteX49" fmla="*/ 265083 w 606580"/>
                  <a:gd name="connsiteY49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6580" h="605592">
                    <a:moveTo>
                      <a:pt x="279086" y="279044"/>
                    </a:moveTo>
                    <a:lnTo>
                      <a:pt x="279086" y="338184"/>
                    </a:lnTo>
                    <a:cubicBezTo>
                      <a:pt x="286699" y="336794"/>
                      <a:pt x="292919" y="333271"/>
                      <a:pt x="297654" y="327710"/>
                    </a:cubicBezTo>
                    <a:cubicBezTo>
                      <a:pt x="302388" y="322055"/>
                      <a:pt x="304802" y="315474"/>
                      <a:pt x="304802" y="307873"/>
                    </a:cubicBezTo>
                    <a:cubicBezTo>
                      <a:pt x="304802" y="301106"/>
                      <a:pt x="302760" y="295266"/>
                      <a:pt x="298768" y="290353"/>
                    </a:cubicBezTo>
                    <a:cubicBezTo>
                      <a:pt x="294776" y="285440"/>
                      <a:pt x="288277" y="281732"/>
                      <a:pt x="279086" y="279044"/>
                    </a:cubicBezTo>
                    <a:close/>
                    <a:moveTo>
                      <a:pt x="257084" y="176799"/>
                    </a:moveTo>
                    <a:cubicBezTo>
                      <a:pt x="251142" y="178838"/>
                      <a:pt x="246407" y="182268"/>
                      <a:pt x="242880" y="187181"/>
                    </a:cubicBezTo>
                    <a:cubicBezTo>
                      <a:pt x="239259" y="192001"/>
                      <a:pt x="237495" y="197378"/>
                      <a:pt x="237495" y="203218"/>
                    </a:cubicBezTo>
                    <a:cubicBezTo>
                      <a:pt x="237495" y="208594"/>
                      <a:pt x="239166" y="213600"/>
                      <a:pt x="242323" y="218142"/>
                    </a:cubicBezTo>
                    <a:cubicBezTo>
                      <a:pt x="245572" y="222777"/>
                      <a:pt x="250492" y="226485"/>
                      <a:pt x="257084" y="229266"/>
                    </a:cubicBezTo>
                    <a:close/>
                    <a:moveTo>
                      <a:pt x="257084" y="128782"/>
                    </a:moveTo>
                    <a:lnTo>
                      <a:pt x="279086" y="128782"/>
                    </a:lnTo>
                    <a:lnTo>
                      <a:pt x="279086" y="143799"/>
                    </a:lnTo>
                    <a:cubicBezTo>
                      <a:pt x="295240" y="145653"/>
                      <a:pt x="308052" y="151215"/>
                      <a:pt x="317521" y="160206"/>
                    </a:cubicBezTo>
                    <a:cubicBezTo>
                      <a:pt x="327083" y="169291"/>
                      <a:pt x="333118" y="181434"/>
                      <a:pt x="335810" y="196543"/>
                    </a:cubicBezTo>
                    <a:lnTo>
                      <a:pt x="297375" y="201549"/>
                    </a:lnTo>
                    <a:cubicBezTo>
                      <a:pt x="295054" y="189684"/>
                      <a:pt x="288927" y="181527"/>
                      <a:pt x="279086" y="177263"/>
                    </a:cubicBezTo>
                    <a:lnTo>
                      <a:pt x="279086" y="236589"/>
                    </a:lnTo>
                    <a:cubicBezTo>
                      <a:pt x="303410" y="243170"/>
                      <a:pt x="320028" y="251698"/>
                      <a:pt x="328754" y="262173"/>
                    </a:cubicBezTo>
                    <a:cubicBezTo>
                      <a:pt x="337574" y="272648"/>
                      <a:pt x="342030" y="285996"/>
                      <a:pt x="342030" y="302403"/>
                    </a:cubicBezTo>
                    <a:cubicBezTo>
                      <a:pt x="342030" y="320757"/>
                      <a:pt x="336460" y="336145"/>
                      <a:pt x="325412" y="348659"/>
                    </a:cubicBezTo>
                    <a:cubicBezTo>
                      <a:pt x="314272" y="361266"/>
                      <a:pt x="298861" y="368867"/>
                      <a:pt x="279086" y="371741"/>
                    </a:cubicBezTo>
                    <a:lnTo>
                      <a:pt x="279086" y="400106"/>
                    </a:lnTo>
                    <a:lnTo>
                      <a:pt x="257084" y="400106"/>
                    </a:lnTo>
                    <a:lnTo>
                      <a:pt x="257084" y="372482"/>
                    </a:lnTo>
                    <a:cubicBezTo>
                      <a:pt x="239630" y="370350"/>
                      <a:pt x="225333" y="363861"/>
                      <a:pt x="214471" y="352923"/>
                    </a:cubicBezTo>
                    <a:cubicBezTo>
                      <a:pt x="203517" y="341985"/>
                      <a:pt x="196554" y="326597"/>
                      <a:pt x="193490" y="306667"/>
                    </a:cubicBezTo>
                    <a:lnTo>
                      <a:pt x="233132" y="302403"/>
                    </a:lnTo>
                    <a:cubicBezTo>
                      <a:pt x="234710" y="310561"/>
                      <a:pt x="237774" y="317513"/>
                      <a:pt x="242230" y="323353"/>
                    </a:cubicBezTo>
                    <a:cubicBezTo>
                      <a:pt x="246686" y="329193"/>
                      <a:pt x="251606" y="333457"/>
                      <a:pt x="257084" y="336052"/>
                    </a:cubicBezTo>
                    <a:lnTo>
                      <a:pt x="257084" y="272555"/>
                    </a:lnTo>
                    <a:cubicBezTo>
                      <a:pt x="237217" y="266900"/>
                      <a:pt x="222734" y="258280"/>
                      <a:pt x="213450" y="246878"/>
                    </a:cubicBezTo>
                    <a:cubicBezTo>
                      <a:pt x="204166" y="235383"/>
                      <a:pt x="199525" y="221479"/>
                      <a:pt x="199525" y="205072"/>
                    </a:cubicBezTo>
                    <a:cubicBezTo>
                      <a:pt x="199525" y="188479"/>
                      <a:pt x="204816" y="174574"/>
                      <a:pt x="215307" y="163265"/>
                    </a:cubicBezTo>
                    <a:cubicBezTo>
                      <a:pt x="225705" y="151956"/>
                      <a:pt x="239723" y="145467"/>
                      <a:pt x="257084" y="143799"/>
                    </a:cubicBezTo>
                    <a:close/>
                    <a:moveTo>
                      <a:pt x="265083" y="37821"/>
                    </a:moveTo>
                    <a:cubicBezTo>
                      <a:pt x="139830" y="37821"/>
                      <a:pt x="37882" y="139602"/>
                      <a:pt x="37882" y="264651"/>
                    </a:cubicBezTo>
                    <a:cubicBezTo>
                      <a:pt x="37882" y="389793"/>
                      <a:pt x="139830" y="491574"/>
                      <a:pt x="265083" y="491574"/>
                    </a:cubicBezTo>
                    <a:cubicBezTo>
                      <a:pt x="390429" y="491574"/>
                      <a:pt x="492376" y="389793"/>
                      <a:pt x="492376" y="264651"/>
                    </a:cubicBezTo>
                    <a:cubicBezTo>
                      <a:pt x="492376" y="139602"/>
                      <a:pt x="390429" y="37821"/>
                      <a:pt x="265083" y="37821"/>
                    </a:cubicBezTo>
                    <a:close/>
                    <a:moveTo>
                      <a:pt x="265083" y="0"/>
                    </a:moveTo>
                    <a:cubicBezTo>
                      <a:pt x="411505" y="0"/>
                      <a:pt x="530259" y="118467"/>
                      <a:pt x="530259" y="264651"/>
                    </a:cubicBezTo>
                    <a:cubicBezTo>
                      <a:pt x="530259" y="330930"/>
                      <a:pt x="505654" y="391368"/>
                      <a:pt x="465357" y="437810"/>
                    </a:cubicBezTo>
                    <a:lnTo>
                      <a:pt x="606580" y="578895"/>
                    </a:lnTo>
                    <a:lnTo>
                      <a:pt x="579840" y="605592"/>
                    </a:lnTo>
                    <a:lnTo>
                      <a:pt x="438524" y="464599"/>
                    </a:lnTo>
                    <a:cubicBezTo>
                      <a:pt x="392007" y="504830"/>
                      <a:pt x="331470" y="529395"/>
                      <a:pt x="265083" y="529395"/>
                    </a:cubicBezTo>
                    <a:cubicBezTo>
                      <a:pt x="118661" y="529395"/>
                      <a:pt x="0" y="410835"/>
                      <a:pt x="0" y="264651"/>
                    </a:cubicBezTo>
                    <a:cubicBezTo>
                      <a:pt x="0" y="118467"/>
                      <a:pt x="118753" y="0"/>
                      <a:pt x="26508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5E0ECD0-26DB-4227-AA6F-80BB3A1DB837}"/>
                </a:ext>
              </a:extLst>
            </p:cNvPr>
            <p:cNvGrpSpPr/>
            <p:nvPr/>
          </p:nvGrpSpPr>
          <p:grpSpPr>
            <a:xfrm>
              <a:off x="6445364" y="4581525"/>
              <a:ext cx="1239473" cy="1239473"/>
              <a:chOff x="2178291" y="3629025"/>
              <a:chExt cx="591280" cy="591280"/>
            </a:xfrm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1ACE07-E9D2-4BD1-92ED-AB384E2BA9FE}"/>
                  </a:ext>
                </a:extLst>
              </p:cNvPr>
              <p:cNvSpPr/>
              <p:nvPr/>
            </p:nvSpPr>
            <p:spPr>
              <a:xfrm>
                <a:off x="2178291" y="3629025"/>
                <a:ext cx="591280" cy="59128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Oval 7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2E43FFF-D204-45F1-B9C4-83474F9BCB81}"/>
                  </a:ext>
                </a:extLst>
              </p:cNvPr>
              <p:cNvSpPr/>
              <p:nvPr/>
            </p:nvSpPr>
            <p:spPr>
              <a:xfrm>
                <a:off x="2325598" y="3776826"/>
                <a:ext cx="296668" cy="295676"/>
              </a:xfrm>
              <a:custGeom>
                <a:avLst/>
                <a:gdLst>
                  <a:gd name="connsiteX0" fmla="*/ 81603 w 608615"/>
                  <a:gd name="connsiteY0" fmla="*/ 176901 h 606580"/>
                  <a:gd name="connsiteX1" fmla="*/ 42180 w 608615"/>
                  <a:gd name="connsiteY1" fmla="*/ 215826 h 606580"/>
                  <a:gd name="connsiteX2" fmla="*/ 25449 w 608615"/>
                  <a:gd name="connsiteY2" fmla="*/ 362636 h 606580"/>
                  <a:gd name="connsiteX3" fmla="*/ 29543 w 608615"/>
                  <a:gd name="connsiteY3" fmla="*/ 376411 h 606580"/>
                  <a:gd name="connsiteX4" fmla="*/ 38798 w 608615"/>
                  <a:gd name="connsiteY4" fmla="*/ 380765 h 606580"/>
                  <a:gd name="connsiteX5" fmla="*/ 48409 w 608615"/>
                  <a:gd name="connsiteY5" fmla="*/ 380765 h 606580"/>
                  <a:gd name="connsiteX6" fmla="*/ 61046 w 608615"/>
                  <a:gd name="connsiteY6" fmla="*/ 392496 h 606580"/>
                  <a:gd name="connsiteX7" fmla="*/ 75018 w 608615"/>
                  <a:gd name="connsiteY7" fmla="*/ 581341 h 606580"/>
                  <a:gd name="connsiteX8" fmla="*/ 152796 w 608615"/>
                  <a:gd name="connsiteY8" fmla="*/ 581341 h 606580"/>
                  <a:gd name="connsiteX9" fmla="*/ 166768 w 608615"/>
                  <a:gd name="connsiteY9" fmla="*/ 392496 h 606580"/>
                  <a:gd name="connsiteX10" fmla="*/ 179405 w 608615"/>
                  <a:gd name="connsiteY10" fmla="*/ 380765 h 606580"/>
                  <a:gd name="connsiteX11" fmla="*/ 189016 w 608615"/>
                  <a:gd name="connsiteY11" fmla="*/ 380765 h 606580"/>
                  <a:gd name="connsiteX12" fmla="*/ 198271 w 608615"/>
                  <a:gd name="connsiteY12" fmla="*/ 376411 h 606580"/>
                  <a:gd name="connsiteX13" fmla="*/ 202365 w 608615"/>
                  <a:gd name="connsiteY13" fmla="*/ 362636 h 606580"/>
                  <a:gd name="connsiteX14" fmla="*/ 185634 w 608615"/>
                  <a:gd name="connsiteY14" fmla="*/ 215826 h 606580"/>
                  <a:gd name="connsiteX15" fmla="*/ 146211 w 608615"/>
                  <a:gd name="connsiteY15" fmla="*/ 176901 h 606580"/>
                  <a:gd name="connsiteX16" fmla="*/ 329132 w 608615"/>
                  <a:gd name="connsiteY16" fmla="*/ 176837 h 606580"/>
                  <a:gd name="connsiteX17" fmla="*/ 455700 w 608615"/>
                  <a:gd name="connsiteY17" fmla="*/ 303299 h 606580"/>
                  <a:gd name="connsiteX18" fmla="*/ 329132 w 608615"/>
                  <a:gd name="connsiteY18" fmla="*/ 429673 h 606580"/>
                  <a:gd name="connsiteX19" fmla="*/ 252585 w 608615"/>
                  <a:gd name="connsiteY19" fmla="*/ 403456 h 606580"/>
                  <a:gd name="connsiteX20" fmla="*/ 250182 w 608615"/>
                  <a:gd name="connsiteY20" fmla="*/ 385682 h 606580"/>
                  <a:gd name="connsiteX21" fmla="*/ 267984 w 608615"/>
                  <a:gd name="connsiteY21" fmla="*/ 383372 h 606580"/>
                  <a:gd name="connsiteX22" fmla="*/ 329132 w 608615"/>
                  <a:gd name="connsiteY22" fmla="*/ 404434 h 606580"/>
                  <a:gd name="connsiteX23" fmla="*/ 430422 w 608615"/>
                  <a:gd name="connsiteY23" fmla="*/ 303299 h 606580"/>
                  <a:gd name="connsiteX24" fmla="*/ 329132 w 608615"/>
                  <a:gd name="connsiteY24" fmla="*/ 202165 h 606580"/>
                  <a:gd name="connsiteX25" fmla="*/ 258816 w 608615"/>
                  <a:gd name="connsiteY25" fmla="*/ 230781 h 606580"/>
                  <a:gd name="connsiteX26" fmla="*/ 240925 w 608615"/>
                  <a:gd name="connsiteY26" fmla="*/ 230426 h 606580"/>
                  <a:gd name="connsiteX27" fmla="*/ 241192 w 608615"/>
                  <a:gd name="connsiteY27" fmla="*/ 212563 h 606580"/>
                  <a:gd name="connsiteX28" fmla="*/ 329132 w 608615"/>
                  <a:gd name="connsiteY28" fmla="*/ 176837 h 606580"/>
                  <a:gd name="connsiteX29" fmla="*/ 81603 w 608615"/>
                  <a:gd name="connsiteY29" fmla="*/ 151574 h 606580"/>
                  <a:gd name="connsiteX30" fmla="*/ 146211 w 608615"/>
                  <a:gd name="connsiteY30" fmla="*/ 151574 h 606580"/>
                  <a:gd name="connsiteX31" fmla="*/ 210819 w 608615"/>
                  <a:gd name="connsiteY31" fmla="*/ 212982 h 606580"/>
                  <a:gd name="connsiteX32" fmla="*/ 227549 w 608615"/>
                  <a:gd name="connsiteY32" fmla="*/ 359793 h 606580"/>
                  <a:gd name="connsiteX33" fmla="*/ 217137 w 608615"/>
                  <a:gd name="connsiteY33" fmla="*/ 393296 h 606580"/>
                  <a:gd name="connsiteX34" fmla="*/ 191152 w 608615"/>
                  <a:gd name="connsiteY34" fmla="*/ 406004 h 606580"/>
                  <a:gd name="connsiteX35" fmla="*/ 177180 w 608615"/>
                  <a:gd name="connsiteY35" fmla="*/ 594938 h 606580"/>
                  <a:gd name="connsiteX36" fmla="*/ 164543 w 608615"/>
                  <a:gd name="connsiteY36" fmla="*/ 606580 h 606580"/>
                  <a:gd name="connsiteX37" fmla="*/ 63271 w 608615"/>
                  <a:gd name="connsiteY37" fmla="*/ 606580 h 606580"/>
                  <a:gd name="connsiteX38" fmla="*/ 50634 w 608615"/>
                  <a:gd name="connsiteY38" fmla="*/ 594938 h 606580"/>
                  <a:gd name="connsiteX39" fmla="*/ 36662 w 608615"/>
                  <a:gd name="connsiteY39" fmla="*/ 406004 h 606580"/>
                  <a:gd name="connsiteX40" fmla="*/ 10677 w 608615"/>
                  <a:gd name="connsiteY40" fmla="*/ 393296 h 606580"/>
                  <a:gd name="connsiteX41" fmla="*/ 265 w 608615"/>
                  <a:gd name="connsiteY41" fmla="*/ 359793 h 606580"/>
                  <a:gd name="connsiteX42" fmla="*/ 17084 w 608615"/>
                  <a:gd name="connsiteY42" fmla="*/ 212982 h 606580"/>
                  <a:gd name="connsiteX43" fmla="*/ 81603 w 608615"/>
                  <a:gd name="connsiteY43" fmla="*/ 151574 h 606580"/>
                  <a:gd name="connsiteX44" fmla="*/ 113916 w 608615"/>
                  <a:gd name="connsiteY44" fmla="*/ 25241 h 606580"/>
                  <a:gd name="connsiteX45" fmla="*/ 75923 w 608615"/>
                  <a:gd name="connsiteY45" fmla="*/ 63191 h 606580"/>
                  <a:gd name="connsiteX46" fmla="*/ 113916 w 608615"/>
                  <a:gd name="connsiteY46" fmla="*/ 101053 h 606580"/>
                  <a:gd name="connsiteX47" fmla="*/ 151909 w 608615"/>
                  <a:gd name="connsiteY47" fmla="*/ 63191 h 606580"/>
                  <a:gd name="connsiteX48" fmla="*/ 113916 w 608615"/>
                  <a:gd name="connsiteY48" fmla="*/ 25241 h 606580"/>
                  <a:gd name="connsiteX49" fmla="*/ 409385 w 608615"/>
                  <a:gd name="connsiteY49" fmla="*/ 24335 h 606580"/>
                  <a:gd name="connsiteX50" fmla="*/ 430612 w 608615"/>
                  <a:gd name="connsiteY50" fmla="*/ 28235 h 606580"/>
                  <a:gd name="connsiteX51" fmla="*/ 493358 w 608615"/>
                  <a:gd name="connsiteY51" fmla="*/ 65385 h 606580"/>
                  <a:gd name="connsiteX52" fmla="*/ 512404 w 608615"/>
                  <a:gd name="connsiteY52" fmla="*/ 103335 h 606580"/>
                  <a:gd name="connsiteX53" fmla="*/ 495227 w 608615"/>
                  <a:gd name="connsiteY53" fmla="*/ 141463 h 606580"/>
                  <a:gd name="connsiteX54" fmla="*/ 492023 w 608615"/>
                  <a:gd name="connsiteY54" fmla="*/ 173902 h 606580"/>
                  <a:gd name="connsiteX55" fmla="*/ 513650 w 608615"/>
                  <a:gd name="connsiteY55" fmla="*/ 212297 h 606580"/>
                  <a:gd name="connsiteX56" fmla="*/ 541864 w 608615"/>
                  <a:gd name="connsiteY56" fmla="*/ 225539 h 606580"/>
                  <a:gd name="connsiteX57" fmla="*/ 582894 w 608615"/>
                  <a:gd name="connsiteY57" fmla="*/ 228917 h 606580"/>
                  <a:gd name="connsiteX58" fmla="*/ 606212 w 608615"/>
                  <a:gd name="connsiteY58" fmla="*/ 265089 h 606580"/>
                  <a:gd name="connsiteX59" fmla="*/ 608615 w 608615"/>
                  <a:gd name="connsiteY59" fmla="*/ 302417 h 606580"/>
                  <a:gd name="connsiteX60" fmla="*/ 606212 w 608615"/>
                  <a:gd name="connsiteY60" fmla="*/ 339656 h 606580"/>
                  <a:gd name="connsiteX61" fmla="*/ 582894 w 608615"/>
                  <a:gd name="connsiteY61" fmla="*/ 375828 h 606580"/>
                  <a:gd name="connsiteX62" fmla="*/ 542131 w 608615"/>
                  <a:gd name="connsiteY62" fmla="*/ 379383 h 606580"/>
                  <a:gd name="connsiteX63" fmla="*/ 513650 w 608615"/>
                  <a:gd name="connsiteY63" fmla="*/ 392448 h 606580"/>
                  <a:gd name="connsiteX64" fmla="*/ 492023 w 608615"/>
                  <a:gd name="connsiteY64" fmla="*/ 430843 h 606580"/>
                  <a:gd name="connsiteX65" fmla="*/ 495227 w 608615"/>
                  <a:gd name="connsiteY65" fmla="*/ 463282 h 606580"/>
                  <a:gd name="connsiteX66" fmla="*/ 512404 w 608615"/>
                  <a:gd name="connsiteY66" fmla="*/ 501410 h 606580"/>
                  <a:gd name="connsiteX67" fmla="*/ 493358 w 608615"/>
                  <a:gd name="connsiteY67" fmla="*/ 539449 h 606580"/>
                  <a:gd name="connsiteX68" fmla="*/ 430612 w 608615"/>
                  <a:gd name="connsiteY68" fmla="*/ 576510 h 606580"/>
                  <a:gd name="connsiteX69" fmla="*/ 388692 w 608615"/>
                  <a:gd name="connsiteY69" fmla="*/ 574644 h 606580"/>
                  <a:gd name="connsiteX70" fmla="*/ 364483 w 608615"/>
                  <a:gd name="connsiteY70" fmla="*/ 540071 h 606580"/>
                  <a:gd name="connsiteX71" fmla="*/ 339029 w 608615"/>
                  <a:gd name="connsiteY71" fmla="*/ 521229 h 606580"/>
                  <a:gd name="connsiteX72" fmla="*/ 295952 w 608615"/>
                  <a:gd name="connsiteY72" fmla="*/ 521229 h 606580"/>
                  <a:gd name="connsiteX73" fmla="*/ 270497 w 608615"/>
                  <a:gd name="connsiteY73" fmla="*/ 540071 h 606580"/>
                  <a:gd name="connsiteX74" fmla="*/ 250917 w 608615"/>
                  <a:gd name="connsiteY74" fmla="*/ 571711 h 606580"/>
                  <a:gd name="connsiteX75" fmla="*/ 223504 w 608615"/>
                  <a:gd name="connsiteY75" fmla="*/ 580421 h 606580"/>
                  <a:gd name="connsiteX76" fmla="*/ 215138 w 608615"/>
                  <a:gd name="connsiteY76" fmla="*/ 579710 h 606580"/>
                  <a:gd name="connsiteX77" fmla="*/ 204903 w 608615"/>
                  <a:gd name="connsiteY77" fmla="*/ 565045 h 606580"/>
                  <a:gd name="connsiteX78" fmla="*/ 219499 w 608615"/>
                  <a:gd name="connsiteY78" fmla="*/ 554825 h 606580"/>
                  <a:gd name="connsiteX79" fmla="*/ 236232 w 608615"/>
                  <a:gd name="connsiteY79" fmla="*/ 551003 h 606580"/>
                  <a:gd name="connsiteX80" fmla="*/ 245488 w 608615"/>
                  <a:gd name="connsiteY80" fmla="*/ 535983 h 606580"/>
                  <a:gd name="connsiteX81" fmla="*/ 298533 w 608615"/>
                  <a:gd name="connsiteY81" fmla="*/ 496077 h 606580"/>
                  <a:gd name="connsiteX82" fmla="*/ 336359 w 608615"/>
                  <a:gd name="connsiteY82" fmla="*/ 496077 h 606580"/>
                  <a:gd name="connsiteX83" fmla="*/ 389404 w 608615"/>
                  <a:gd name="connsiteY83" fmla="*/ 535983 h 606580"/>
                  <a:gd name="connsiteX84" fmla="*/ 400885 w 608615"/>
                  <a:gd name="connsiteY84" fmla="*/ 552425 h 606580"/>
                  <a:gd name="connsiteX85" fmla="*/ 420465 w 608615"/>
                  <a:gd name="connsiteY85" fmla="*/ 553225 h 606580"/>
                  <a:gd name="connsiteX86" fmla="*/ 477782 w 608615"/>
                  <a:gd name="connsiteY86" fmla="*/ 519363 h 606580"/>
                  <a:gd name="connsiteX87" fmla="*/ 487039 w 608615"/>
                  <a:gd name="connsiteY87" fmla="*/ 500877 h 606580"/>
                  <a:gd name="connsiteX88" fmla="*/ 478850 w 608615"/>
                  <a:gd name="connsiteY88" fmla="*/ 482568 h 606580"/>
                  <a:gd name="connsiteX89" fmla="*/ 471285 w 608615"/>
                  <a:gd name="connsiteY89" fmla="*/ 416356 h 606580"/>
                  <a:gd name="connsiteX90" fmla="*/ 490421 w 608615"/>
                  <a:gd name="connsiteY90" fmla="*/ 382227 h 606580"/>
                  <a:gd name="connsiteX91" fmla="*/ 550942 w 608615"/>
                  <a:gd name="connsiteY91" fmla="*/ 355654 h 606580"/>
                  <a:gd name="connsiteX92" fmla="*/ 569899 w 608615"/>
                  <a:gd name="connsiteY92" fmla="*/ 354143 h 606580"/>
                  <a:gd name="connsiteX93" fmla="*/ 581113 w 608615"/>
                  <a:gd name="connsiteY93" fmla="*/ 336545 h 606580"/>
                  <a:gd name="connsiteX94" fmla="*/ 583250 w 608615"/>
                  <a:gd name="connsiteY94" fmla="*/ 302328 h 606580"/>
                  <a:gd name="connsiteX95" fmla="*/ 581113 w 608615"/>
                  <a:gd name="connsiteY95" fmla="*/ 268200 h 606580"/>
                  <a:gd name="connsiteX96" fmla="*/ 569899 w 608615"/>
                  <a:gd name="connsiteY96" fmla="*/ 250602 h 606580"/>
                  <a:gd name="connsiteX97" fmla="*/ 551209 w 608615"/>
                  <a:gd name="connsiteY97" fmla="*/ 249003 h 606580"/>
                  <a:gd name="connsiteX98" fmla="*/ 490421 w 608615"/>
                  <a:gd name="connsiteY98" fmla="*/ 222429 h 606580"/>
                  <a:gd name="connsiteX99" fmla="*/ 471374 w 608615"/>
                  <a:gd name="connsiteY99" fmla="*/ 188389 h 606580"/>
                  <a:gd name="connsiteX100" fmla="*/ 478939 w 608615"/>
                  <a:gd name="connsiteY100" fmla="*/ 122177 h 606580"/>
                  <a:gd name="connsiteX101" fmla="*/ 487039 w 608615"/>
                  <a:gd name="connsiteY101" fmla="*/ 103868 h 606580"/>
                  <a:gd name="connsiteX102" fmla="*/ 477782 w 608615"/>
                  <a:gd name="connsiteY102" fmla="*/ 85293 h 606580"/>
                  <a:gd name="connsiteX103" fmla="*/ 420554 w 608615"/>
                  <a:gd name="connsiteY103" fmla="*/ 51431 h 606580"/>
                  <a:gd name="connsiteX104" fmla="*/ 400885 w 608615"/>
                  <a:gd name="connsiteY104" fmla="*/ 52320 h 606580"/>
                  <a:gd name="connsiteX105" fmla="*/ 389404 w 608615"/>
                  <a:gd name="connsiteY105" fmla="*/ 68762 h 606580"/>
                  <a:gd name="connsiteX106" fmla="*/ 336359 w 608615"/>
                  <a:gd name="connsiteY106" fmla="*/ 108667 h 606580"/>
                  <a:gd name="connsiteX107" fmla="*/ 298622 w 608615"/>
                  <a:gd name="connsiteY107" fmla="*/ 108667 h 606580"/>
                  <a:gd name="connsiteX108" fmla="*/ 245488 w 608615"/>
                  <a:gd name="connsiteY108" fmla="*/ 68762 h 606580"/>
                  <a:gd name="connsiteX109" fmla="*/ 234986 w 608615"/>
                  <a:gd name="connsiteY109" fmla="*/ 52942 h 606580"/>
                  <a:gd name="connsiteX110" fmla="*/ 216117 w 608615"/>
                  <a:gd name="connsiteY110" fmla="*/ 50987 h 606580"/>
                  <a:gd name="connsiteX111" fmla="*/ 200008 w 608615"/>
                  <a:gd name="connsiteY111" fmla="*/ 43166 h 606580"/>
                  <a:gd name="connsiteX112" fmla="*/ 207929 w 608615"/>
                  <a:gd name="connsiteY112" fmla="*/ 27079 h 606580"/>
                  <a:gd name="connsiteX113" fmla="*/ 247980 w 608615"/>
                  <a:gd name="connsiteY113" fmla="*/ 31257 h 606580"/>
                  <a:gd name="connsiteX114" fmla="*/ 270497 w 608615"/>
                  <a:gd name="connsiteY114" fmla="*/ 64674 h 606580"/>
                  <a:gd name="connsiteX115" fmla="*/ 295863 w 608615"/>
                  <a:gd name="connsiteY115" fmla="*/ 83516 h 606580"/>
                  <a:gd name="connsiteX116" fmla="*/ 339029 w 608615"/>
                  <a:gd name="connsiteY116" fmla="*/ 83516 h 606580"/>
                  <a:gd name="connsiteX117" fmla="*/ 364483 w 608615"/>
                  <a:gd name="connsiteY117" fmla="*/ 64674 h 606580"/>
                  <a:gd name="connsiteX118" fmla="*/ 388692 w 608615"/>
                  <a:gd name="connsiteY118" fmla="*/ 30101 h 606580"/>
                  <a:gd name="connsiteX119" fmla="*/ 409385 w 608615"/>
                  <a:gd name="connsiteY119" fmla="*/ 24335 h 606580"/>
                  <a:gd name="connsiteX120" fmla="*/ 113916 w 608615"/>
                  <a:gd name="connsiteY120" fmla="*/ 0 h 606580"/>
                  <a:gd name="connsiteX121" fmla="*/ 177178 w 608615"/>
                  <a:gd name="connsiteY121" fmla="*/ 63191 h 606580"/>
                  <a:gd name="connsiteX122" fmla="*/ 113916 w 608615"/>
                  <a:gd name="connsiteY122" fmla="*/ 126383 h 606580"/>
                  <a:gd name="connsiteX123" fmla="*/ 50654 w 608615"/>
                  <a:gd name="connsiteY123" fmla="*/ 63191 h 606580"/>
                  <a:gd name="connsiteX124" fmla="*/ 113916 w 608615"/>
                  <a:gd name="connsiteY12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08615" h="606580">
                    <a:moveTo>
                      <a:pt x="81603" y="176901"/>
                    </a:moveTo>
                    <a:cubicBezTo>
                      <a:pt x="61669" y="176901"/>
                      <a:pt x="44761" y="193609"/>
                      <a:pt x="42180" y="215826"/>
                    </a:cubicBezTo>
                    <a:lnTo>
                      <a:pt x="25449" y="362636"/>
                    </a:lnTo>
                    <a:cubicBezTo>
                      <a:pt x="24827" y="367791"/>
                      <a:pt x="26339" y="372767"/>
                      <a:pt x="29543" y="376411"/>
                    </a:cubicBezTo>
                    <a:cubicBezTo>
                      <a:pt x="30967" y="378011"/>
                      <a:pt x="34171" y="380765"/>
                      <a:pt x="38798" y="380765"/>
                    </a:cubicBezTo>
                    <a:lnTo>
                      <a:pt x="48409" y="380765"/>
                    </a:lnTo>
                    <a:cubicBezTo>
                      <a:pt x="55084" y="380765"/>
                      <a:pt x="60512" y="385920"/>
                      <a:pt x="61046" y="392496"/>
                    </a:cubicBezTo>
                    <a:lnTo>
                      <a:pt x="75018" y="581341"/>
                    </a:lnTo>
                    <a:lnTo>
                      <a:pt x="152796" y="581341"/>
                    </a:lnTo>
                    <a:lnTo>
                      <a:pt x="166768" y="392496"/>
                    </a:lnTo>
                    <a:cubicBezTo>
                      <a:pt x="167213" y="385920"/>
                      <a:pt x="172730" y="380765"/>
                      <a:pt x="179405" y="380765"/>
                    </a:cubicBezTo>
                    <a:lnTo>
                      <a:pt x="189016" y="380765"/>
                    </a:lnTo>
                    <a:cubicBezTo>
                      <a:pt x="193643" y="380765"/>
                      <a:pt x="196847" y="378011"/>
                      <a:pt x="198271" y="376411"/>
                    </a:cubicBezTo>
                    <a:cubicBezTo>
                      <a:pt x="201475" y="372767"/>
                      <a:pt x="202987" y="367791"/>
                      <a:pt x="202365" y="362636"/>
                    </a:cubicBezTo>
                    <a:lnTo>
                      <a:pt x="185634" y="215826"/>
                    </a:lnTo>
                    <a:cubicBezTo>
                      <a:pt x="183053" y="193609"/>
                      <a:pt x="166145" y="176901"/>
                      <a:pt x="146211" y="176901"/>
                    </a:cubicBezTo>
                    <a:close/>
                    <a:moveTo>
                      <a:pt x="329132" y="176837"/>
                    </a:moveTo>
                    <a:cubicBezTo>
                      <a:pt x="398913" y="176837"/>
                      <a:pt x="455700" y="233536"/>
                      <a:pt x="455700" y="303299"/>
                    </a:cubicBezTo>
                    <a:cubicBezTo>
                      <a:pt x="455700" y="372974"/>
                      <a:pt x="398913" y="429673"/>
                      <a:pt x="329132" y="429673"/>
                    </a:cubicBezTo>
                    <a:cubicBezTo>
                      <a:pt x="301539" y="429673"/>
                      <a:pt x="275104" y="420608"/>
                      <a:pt x="252585" y="403456"/>
                    </a:cubicBezTo>
                    <a:cubicBezTo>
                      <a:pt x="247067" y="399190"/>
                      <a:pt x="245999" y="391281"/>
                      <a:pt x="250182" y="385682"/>
                    </a:cubicBezTo>
                    <a:cubicBezTo>
                      <a:pt x="254455" y="380172"/>
                      <a:pt x="262465" y="379106"/>
                      <a:pt x="267984" y="383372"/>
                    </a:cubicBezTo>
                    <a:cubicBezTo>
                      <a:pt x="286052" y="397146"/>
                      <a:pt x="307147" y="404434"/>
                      <a:pt x="329132" y="404434"/>
                    </a:cubicBezTo>
                    <a:cubicBezTo>
                      <a:pt x="384939" y="404434"/>
                      <a:pt x="430422" y="359021"/>
                      <a:pt x="430422" y="303299"/>
                    </a:cubicBezTo>
                    <a:cubicBezTo>
                      <a:pt x="430422" y="247489"/>
                      <a:pt x="384939" y="202165"/>
                      <a:pt x="329132" y="202165"/>
                    </a:cubicBezTo>
                    <a:cubicBezTo>
                      <a:pt x="302874" y="202165"/>
                      <a:pt x="277863" y="212296"/>
                      <a:pt x="258816" y="230781"/>
                    </a:cubicBezTo>
                    <a:cubicBezTo>
                      <a:pt x="253831" y="235580"/>
                      <a:pt x="245821" y="235491"/>
                      <a:pt x="240925" y="230426"/>
                    </a:cubicBezTo>
                    <a:cubicBezTo>
                      <a:pt x="236030" y="225449"/>
                      <a:pt x="236208" y="217451"/>
                      <a:pt x="241192" y="212563"/>
                    </a:cubicBezTo>
                    <a:cubicBezTo>
                      <a:pt x="265046" y="189545"/>
                      <a:pt x="296288" y="176837"/>
                      <a:pt x="329132" y="176837"/>
                    </a:cubicBezTo>
                    <a:close/>
                    <a:moveTo>
                      <a:pt x="81603" y="151574"/>
                    </a:moveTo>
                    <a:lnTo>
                      <a:pt x="146211" y="151574"/>
                    </a:lnTo>
                    <a:cubicBezTo>
                      <a:pt x="179049" y="151574"/>
                      <a:pt x="206814" y="177968"/>
                      <a:pt x="210819" y="212982"/>
                    </a:cubicBezTo>
                    <a:lnTo>
                      <a:pt x="227549" y="359793"/>
                    </a:lnTo>
                    <a:cubicBezTo>
                      <a:pt x="228973" y="372056"/>
                      <a:pt x="225146" y="384320"/>
                      <a:pt x="217137" y="393296"/>
                    </a:cubicBezTo>
                    <a:cubicBezTo>
                      <a:pt x="210285" y="401027"/>
                      <a:pt x="201119" y="405471"/>
                      <a:pt x="191152" y="406004"/>
                    </a:cubicBezTo>
                    <a:lnTo>
                      <a:pt x="177180" y="594938"/>
                    </a:lnTo>
                    <a:cubicBezTo>
                      <a:pt x="176646" y="601515"/>
                      <a:pt x="171129" y="606580"/>
                      <a:pt x="164543" y="606580"/>
                    </a:cubicBezTo>
                    <a:lnTo>
                      <a:pt x="63271" y="606580"/>
                    </a:lnTo>
                    <a:cubicBezTo>
                      <a:pt x="56685" y="606580"/>
                      <a:pt x="51168" y="601515"/>
                      <a:pt x="50634" y="594938"/>
                    </a:cubicBezTo>
                    <a:lnTo>
                      <a:pt x="36662" y="406004"/>
                    </a:lnTo>
                    <a:cubicBezTo>
                      <a:pt x="26695" y="405471"/>
                      <a:pt x="17529" y="400939"/>
                      <a:pt x="10677" y="393296"/>
                    </a:cubicBezTo>
                    <a:cubicBezTo>
                      <a:pt x="2668" y="384320"/>
                      <a:pt x="-1070" y="372056"/>
                      <a:pt x="265" y="359793"/>
                    </a:cubicBezTo>
                    <a:lnTo>
                      <a:pt x="17084" y="212982"/>
                    </a:lnTo>
                    <a:cubicBezTo>
                      <a:pt x="21000" y="177968"/>
                      <a:pt x="48765" y="151574"/>
                      <a:pt x="81603" y="151574"/>
                    </a:cubicBezTo>
                    <a:close/>
                    <a:moveTo>
                      <a:pt x="113916" y="25241"/>
                    </a:moveTo>
                    <a:cubicBezTo>
                      <a:pt x="93007" y="25241"/>
                      <a:pt x="75923" y="42217"/>
                      <a:pt x="75923" y="63191"/>
                    </a:cubicBezTo>
                    <a:cubicBezTo>
                      <a:pt x="75923" y="84078"/>
                      <a:pt x="93007" y="101053"/>
                      <a:pt x="113916" y="101053"/>
                    </a:cubicBezTo>
                    <a:cubicBezTo>
                      <a:pt x="134825" y="101053"/>
                      <a:pt x="151909" y="84078"/>
                      <a:pt x="151909" y="63191"/>
                    </a:cubicBezTo>
                    <a:cubicBezTo>
                      <a:pt x="151909" y="42217"/>
                      <a:pt x="134825" y="25241"/>
                      <a:pt x="113916" y="25241"/>
                    </a:cubicBezTo>
                    <a:close/>
                    <a:moveTo>
                      <a:pt x="409385" y="24335"/>
                    </a:moveTo>
                    <a:cubicBezTo>
                      <a:pt x="416527" y="24013"/>
                      <a:pt x="423758" y="25302"/>
                      <a:pt x="430612" y="28235"/>
                    </a:cubicBezTo>
                    <a:cubicBezTo>
                      <a:pt x="452862" y="37833"/>
                      <a:pt x="473955" y="50365"/>
                      <a:pt x="493358" y="65385"/>
                    </a:cubicBezTo>
                    <a:cubicBezTo>
                      <a:pt x="505106" y="74539"/>
                      <a:pt x="512048" y="88404"/>
                      <a:pt x="512404" y="103335"/>
                    </a:cubicBezTo>
                    <a:cubicBezTo>
                      <a:pt x="512671" y="118177"/>
                      <a:pt x="506441" y="132042"/>
                      <a:pt x="495227" y="141463"/>
                    </a:cubicBezTo>
                    <a:cubicBezTo>
                      <a:pt x="485971" y="149284"/>
                      <a:pt x="484547" y="163237"/>
                      <a:pt x="492023" y="173902"/>
                    </a:cubicBezTo>
                    <a:cubicBezTo>
                      <a:pt x="500478" y="185901"/>
                      <a:pt x="507687" y="198788"/>
                      <a:pt x="513650" y="212297"/>
                    </a:cubicBezTo>
                    <a:cubicBezTo>
                      <a:pt x="518634" y="223851"/>
                      <a:pt x="531094" y="229716"/>
                      <a:pt x="541864" y="225539"/>
                    </a:cubicBezTo>
                    <a:cubicBezTo>
                      <a:pt x="555570" y="220207"/>
                      <a:pt x="570433" y="221540"/>
                      <a:pt x="582894" y="228917"/>
                    </a:cubicBezTo>
                    <a:cubicBezTo>
                      <a:pt x="595799" y="236649"/>
                      <a:pt x="604343" y="249891"/>
                      <a:pt x="606212" y="265089"/>
                    </a:cubicBezTo>
                    <a:cubicBezTo>
                      <a:pt x="607814" y="277354"/>
                      <a:pt x="608615" y="289885"/>
                      <a:pt x="608615" y="302417"/>
                    </a:cubicBezTo>
                    <a:cubicBezTo>
                      <a:pt x="608615" y="314860"/>
                      <a:pt x="607814" y="327391"/>
                      <a:pt x="606212" y="339656"/>
                    </a:cubicBezTo>
                    <a:cubicBezTo>
                      <a:pt x="604343" y="354943"/>
                      <a:pt x="595799" y="368096"/>
                      <a:pt x="582894" y="375828"/>
                    </a:cubicBezTo>
                    <a:cubicBezTo>
                      <a:pt x="570433" y="383205"/>
                      <a:pt x="555659" y="384538"/>
                      <a:pt x="542131" y="379383"/>
                    </a:cubicBezTo>
                    <a:cubicBezTo>
                      <a:pt x="531094" y="375117"/>
                      <a:pt x="518634" y="380894"/>
                      <a:pt x="513650" y="392448"/>
                    </a:cubicBezTo>
                    <a:cubicBezTo>
                      <a:pt x="507776" y="405957"/>
                      <a:pt x="500478" y="418844"/>
                      <a:pt x="492023" y="430843"/>
                    </a:cubicBezTo>
                    <a:cubicBezTo>
                      <a:pt x="484547" y="441508"/>
                      <a:pt x="485971" y="455461"/>
                      <a:pt x="495227" y="463282"/>
                    </a:cubicBezTo>
                    <a:cubicBezTo>
                      <a:pt x="506441" y="472703"/>
                      <a:pt x="512671" y="486657"/>
                      <a:pt x="512404" y="501410"/>
                    </a:cubicBezTo>
                    <a:cubicBezTo>
                      <a:pt x="512048" y="516430"/>
                      <a:pt x="505106" y="530295"/>
                      <a:pt x="493358" y="539449"/>
                    </a:cubicBezTo>
                    <a:cubicBezTo>
                      <a:pt x="473955" y="554469"/>
                      <a:pt x="452862" y="566912"/>
                      <a:pt x="430612" y="576510"/>
                    </a:cubicBezTo>
                    <a:cubicBezTo>
                      <a:pt x="416905" y="582376"/>
                      <a:pt x="401686" y="581754"/>
                      <a:pt x="388692" y="574644"/>
                    </a:cubicBezTo>
                    <a:cubicBezTo>
                      <a:pt x="375697" y="567534"/>
                      <a:pt x="366886" y="554913"/>
                      <a:pt x="364483" y="540071"/>
                    </a:cubicBezTo>
                    <a:cubicBezTo>
                      <a:pt x="362436" y="527984"/>
                      <a:pt x="351667" y="519807"/>
                      <a:pt x="339029" y="521229"/>
                    </a:cubicBezTo>
                    <a:cubicBezTo>
                      <a:pt x="324788" y="522740"/>
                      <a:pt x="310103" y="522740"/>
                      <a:pt x="295952" y="521229"/>
                    </a:cubicBezTo>
                    <a:cubicBezTo>
                      <a:pt x="283225" y="519807"/>
                      <a:pt x="272455" y="527984"/>
                      <a:pt x="270497" y="540071"/>
                    </a:cubicBezTo>
                    <a:cubicBezTo>
                      <a:pt x="268361" y="553047"/>
                      <a:pt x="261508" y="564245"/>
                      <a:pt x="250917" y="571711"/>
                    </a:cubicBezTo>
                    <a:cubicBezTo>
                      <a:pt x="242729" y="577399"/>
                      <a:pt x="233206" y="580421"/>
                      <a:pt x="223504" y="580421"/>
                    </a:cubicBezTo>
                    <a:cubicBezTo>
                      <a:pt x="220745" y="580421"/>
                      <a:pt x="217897" y="580154"/>
                      <a:pt x="215138" y="579710"/>
                    </a:cubicBezTo>
                    <a:cubicBezTo>
                      <a:pt x="208285" y="578465"/>
                      <a:pt x="203657" y="571889"/>
                      <a:pt x="204903" y="565045"/>
                    </a:cubicBezTo>
                    <a:cubicBezTo>
                      <a:pt x="206060" y="558113"/>
                      <a:pt x="212824" y="553491"/>
                      <a:pt x="219499" y="554825"/>
                    </a:cubicBezTo>
                    <a:cubicBezTo>
                      <a:pt x="225374" y="555802"/>
                      <a:pt x="231337" y="554469"/>
                      <a:pt x="236232" y="551003"/>
                    </a:cubicBezTo>
                    <a:cubicBezTo>
                      <a:pt x="241216" y="547537"/>
                      <a:pt x="244509" y="542204"/>
                      <a:pt x="245488" y="535983"/>
                    </a:cubicBezTo>
                    <a:cubicBezTo>
                      <a:pt x="249671" y="510387"/>
                      <a:pt x="272277" y="493233"/>
                      <a:pt x="298533" y="496077"/>
                    </a:cubicBezTo>
                    <a:cubicBezTo>
                      <a:pt x="310993" y="497411"/>
                      <a:pt x="323987" y="497411"/>
                      <a:pt x="336359" y="496077"/>
                    </a:cubicBezTo>
                    <a:cubicBezTo>
                      <a:pt x="361902" y="493145"/>
                      <a:pt x="385310" y="510831"/>
                      <a:pt x="389404" y="535983"/>
                    </a:cubicBezTo>
                    <a:cubicBezTo>
                      <a:pt x="390561" y="543093"/>
                      <a:pt x="394744" y="549048"/>
                      <a:pt x="400885" y="552425"/>
                    </a:cubicBezTo>
                    <a:cubicBezTo>
                      <a:pt x="406848" y="555713"/>
                      <a:pt x="414057" y="555980"/>
                      <a:pt x="420465" y="553225"/>
                    </a:cubicBezTo>
                    <a:cubicBezTo>
                      <a:pt x="440847" y="544515"/>
                      <a:pt x="460071" y="533139"/>
                      <a:pt x="477782" y="519363"/>
                    </a:cubicBezTo>
                    <a:cubicBezTo>
                      <a:pt x="483568" y="514919"/>
                      <a:pt x="486861" y="508165"/>
                      <a:pt x="487039" y="500877"/>
                    </a:cubicBezTo>
                    <a:cubicBezTo>
                      <a:pt x="487217" y="493767"/>
                      <a:pt x="484191" y="487101"/>
                      <a:pt x="478850" y="482568"/>
                    </a:cubicBezTo>
                    <a:cubicBezTo>
                      <a:pt x="459448" y="466215"/>
                      <a:pt x="456244" y="437775"/>
                      <a:pt x="471285" y="416356"/>
                    </a:cubicBezTo>
                    <a:cubicBezTo>
                      <a:pt x="478761" y="405691"/>
                      <a:pt x="485170" y="394226"/>
                      <a:pt x="490421" y="382227"/>
                    </a:cubicBezTo>
                    <a:cubicBezTo>
                      <a:pt x="500923" y="358320"/>
                      <a:pt x="527445" y="346588"/>
                      <a:pt x="550942" y="355654"/>
                    </a:cubicBezTo>
                    <a:cubicBezTo>
                      <a:pt x="557439" y="358142"/>
                      <a:pt x="564114" y="357520"/>
                      <a:pt x="569899" y="354143"/>
                    </a:cubicBezTo>
                    <a:cubicBezTo>
                      <a:pt x="576040" y="350410"/>
                      <a:pt x="580134" y="344011"/>
                      <a:pt x="581113" y="336545"/>
                    </a:cubicBezTo>
                    <a:cubicBezTo>
                      <a:pt x="582538" y="325258"/>
                      <a:pt x="583250" y="313793"/>
                      <a:pt x="583250" y="302328"/>
                    </a:cubicBezTo>
                    <a:cubicBezTo>
                      <a:pt x="583250" y="290952"/>
                      <a:pt x="582538" y="279487"/>
                      <a:pt x="581113" y="268200"/>
                    </a:cubicBezTo>
                    <a:cubicBezTo>
                      <a:pt x="580134" y="260734"/>
                      <a:pt x="576040" y="254335"/>
                      <a:pt x="569899" y="250602"/>
                    </a:cubicBezTo>
                    <a:cubicBezTo>
                      <a:pt x="564114" y="247136"/>
                      <a:pt x="557528" y="246603"/>
                      <a:pt x="551209" y="249003"/>
                    </a:cubicBezTo>
                    <a:cubicBezTo>
                      <a:pt x="527445" y="258068"/>
                      <a:pt x="500923" y="246425"/>
                      <a:pt x="490421" y="222429"/>
                    </a:cubicBezTo>
                    <a:cubicBezTo>
                      <a:pt x="485170" y="210430"/>
                      <a:pt x="478761" y="199054"/>
                      <a:pt x="471374" y="188389"/>
                    </a:cubicBezTo>
                    <a:cubicBezTo>
                      <a:pt x="456244" y="166970"/>
                      <a:pt x="459537" y="138530"/>
                      <a:pt x="478939" y="122177"/>
                    </a:cubicBezTo>
                    <a:cubicBezTo>
                      <a:pt x="484280" y="117644"/>
                      <a:pt x="487217" y="110978"/>
                      <a:pt x="487039" y="103868"/>
                    </a:cubicBezTo>
                    <a:cubicBezTo>
                      <a:pt x="486861" y="96491"/>
                      <a:pt x="483568" y="89737"/>
                      <a:pt x="477782" y="85293"/>
                    </a:cubicBezTo>
                    <a:cubicBezTo>
                      <a:pt x="460160" y="71606"/>
                      <a:pt x="440847" y="60230"/>
                      <a:pt x="420554" y="51431"/>
                    </a:cubicBezTo>
                    <a:cubicBezTo>
                      <a:pt x="414057" y="48676"/>
                      <a:pt x="406937" y="49032"/>
                      <a:pt x="400885" y="52320"/>
                    </a:cubicBezTo>
                    <a:cubicBezTo>
                      <a:pt x="394744" y="55697"/>
                      <a:pt x="390561" y="61652"/>
                      <a:pt x="389404" y="68762"/>
                    </a:cubicBezTo>
                    <a:cubicBezTo>
                      <a:pt x="385399" y="93914"/>
                      <a:pt x="362436" y="111600"/>
                      <a:pt x="336359" y="108667"/>
                    </a:cubicBezTo>
                    <a:cubicBezTo>
                      <a:pt x="323987" y="107334"/>
                      <a:pt x="310993" y="107334"/>
                      <a:pt x="298622" y="108667"/>
                    </a:cubicBezTo>
                    <a:cubicBezTo>
                      <a:pt x="272366" y="111512"/>
                      <a:pt x="249671" y="94270"/>
                      <a:pt x="245488" y="68762"/>
                    </a:cubicBezTo>
                    <a:cubicBezTo>
                      <a:pt x="244420" y="61919"/>
                      <a:pt x="240682" y="56320"/>
                      <a:pt x="234986" y="52942"/>
                    </a:cubicBezTo>
                    <a:cubicBezTo>
                      <a:pt x="229290" y="49565"/>
                      <a:pt x="222436" y="48854"/>
                      <a:pt x="216117" y="50987"/>
                    </a:cubicBezTo>
                    <a:cubicBezTo>
                      <a:pt x="209442" y="53209"/>
                      <a:pt x="202233" y="49743"/>
                      <a:pt x="200008" y="43166"/>
                    </a:cubicBezTo>
                    <a:cubicBezTo>
                      <a:pt x="197783" y="36589"/>
                      <a:pt x="201254" y="29390"/>
                      <a:pt x="207929" y="27079"/>
                    </a:cubicBezTo>
                    <a:cubicBezTo>
                      <a:pt x="221279" y="22547"/>
                      <a:pt x="235876" y="24058"/>
                      <a:pt x="247980" y="31257"/>
                    </a:cubicBezTo>
                    <a:cubicBezTo>
                      <a:pt x="259995" y="38456"/>
                      <a:pt x="268183" y="50632"/>
                      <a:pt x="270497" y="64674"/>
                    </a:cubicBezTo>
                    <a:cubicBezTo>
                      <a:pt x="272455" y="76761"/>
                      <a:pt x="283314" y="84849"/>
                      <a:pt x="295863" y="83516"/>
                    </a:cubicBezTo>
                    <a:cubicBezTo>
                      <a:pt x="310103" y="82005"/>
                      <a:pt x="324877" y="82005"/>
                      <a:pt x="339029" y="83516"/>
                    </a:cubicBezTo>
                    <a:cubicBezTo>
                      <a:pt x="351578" y="84938"/>
                      <a:pt x="362436" y="76761"/>
                      <a:pt x="364483" y="64674"/>
                    </a:cubicBezTo>
                    <a:cubicBezTo>
                      <a:pt x="366886" y="49832"/>
                      <a:pt x="375697" y="37300"/>
                      <a:pt x="388692" y="30101"/>
                    </a:cubicBezTo>
                    <a:cubicBezTo>
                      <a:pt x="395189" y="26591"/>
                      <a:pt x="402242" y="24658"/>
                      <a:pt x="409385" y="24335"/>
                    </a:cubicBezTo>
                    <a:close/>
                    <a:moveTo>
                      <a:pt x="113916" y="0"/>
                    </a:moveTo>
                    <a:cubicBezTo>
                      <a:pt x="148795" y="0"/>
                      <a:pt x="177178" y="28352"/>
                      <a:pt x="177178" y="63191"/>
                    </a:cubicBezTo>
                    <a:cubicBezTo>
                      <a:pt x="177178" y="98031"/>
                      <a:pt x="148795" y="126383"/>
                      <a:pt x="113916" y="126383"/>
                    </a:cubicBezTo>
                    <a:cubicBezTo>
                      <a:pt x="79037" y="126383"/>
                      <a:pt x="50654" y="98031"/>
                      <a:pt x="50654" y="63191"/>
                    </a:cubicBezTo>
                    <a:cubicBezTo>
                      <a:pt x="50654" y="28352"/>
                      <a:pt x="7903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17FF2A-8563-4060-B4A0-5F0F22EDC00A}"/>
              </a:ext>
            </a:extLst>
          </p:cNvPr>
          <p:cNvGrpSpPr/>
          <p:nvPr/>
        </p:nvGrpSpPr>
        <p:grpSpPr>
          <a:xfrm>
            <a:off x="8055006" y="2537021"/>
            <a:ext cx="3460041" cy="1136729"/>
            <a:chOff x="1365678" y="4881042"/>
            <a:chExt cx="3460041" cy="113672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442DE31-1719-4670-896E-AAB50D5B8B66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4A35CCC-1185-43C7-AE22-D941747CC534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3F6FB7-546F-4671-A03B-55CD52686150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411A842-77D6-4202-9D55-E0212A3094E5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F396B36-FF91-45BB-9B4D-4E08906BE556}"/>
              </a:ext>
            </a:extLst>
          </p:cNvPr>
          <p:cNvGrpSpPr/>
          <p:nvPr/>
        </p:nvGrpSpPr>
        <p:grpSpPr>
          <a:xfrm>
            <a:off x="8055006" y="4265808"/>
            <a:ext cx="3460041" cy="1136729"/>
            <a:chOff x="1365678" y="4881042"/>
            <a:chExt cx="3460041" cy="113672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6776D9-B433-4A7F-9A40-E4417A2C94E5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4884C0A-442E-4651-B26D-6F0F59B69A03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251AF09-4B3E-4EEA-9E3D-28E483D3A087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63746F-5CB4-45F5-88E0-25C8079EFB60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2E92C1-5530-4E13-ABF9-AE47648E0904}"/>
              </a:ext>
            </a:extLst>
          </p:cNvPr>
          <p:cNvGrpSpPr/>
          <p:nvPr/>
        </p:nvGrpSpPr>
        <p:grpSpPr>
          <a:xfrm flipH="1">
            <a:off x="625038" y="2537021"/>
            <a:ext cx="3552404" cy="1136729"/>
            <a:chOff x="1273315" y="4881042"/>
            <a:chExt cx="3552404" cy="113672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FA169E-042A-430F-83E8-A8FA49C2D8FA}"/>
                </a:ext>
              </a:extLst>
            </p:cNvPr>
            <p:cNvGrpSpPr/>
            <p:nvPr/>
          </p:nvGrpSpPr>
          <p:grpSpPr>
            <a:xfrm>
              <a:off x="1273315" y="4881042"/>
              <a:ext cx="3552404" cy="1136729"/>
              <a:chOff x="1273315" y="4881042"/>
              <a:chExt cx="3552404" cy="113672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6421723-BD28-4E03-81ED-770B8097265E}"/>
                  </a:ext>
                </a:extLst>
              </p:cNvPr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EAB2618-8E08-4601-853D-E898EF214331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465A5F-406A-4955-8A37-90415905190B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02C5EA-458D-4AC6-9829-BB2C3C99FE00}"/>
              </a:ext>
            </a:extLst>
          </p:cNvPr>
          <p:cNvGrpSpPr/>
          <p:nvPr/>
        </p:nvGrpSpPr>
        <p:grpSpPr>
          <a:xfrm flipH="1">
            <a:off x="625038" y="4265808"/>
            <a:ext cx="3552404" cy="1136729"/>
            <a:chOff x="1273315" y="4881042"/>
            <a:chExt cx="3552404" cy="113672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939B1C7-D538-4169-A311-86E7110189EC}"/>
                </a:ext>
              </a:extLst>
            </p:cNvPr>
            <p:cNvGrpSpPr/>
            <p:nvPr/>
          </p:nvGrpSpPr>
          <p:grpSpPr>
            <a:xfrm>
              <a:off x="1273315" y="4881042"/>
              <a:ext cx="3552404" cy="1136729"/>
              <a:chOff x="1273315" y="4881042"/>
              <a:chExt cx="3552404" cy="113672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DC716B6-8284-42CF-B3A0-D3F79EF632B1}"/>
                  </a:ext>
                </a:extLst>
              </p:cNvPr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8AB6BA-8698-4FF2-928B-E75661FA0DCD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B918B8-FA01-453E-A3F8-E7A711EC0CCD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5A2887-460A-4672-8225-BC523B5B62F2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62E674-B577-4F4C-BB3B-FF57D900B67C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975D765-6083-4376-9D14-A293128CCE86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582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68512A-1D50-4536-8A7B-5E5D150E6F24}"/>
              </a:ext>
            </a:extLst>
          </p:cNvPr>
          <p:cNvCxnSpPr/>
          <p:nvPr/>
        </p:nvCxnSpPr>
        <p:spPr>
          <a:xfrm>
            <a:off x="1336902" y="5096786"/>
            <a:ext cx="9518196" cy="0"/>
          </a:xfrm>
          <a:prstGeom prst="line">
            <a:avLst/>
          </a:prstGeom>
          <a:noFill/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865ED5-AB59-4A69-B6F2-17B3F1926A71}"/>
              </a:ext>
            </a:extLst>
          </p:cNvPr>
          <p:cNvSpPr txBox="1"/>
          <p:nvPr/>
        </p:nvSpPr>
        <p:spPr>
          <a:xfrm>
            <a:off x="1524000" y="5573122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benefitFor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3CCF35-51EA-4743-9F2A-76FDDE8C199D}"/>
              </a:ext>
            </a:extLst>
          </p:cNvPr>
          <p:cNvSpPr txBox="1"/>
          <p:nvPr/>
        </p:nvSpPr>
        <p:spPr>
          <a:xfrm>
            <a:off x="6708587" y="1730580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F365CE-4D70-4719-8F91-94BFB8A27267}"/>
              </a:ext>
            </a:extLst>
          </p:cNvPr>
          <p:cNvSpPr txBox="1"/>
          <p:nvPr/>
        </p:nvSpPr>
        <p:spPr>
          <a:xfrm>
            <a:off x="6708587" y="1286316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400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46%</a:t>
            </a: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2AC4A0-8698-4F98-89D5-6C3B7D5D493A}"/>
              </a:ext>
            </a:extLst>
          </p:cNvPr>
          <p:cNvSpPr/>
          <p:nvPr/>
        </p:nvSpPr>
        <p:spPr>
          <a:xfrm>
            <a:off x="5957532" y="1568460"/>
            <a:ext cx="591280" cy="591280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Oval 1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3100D66-3935-45DD-8EA3-DD53C44EE3E7}"/>
              </a:ext>
            </a:extLst>
          </p:cNvPr>
          <p:cNvSpPr/>
          <p:nvPr/>
        </p:nvSpPr>
        <p:spPr>
          <a:xfrm>
            <a:off x="6104838" y="1716262"/>
            <a:ext cx="296668" cy="295676"/>
          </a:xfrm>
          <a:custGeom>
            <a:avLst/>
            <a:gdLst>
              <a:gd name="connsiteX0" fmla="*/ 81603 w 608615"/>
              <a:gd name="connsiteY0" fmla="*/ 176901 h 606580"/>
              <a:gd name="connsiteX1" fmla="*/ 42180 w 608615"/>
              <a:gd name="connsiteY1" fmla="*/ 215826 h 606580"/>
              <a:gd name="connsiteX2" fmla="*/ 25449 w 608615"/>
              <a:gd name="connsiteY2" fmla="*/ 362636 h 606580"/>
              <a:gd name="connsiteX3" fmla="*/ 29543 w 608615"/>
              <a:gd name="connsiteY3" fmla="*/ 376411 h 606580"/>
              <a:gd name="connsiteX4" fmla="*/ 38798 w 608615"/>
              <a:gd name="connsiteY4" fmla="*/ 380765 h 606580"/>
              <a:gd name="connsiteX5" fmla="*/ 48409 w 608615"/>
              <a:gd name="connsiteY5" fmla="*/ 380765 h 606580"/>
              <a:gd name="connsiteX6" fmla="*/ 61046 w 608615"/>
              <a:gd name="connsiteY6" fmla="*/ 392496 h 606580"/>
              <a:gd name="connsiteX7" fmla="*/ 75018 w 608615"/>
              <a:gd name="connsiteY7" fmla="*/ 581341 h 606580"/>
              <a:gd name="connsiteX8" fmla="*/ 152796 w 608615"/>
              <a:gd name="connsiteY8" fmla="*/ 581341 h 606580"/>
              <a:gd name="connsiteX9" fmla="*/ 166768 w 608615"/>
              <a:gd name="connsiteY9" fmla="*/ 392496 h 606580"/>
              <a:gd name="connsiteX10" fmla="*/ 179405 w 608615"/>
              <a:gd name="connsiteY10" fmla="*/ 380765 h 606580"/>
              <a:gd name="connsiteX11" fmla="*/ 189016 w 608615"/>
              <a:gd name="connsiteY11" fmla="*/ 380765 h 606580"/>
              <a:gd name="connsiteX12" fmla="*/ 198271 w 608615"/>
              <a:gd name="connsiteY12" fmla="*/ 376411 h 606580"/>
              <a:gd name="connsiteX13" fmla="*/ 202365 w 608615"/>
              <a:gd name="connsiteY13" fmla="*/ 362636 h 606580"/>
              <a:gd name="connsiteX14" fmla="*/ 185634 w 608615"/>
              <a:gd name="connsiteY14" fmla="*/ 215826 h 606580"/>
              <a:gd name="connsiteX15" fmla="*/ 146211 w 608615"/>
              <a:gd name="connsiteY15" fmla="*/ 176901 h 606580"/>
              <a:gd name="connsiteX16" fmla="*/ 329132 w 608615"/>
              <a:gd name="connsiteY16" fmla="*/ 176837 h 606580"/>
              <a:gd name="connsiteX17" fmla="*/ 455700 w 608615"/>
              <a:gd name="connsiteY17" fmla="*/ 303299 h 606580"/>
              <a:gd name="connsiteX18" fmla="*/ 329132 w 608615"/>
              <a:gd name="connsiteY18" fmla="*/ 429673 h 606580"/>
              <a:gd name="connsiteX19" fmla="*/ 252585 w 608615"/>
              <a:gd name="connsiteY19" fmla="*/ 403456 h 606580"/>
              <a:gd name="connsiteX20" fmla="*/ 250182 w 608615"/>
              <a:gd name="connsiteY20" fmla="*/ 385682 h 606580"/>
              <a:gd name="connsiteX21" fmla="*/ 267984 w 608615"/>
              <a:gd name="connsiteY21" fmla="*/ 383372 h 606580"/>
              <a:gd name="connsiteX22" fmla="*/ 329132 w 608615"/>
              <a:gd name="connsiteY22" fmla="*/ 404434 h 606580"/>
              <a:gd name="connsiteX23" fmla="*/ 430422 w 608615"/>
              <a:gd name="connsiteY23" fmla="*/ 303299 h 606580"/>
              <a:gd name="connsiteX24" fmla="*/ 329132 w 608615"/>
              <a:gd name="connsiteY24" fmla="*/ 202165 h 606580"/>
              <a:gd name="connsiteX25" fmla="*/ 258816 w 608615"/>
              <a:gd name="connsiteY25" fmla="*/ 230781 h 606580"/>
              <a:gd name="connsiteX26" fmla="*/ 240925 w 608615"/>
              <a:gd name="connsiteY26" fmla="*/ 230426 h 606580"/>
              <a:gd name="connsiteX27" fmla="*/ 241192 w 608615"/>
              <a:gd name="connsiteY27" fmla="*/ 212563 h 606580"/>
              <a:gd name="connsiteX28" fmla="*/ 329132 w 608615"/>
              <a:gd name="connsiteY28" fmla="*/ 176837 h 606580"/>
              <a:gd name="connsiteX29" fmla="*/ 81603 w 608615"/>
              <a:gd name="connsiteY29" fmla="*/ 151574 h 606580"/>
              <a:gd name="connsiteX30" fmla="*/ 146211 w 608615"/>
              <a:gd name="connsiteY30" fmla="*/ 151574 h 606580"/>
              <a:gd name="connsiteX31" fmla="*/ 210819 w 608615"/>
              <a:gd name="connsiteY31" fmla="*/ 212982 h 606580"/>
              <a:gd name="connsiteX32" fmla="*/ 227549 w 608615"/>
              <a:gd name="connsiteY32" fmla="*/ 359793 h 606580"/>
              <a:gd name="connsiteX33" fmla="*/ 217137 w 608615"/>
              <a:gd name="connsiteY33" fmla="*/ 393296 h 606580"/>
              <a:gd name="connsiteX34" fmla="*/ 191152 w 608615"/>
              <a:gd name="connsiteY34" fmla="*/ 406004 h 606580"/>
              <a:gd name="connsiteX35" fmla="*/ 177180 w 608615"/>
              <a:gd name="connsiteY35" fmla="*/ 594938 h 606580"/>
              <a:gd name="connsiteX36" fmla="*/ 164543 w 608615"/>
              <a:gd name="connsiteY36" fmla="*/ 606580 h 606580"/>
              <a:gd name="connsiteX37" fmla="*/ 63271 w 608615"/>
              <a:gd name="connsiteY37" fmla="*/ 606580 h 606580"/>
              <a:gd name="connsiteX38" fmla="*/ 50634 w 608615"/>
              <a:gd name="connsiteY38" fmla="*/ 594938 h 606580"/>
              <a:gd name="connsiteX39" fmla="*/ 36662 w 608615"/>
              <a:gd name="connsiteY39" fmla="*/ 406004 h 606580"/>
              <a:gd name="connsiteX40" fmla="*/ 10677 w 608615"/>
              <a:gd name="connsiteY40" fmla="*/ 393296 h 606580"/>
              <a:gd name="connsiteX41" fmla="*/ 265 w 608615"/>
              <a:gd name="connsiteY41" fmla="*/ 359793 h 606580"/>
              <a:gd name="connsiteX42" fmla="*/ 17084 w 608615"/>
              <a:gd name="connsiteY42" fmla="*/ 212982 h 606580"/>
              <a:gd name="connsiteX43" fmla="*/ 81603 w 608615"/>
              <a:gd name="connsiteY43" fmla="*/ 151574 h 606580"/>
              <a:gd name="connsiteX44" fmla="*/ 113916 w 608615"/>
              <a:gd name="connsiteY44" fmla="*/ 25241 h 606580"/>
              <a:gd name="connsiteX45" fmla="*/ 75923 w 608615"/>
              <a:gd name="connsiteY45" fmla="*/ 63191 h 606580"/>
              <a:gd name="connsiteX46" fmla="*/ 113916 w 608615"/>
              <a:gd name="connsiteY46" fmla="*/ 101053 h 606580"/>
              <a:gd name="connsiteX47" fmla="*/ 151909 w 608615"/>
              <a:gd name="connsiteY47" fmla="*/ 63191 h 606580"/>
              <a:gd name="connsiteX48" fmla="*/ 113916 w 608615"/>
              <a:gd name="connsiteY48" fmla="*/ 25241 h 606580"/>
              <a:gd name="connsiteX49" fmla="*/ 409385 w 608615"/>
              <a:gd name="connsiteY49" fmla="*/ 24335 h 606580"/>
              <a:gd name="connsiteX50" fmla="*/ 430612 w 608615"/>
              <a:gd name="connsiteY50" fmla="*/ 28235 h 606580"/>
              <a:gd name="connsiteX51" fmla="*/ 493358 w 608615"/>
              <a:gd name="connsiteY51" fmla="*/ 65385 h 606580"/>
              <a:gd name="connsiteX52" fmla="*/ 512404 w 608615"/>
              <a:gd name="connsiteY52" fmla="*/ 103335 h 606580"/>
              <a:gd name="connsiteX53" fmla="*/ 495227 w 608615"/>
              <a:gd name="connsiteY53" fmla="*/ 141463 h 606580"/>
              <a:gd name="connsiteX54" fmla="*/ 492023 w 608615"/>
              <a:gd name="connsiteY54" fmla="*/ 173902 h 606580"/>
              <a:gd name="connsiteX55" fmla="*/ 513650 w 608615"/>
              <a:gd name="connsiteY55" fmla="*/ 212297 h 606580"/>
              <a:gd name="connsiteX56" fmla="*/ 541864 w 608615"/>
              <a:gd name="connsiteY56" fmla="*/ 225539 h 606580"/>
              <a:gd name="connsiteX57" fmla="*/ 582894 w 608615"/>
              <a:gd name="connsiteY57" fmla="*/ 228917 h 606580"/>
              <a:gd name="connsiteX58" fmla="*/ 606212 w 608615"/>
              <a:gd name="connsiteY58" fmla="*/ 265089 h 606580"/>
              <a:gd name="connsiteX59" fmla="*/ 608615 w 608615"/>
              <a:gd name="connsiteY59" fmla="*/ 302417 h 606580"/>
              <a:gd name="connsiteX60" fmla="*/ 606212 w 608615"/>
              <a:gd name="connsiteY60" fmla="*/ 339656 h 606580"/>
              <a:gd name="connsiteX61" fmla="*/ 582894 w 608615"/>
              <a:gd name="connsiteY61" fmla="*/ 375828 h 606580"/>
              <a:gd name="connsiteX62" fmla="*/ 542131 w 608615"/>
              <a:gd name="connsiteY62" fmla="*/ 379383 h 606580"/>
              <a:gd name="connsiteX63" fmla="*/ 513650 w 608615"/>
              <a:gd name="connsiteY63" fmla="*/ 392448 h 606580"/>
              <a:gd name="connsiteX64" fmla="*/ 492023 w 608615"/>
              <a:gd name="connsiteY64" fmla="*/ 430843 h 606580"/>
              <a:gd name="connsiteX65" fmla="*/ 495227 w 608615"/>
              <a:gd name="connsiteY65" fmla="*/ 463282 h 606580"/>
              <a:gd name="connsiteX66" fmla="*/ 512404 w 608615"/>
              <a:gd name="connsiteY66" fmla="*/ 501410 h 606580"/>
              <a:gd name="connsiteX67" fmla="*/ 493358 w 608615"/>
              <a:gd name="connsiteY67" fmla="*/ 539449 h 606580"/>
              <a:gd name="connsiteX68" fmla="*/ 430612 w 608615"/>
              <a:gd name="connsiteY68" fmla="*/ 576510 h 606580"/>
              <a:gd name="connsiteX69" fmla="*/ 388692 w 608615"/>
              <a:gd name="connsiteY69" fmla="*/ 574644 h 606580"/>
              <a:gd name="connsiteX70" fmla="*/ 364483 w 608615"/>
              <a:gd name="connsiteY70" fmla="*/ 540071 h 606580"/>
              <a:gd name="connsiteX71" fmla="*/ 339029 w 608615"/>
              <a:gd name="connsiteY71" fmla="*/ 521229 h 606580"/>
              <a:gd name="connsiteX72" fmla="*/ 295952 w 608615"/>
              <a:gd name="connsiteY72" fmla="*/ 521229 h 606580"/>
              <a:gd name="connsiteX73" fmla="*/ 270497 w 608615"/>
              <a:gd name="connsiteY73" fmla="*/ 540071 h 606580"/>
              <a:gd name="connsiteX74" fmla="*/ 250917 w 608615"/>
              <a:gd name="connsiteY74" fmla="*/ 571711 h 606580"/>
              <a:gd name="connsiteX75" fmla="*/ 223504 w 608615"/>
              <a:gd name="connsiteY75" fmla="*/ 580421 h 606580"/>
              <a:gd name="connsiteX76" fmla="*/ 215138 w 608615"/>
              <a:gd name="connsiteY76" fmla="*/ 579710 h 606580"/>
              <a:gd name="connsiteX77" fmla="*/ 204903 w 608615"/>
              <a:gd name="connsiteY77" fmla="*/ 565045 h 606580"/>
              <a:gd name="connsiteX78" fmla="*/ 219499 w 608615"/>
              <a:gd name="connsiteY78" fmla="*/ 554825 h 606580"/>
              <a:gd name="connsiteX79" fmla="*/ 236232 w 608615"/>
              <a:gd name="connsiteY79" fmla="*/ 551003 h 606580"/>
              <a:gd name="connsiteX80" fmla="*/ 245488 w 608615"/>
              <a:gd name="connsiteY80" fmla="*/ 535983 h 606580"/>
              <a:gd name="connsiteX81" fmla="*/ 298533 w 608615"/>
              <a:gd name="connsiteY81" fmla="*/ 496077 h 606580"/>
              <a:gd name="connsiteX82" fmla="*/ 336359 w 608615"/>
              <a:gd name="connsiteY82" fmla="*/ 496077 h 606580"/>
              <a:gd name="connsiteX83" fmla="*/ 389404 w 608615"/>
              <a:gd name="connsiteY83" fmla="*/ 535983 h 606580"/>
              <a:gd name="connsiteX84" fmla="*/ 400885 w 608615"/>
              <a:gd name="connsiteY84" fmla="*/ 552425 h 606580"/>
              <a:gd name="connsiteX85" fmla="*/ 420465 w 608615"/>
              <a:gd name="connsiteY85" fmla="*/ 553225 h 606580"/>
              <a:gd name="connsiteX86" fmla="*/ 477782 w 608615"/>
              <a:gd name="connsiteY86" fmla="*/ 519363 h 606580"/>
              <a:gd name="connsiteX87" fmla="*/ 487039 w 608615"/>
              <a:gd name="connsiteY87" fmla="*/ 500877 h 606580"/>
              <a:gd name="connsiteX88" fmla="*/ 478850 w 608615"/>
              <a:gd name="connsiteY88" fmla="*/ 482568 h 606580"/>
              <a:gd name="connsiteX89" fmla="*/ 471285 w 608615"/>
              <a:gd name="connsiteY89" fmla="*/ 416356 h 606580"/>
              <a:gd name="connsiteX90" fmla="*/ 490421 w 608615"/>
              <a:gd name="connsiteY90" fmla="*/ 382227 h 606580"/>
              <a:gd name="connsiteX91" fmla="*/ 550942 w 608615"/>
              <a:gd name="connsiteY91" fmla="*/ 355654 h 606580"/>
              <a:gd name="connsiteX92" fmla="*/ 569899 w 608615"/>
              <a:gd name="connsiteY92" fmla="*/ 354143 h 606580"/>
              <a:gd name="connsiteX93" fmla="*/ 581113 w 608615"/>
              <a:gd name="connsiteY93" fmla="*/ 336545 h 606580"/>
              <a:gd name="connsiteX94" fmla="*/ 583250 w 608615"/>
              <a:gd name="connsiteY94" fmla="*/ 302328 h 606580"/>
              <a:gd name="connsiteX95" fmla="*/ 581113 w 608615"/>
              <a:gd name="connsiteY95" fmla="*/ 268200 h 606580"/>
              <a:gd name="connsiteX96" fmla="*/ 569899 w 608615"/>
              <a:gd name="connsiteY96" fmla="*/ 250602 h 606580"/>
              <a:gd name="connsiteX97" fmla="*/ 551209 w 608615"/>
              <a:gd name="connsiteY97" fmla="*/ 249003 h 606580"/>
              <a:gd name="connsiteX98" fmla="*/ 490421 w 608615"/>
              <a:gd name="connsiteY98" fmla="*/ 222429 h 606580"/>
              <a:gd name="connsiteX99" fmla="*/ 471374 w 608615"/>
              <a:gd name="connsiteY99" fmla="*/ 188389 h 606580"/>
              <a:gd name="connsiteX100" fmla="*/ 478939 w 608615"/>
              <a:gd name="connsiteY100" fmla="*/ 122177 h 606580"/>
              <a:gd name="connsiteX101" fmla="*/ 487039 w 608615"/>
              <a:gd name="connsiteY101" fmla="*/ 103868 h 606580"/>
              <a:gd name="connsiteX102" fmla="*/ 477782 w 608615"/>
              <a:gd name="connsiteY102" fmla="*/ 85293 h 606580"/>
              <a:gd name="connsiteX103" fmla="*/ 420554 w 608615"/>
              <a:gd name="connsiteY103" fmla="*/ 51431 h 606580"/>
              <a:gd name="connsiteX104" fmla="*/ 400885 w 608615"/>
              <a:gd name="connsiteY104" fmla="*/ 52320 h 606580"/>
              <a:gd name="connsiteX105" fmla="*/ 389404 w 608615"/>
              <a:gd name="connsiteY105" fmla="*/ 68762 h 606580"/>
              <a:gd name="connsiteX106" fmla="*/ 336359 w 608615"/>
              <a:gd name="connsiteY106" fmla="*/ 108667 h 606580"/>
              <a:gd name="connsiteX107" fmla="*/ 298622 w 608615"/>
              <a:gd name="connsiteY107" fmla="*/ 108667 h 606580"/>
              <a:gd name="connsiteX108" fmla="*/ 245488 w 608615"/>
              <a:gd name="connsiteY108" fmla="*/ 68762 h 606580"/>
              <a:gd name="connsiteX109" fmla="*/ 234986 w 608615"/>
              <a:gd name="connsiteY109" fmla="*/ 52942 h 606580"/>
              <a:gd name="connsiteX110" fmla="*/ 216117 w 608615"/>
              <a:gd name="connsiteY110" fmla="*/ 50987 h 606580"/>
              <a:gd name="connsiteX111" fmla="*/ 200008 w 608615"/>
              <a:gd name="connsiteY111" fmla="*/ 43166 h 606580"/>
              <a:gd name="connsiteX112" fmla="*/ 207929 w 608615"/>
              <a:gd name="connsiteY112" fmla="*/ 27079 h 606580"/>
              <a:gd name="connsiteX113" fmla="*/ 247980 w 608615"/>
              <a:gd name="connsiteY113" fmla="*/ 31257 h 606580"/>
              <a:gd name="connsiteX114" fmla="*/ 270497 w 608615"/>
              <a:gd name="connsiteY114" fmla="*/ 64674 h 606580"/>
              <a:gd name="connsiteX115" fmla="*/ 295863 w 608615"/>
              <a:gd name="connsiteY115" fmla="*/ 83516 h 606580"/>
              <a:gd name="connsiteX116" fmla="*/ 339029 w 608615"/>
              <a:gd name="connsiteY116" fmla="*/ 83516 h 606580"/>
              <a:gd name="connsiteX117" fmla="*/ 364483 w 608615"/>
              <a:gd name="connsiteY117" fmla="*/ 64674 h 606580"/>
              <a:gd name="connsiteX118" fmla="*/ 388692 w 608615"/>
              <a:gd name="connsiteY118" fmla="*/ 30101 h 606580"/>
              <a:gd name="connsiteX119" fmla="*/ 409385 w 608615"/>
              <a:gd name="connsiteY119" fmla="*/ 24335 h 606580"/>
              <a:gd name="connsiteX120" fmla="*/ 113916 w 608615"/>
              <a:gd name="connsiteY120" fmla="*/ 0 h 606580"/>
              <a:gd name="connsiteX121" fmla="*/ 177178 w 608615"/>
              <a:gd name="connsiteY121" fmla="*/ 63191 h 606580"/>
              <a:gd name="connsiteX122" fmla="*/ 113916 w 608615"/>
              <a:gd name="connsiteY122" fmla="*/ 126383 h 606580"/>
              <a:gd name="connsiteX123" fmla="*/ 50654 w 608615"/>
              <a:gd name="connsiteY123" fmla="*/ 63191 h 606580"/>
              <a:gd name="connsiteX124" fmla="*/ 113916 w 608615"/>
              <a:gd name="connsiteY12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8615" h="606580">
                <a:moveTo>
                  <a:pt x="81603" y="176901"/>
                </a:moveTo>
                <a:cubicBezTo>
                  <a:pt x="61669" y="176901"/>
                  <a:pt x="44761" y="193609"/>
                  <a:pt x="42180" y="215826"/>
                </a:cubicBezTo>
                <a:lnTo>
                  <a:pt x="25449" y="362636"/>
                </a:lnTo>
                <a:cubicBezTo>
                  <a:pt x="24827" y="367791"/>
                  <a:pt x="26339" y="372767"/>
                  <a:pt x="29543" y="376411"/>
                </a:cubicBezTo>
                <a:cubicBezTo>
                  <a:pt x="30967" y="378011"/>
                  <a:pt x="34171" y="380765"/>
                  <a:pt x="38798" y="380765"/>
                </a:cubicBezTo>
                <a:lnTo>
                  <a:pt x="48409" y="380765"/>
                </a:lnTo>
                <a:cubicBezTo>
                  <a:pt x="55084" y="380765"/>
                  <a:pt x="60512" y="385920"/>
                  <a:pt x="61046" y="392496"/>
                </a:cubicBezTo>
                <a:lnTo>
                  <a:pt x="75018" y="581341"/>
                </a:lnTo>
                <a:lnTo>
                  <a:pt x="152796" y="581341"/>
                </a:lnTo>
                <a:lnTo>
                  <a:pt x="166768" y="392496"/>
                </a:lnTo>
                <a:cubicBezTo>
                  <a:pt x="167213" y="385920"/>
                  <a:pt x="172730" y="380765"/>
                  <a:pt x="179405" y="380765"/>
                </a:cubicBezTo>
                <a:lnTo>
                  <a:pt x="189016" y="380765"/>
                </a:lnTo>
                <a:cubicBezTo>
                  <a:pt x="193643" y="380765"/>
                  <a:pt x="196847" y="378011"/>
                  <a:pt x="198271" y="376411"/>
                </a:cubicBezTo>
                <a:cubicBezTo>
                  <a:pt x="201475" y="372767"/>
                  <a:pt x="202987" y="367791"/>
                  <a:pt x="202365" y="362636"/>
                </a:cubicBezTo>
                <a:lnTo>
                  <a:pt x="185634" y="215826"/>
                </a:lnTo>
                <a:cubicBezTo>
                  <a:pt x="183053" y="193609"/>
                  <a:pt x="166145" y="176901"/>
                  <a:pt x="146211" y="176901"/>
                </a:cubicBezTo>
                <a:close/>
                <a:moveTo>
                  <a:pt x="329132" y="176837"/>
                </a:moveTo>
                <a:cubicBezTo>
                  <a:pt x="398913" y="176837"/>
                  <a:pt x="455700" y="233536"/>
                  <a:pt x="455700" y="303299"/>
                </a:cubicBezTo>
                <a:cubicBezTo>
                  <a:pt x="455700" y="372974"/>
                  <a:pt x="398913" y="429673"/>
                  <a:pt x="329132" y="429673"/>
                </a:cubicBezTo>
                <a:cubicBezTo>
                  <a:pt x="301539" y="429673"/>
                  <a:pt x="275104" y="420608"/>
                  <a:pt x="252585" y="403456"/>
                </a:cubicBezTo>
                <a:cubicBezTo>
                  <a:pt x="247067" y="399190"/>
                  <a:pt x="245999" y="391281"/>
                  <a:pt x="250182" y="385682"/>
                </a:cubicBezTo>
                <a:cubicBezTo>
                  <a:pt x="254455" y="380172"/>
                  <a:pt x="262465" y="379106"/>
                  <a:pt x="267984" y="383372"/>
                </a:cubicBezTo>
                <a:cubicBezTo>
                  <a:pt x="286052" y="397146"/>
                  <a:pt x="307147" y="404434"/>
                  <a:pt x="329132" y="404434"/>
                </a:cubicBezTo>
                <a:cubicBezTo>
                  <a:pt x="384939" y="404434"/>
                  <a:pt x="430422" y="359021"/>
                  <a:pt x="430422" y="303299"/>
                </a:cubicBezTo>
                <a:cubicBezTo>
                  <a:pt x="430422" y="247489"/>
                  <a:pt x="384939" y="202165"/>
                  <a:pt x="329132" y="202165"/>
                </a:cubicBezTo>
                <a:cubicBezTo>
                  <a:pt x="302874" y="202165"/>
                  <a:pt x="277863" y="212296"/>
                  <a:pt x="258816" y="230781"/>
                </a:cubicBezTo>
                <a:cubicBezTo>
                  <a:pt x="253831" y="235580"/>
                  <a:pt x="245821" y="235491"/>
                  <a:pt x="240925" y="230426"/>
                </a:cubicBezTo>
                <a:cubicBezTo>
                  <a:pt x="236030" y="225449"/>
                  <a:pt x="236208" y="217451"/>
                  <a:pt x="241192" y="212563"/>
                </a:cubicBezTo>
                <a:cubicBezTo>
                  <a:pt x="265046" y="189545"/>
                  <a:pt x="296288" y="176837"/>
                  <a:pt x="329132" y="176837"/>
                </a:cubicBezTo>
                <a:close/>
                <a:moveTo>
                  <a:pt x="81603" y="151574"/>
                </a:moveTo>
                <a:lnTo>
                  <a:pt x="146211" y="151574"/>
                </a:lnTo>
                <a:cubicBezTo>
                  <a:pt x="179049" y="151574"/>
                  <a:pt x="206814" y="177968"/>
                  <a:pt x="210819" y="212982"/>
                </a:cubicBezTo>
                <a:lnTo>
                  <a:pt x="227549" y="359793"/>
                </a:lnTo>
                <a:cubicBezTo>
                  <a:pt x="228973" y="372056"/>
                  <a:pt x="225146" y="384320"/>
                  <a:pt x="217137" y="393296"/>
                </a:cubicBezTo>
                <a:cubicBezTo>
                  <a:pt x="210285" y="401027"/>
                  <a:pt x="201119" y="405471"/>
                  <a:pt x="191152" y="406004"/>
                </a:cubicBezTo>
                <a:lnTo>
                  <a:pt x="177180" y="594938"/>
                </a:lnTo>
                <a:cubicBezTo>
                  <a:pt x="176646" y="601515"/>
                  <a:pt x="171129" y="606580"/>
                  <a:pt x="164543" y="606580"/>
                </a:cubicBezTo>
                <a:lnTo>
                  <a:pt x="63271" y="606580"/>
                </a:lnTo>
                <a:cubicBezTo>
                  <a:pt x="56685" y="606580"/>
                  <a:pt x="51168" y="601515"/>
                  <a:pt x="50634" y="594938"/>
                </a:cubicBezTo>
                <a:lnTo>
                  <a:pt x="36662" y="406004"/>
                </a:lnTo>
                <a:cubicBezTo>
                  <a:pt x="26695" y="405471"/>
                  <a:pt x="17529" y="400939"/>
                  <a:pt x="10677" y="393296"/>
                </a:cubicBezTo>
                <a:cubicBezTo>
                  <a:pt x="2668" y="384320"/>
                  <a:pt x="-1070" y="372056"/>
                  <a:pt x="265" y="359793"/>
                </a:cubicBezTo>
                <a:lnTo>
                  <a:pt x="17084" y="212982"/>
                </a:lnTo>
                <a:cubicBezTo>
                  <a:pt x="21000" y="177968"/>
                  <a:pt x="48765" y="151574"/>
                  <a:pt x="81603" y="151574"/>
                </a:cubicBezTo>
                <a:close/>
                <a:moveTo>
                  <a:pt x="113916" y="25241"/>
                </a:moveTo>
                <a:cubicBezTo>
                  <a:pt x="93007" y="25241"/>
                  <a:pt x="75923" y="42217"/>
                  <a:pt x="75923" y="63191"/>
                </a:cubicBezTo>
                <a:cubicBezTo>
                  <a:pt x="75923" y="84078"/>
                  <a:pt x="93007" y="101053"/>
                  <a:pt x="113916" y="101053"/>
                </a:cubicBezTo>
                <a:cubicBezTo>
                  <a:pt x="134825" y="101053"/>
                  <a:pt x="151909" y="84078"/>
                  <a:pt x="151909" y="63191"/>
                </a:cubicBezTo>
                <a:cubicBezTo>
                  <a:pt x="151909" y="42217"/>
                  <a:pt x="134825" y="25241"/>
                  <a:pt x="113916" y="25241"/>
                </a:cubicBezTo>
                <a:close/>
                <a:moveTo>
                  <a:pt x="409385" y="24335"/>
                </a:moveTo>
                <a:cubicBezTo>
                  <a:pt x="416527" y="24013"/>
                  <a:pt x="423758" y="25302"/>
                  <a:pt x="430612" y="28235"/>
                </a:cubicBezTo>
                <a:cubicBezTo>
                  <a:pt x="452862" y="37833"/>
                  <a:pt x="473955" y="50365"/>
                  <a:pt x="493358" y="65385"/>
                </a:cubicBezTo>
                <a:cubicBezTo>
                  <a:pt x="505106" y="74539"/>
                  <a:pt x="512048" y="88404"/>
                  <a:pt x="512404" y="103335"/>
                </a:cubicBezTo>
                <a:cubicBezTo>
                  <a:pt x="512671" y="118177"/>
                  <a:pt x="506441" y="132042"/>
                  <a:pt x="495227" y="141463"/>
                </a:cubicBezTo>
                <a:cubicBezTo>
                  <a:pt x="485971" y="149284"/>
                  <a:pt x="484547" y="163237"/>
                  <a:pt x="492023" y="173902"/>
                </a:cubicBezTo>
                <a:cubicBezTo>
                  <a:pt x="500478" y="185901"/>
                  <a:pt x="507687" y="198788"/>
                  <a:pt x="513650" y="212297"/>
                </a:cubicBezTo>
                <a:cubicBezTo>
                  <a:pt x="518634" y="223851"/>
                  <a:pt x="531094" y="229716"/>
                  <a:pt x="541864" y="225539"/>
                </a:cubicBezTo>
                <a:cubicBezTo>
                  <a:pt x="555570" y="220207"/>
                  <a:pt x="570433" y="221540"/>
                  <a:pt x="582894" y="228917"/>
                </a:cubicBezTo>
                <a:cubicBezTo>
                  <a:pt x="595799" y="236649"/>
                  <a:pt x="604343" y="249891"/>
                  <a:pt x="606212" y="265089"/>
                </a:cubicBezTo>
                <a:cubicBezTo>
                  <a:pt x="607814" y="277354"/>
                  <a:pt x="608615" y="289885"/>
                  <a:pt x="608615" y="302417"/>
                </a:cubicBezTo>
                <a:cubicBezTo>
                  <a:pt x="608615" y="314860"/>
                  <a:pt x="607814" y="327391"/>
                  <a:pt x="606212" y="339656"/>
                </a:cubicBezTo>
                <a:cubicBezTo>
                  <a:pt x="604343" y="354943"/>
                  <a:pt x="595799" y="368096"/>
                  <a:pt x="582894" y="375828"/>
                </a:cubicBezTo>
                <a:cubicBezTo>
                  <a:pt x="570433" y="383205"/>
                  <a:pt x="555659" y="384538"/>
                  <a:pt x="542131" y="379383"/>
                </a:cubicBezTo>
                <a:cubicBezTo>
                  <a:pt x="531094" y="375117"/>
                  <a:pt x="518634" y="380894"/>
                  <a:pt x="513650" y="392448"/>
                </a:cubicBezTo>
                <a:cubicBezTo>
                  <a:pt x="507776" y="405957"/>
                  <a:pt x="500478" y="418844"/>
                  <a:pt x="492023" y="430843"/>
                </a:cubicBezTo>
                <a:cubicBezTo>
                  <a:pt x="484547" y="441508"/>
                  <a:pt x="485971" y="455461"/>
                  <a:pt x="495227" y="463282"/>
                </a:cubicBezTo>
                <a:cubicBezTo>
                  <a:pt x="506441" y="472703"/>
                  <a:pt x="512671" y="486657"/>
                  <a:pt x="512404" y="501410"/>
                </a:cubicBezTo>
                <a:cubicBezTo>
                  <a:pt x="512048" y="516430"/>
                  <a:pt x="505106" y="530295"/>
                  <a:pt x="493358" y="539449"/>
                </a:cubicBezTo>
                <a:cubicBezTo>
                  <a:pt x="473955" y="554469"/>
                  <a:pt x="452862" y="566912"/>
                  <a:pt x="430612" y="576510"/>
                </a:cubicBezTo>
                <a:cubicBezTo>
                  <a:pt x="416905" y="582376"/>
                  <a:pt x="401686" y="581754"/>
                  <a:pt x="388692" y="574644"/>
                </a:cubicBezTo>
                <a:cubicBezTo>
                  <a:pt x="375697" y="567534"/>
                  <a:pt x="366886" y="554913"/>
                  <a:pt x="364483" y="540071"/>
                </a:cubicBezTo>
                <a:cubicBezTo>
                  <a:pt x="362436" y="527984"/>
                  <a:pt x="351667" y="519807"/>
                  <a:pt x="339029" y="521229"/>
                </a:cubicBezTo>
                <a:cubicBezTo>
                  <a:pt x="324788" y="522740"/>
                  <a:pt x="310103" y="522740"/>
                  <a:pt x="295952" y="521229"/>
                </a:cubicBezTo>
                <a:cubicBezTo>
                  <a:pt x="283225" y="519807"/>
                  <a:pt x="272455" y="527984"/>
                  <a:pt x="270497" y="540071"/>
                </a:cubicBezTo>
                <a:cubicBezTo>
                  <a:pt x="268361" y="553047"/>
                  <a:pt x="261508" y="564245"/>
                  <a:pt x="250917" y="571711"/>
                </a:cubicBezTo>
                <a:cubicBezTo>
                  <a:pt x="242729" y="577399"/>
                  <a:pt x="233206" y="580421"/>
                  <a:pt x="223504" y="580421"/>
                </a:cubicBezTo>
                <a:cubicBezTo>
                  <a:pt x="220745" y="580421"/>
                  <a:pt x="217897" y="580154"/>
                  <a:pt x="215138" y="579710"/>
                </a:cubicBezTo>
                <a:cubicBezTo>
                  <a:pt x="208285" y="578465"/>
                  <a:pt x="203657" y="571889"/>
                  <a:pt x="204903" y="565045"/>
                </a:cubicBezTo>
                <a:cubicBezTo>
                  <a:pt x="206060" y="558113"/>
                  <a:pt x="212824" y="553491"/>
                  <a:pt x="219499" y="554825"/>
                </a:cubicBezTo>
                <a:cubicBezTo>
                  <a:pt x="225374" y="555802"/>
                  <a:pt x="231337" y="554469"/>
                  <a:pt x="236232" y="551003"/>
                </a:cubicBezTo>
                <a:cubicBezTo>
                  <a:pt x="241216" y="547537"/>
                  <a:pt x="244509" y="542204"/>
                  <a:pt x="245488" y="535983"/>
                </a:cubicBezTo>
                <a:cubicBezTo>
                  <a:pt x="249671" y="510387"/>
                  <a:pt x="272277" y="493233"/>
                  <a:pt x="298533" y="496077"/>
                </a:cubicBezTo>
                <a:cubicBezTo>
                  <a:pt x="310993" y="497411"/>
                  <a:pt x="323987" y="497411"/>
                  <a:pt x="336359" y="496077"/>
                </a:cubicBezTo>
                <a:cubicBezTo>
                  <a:pt x="361902" y="493145"/>
                  <a:pt x="385310" y="510831"/>
                  <a:pt x="389404" y="535983"/>
                </a:cubicBezTo>
                <a:cubicBezTo>
                  <a:pt x="390561" y="543093"/>
                  <a:pt x="394744" y="549048"/>
                  <a:pt x="400885" y="552425"/>
                </a:cubicBezTo>
                <a:cubicBezTo>
                  <a:pt x="406848" y="555713"/>
                  <a:pt x="414057" y="555980"/>
                  <a:pt x="420465" y="553225"/>
                </a:cubicBezTo>
                <a:cubicBezTo>
                  <a:pt x="440847" y="544515"/>
                  <a:pt x="460071" y="533139"/>
                  <a:pt x="477782" y="519363"/>
                </a:cubicBezTo>
                <a:cubicBezTo>
                  <a:pt x="483568" y="514919"/>
                  <a:pt x="486861" y="508165"/>
                  <a:pt x="487039" y="500877"/>
                </a:cubicBezTo>
                <a:cubicBezTo>
                  <a:pt x="487217" y="493767"/>
                  <a:pt x="484191" y="487101"/>
                  <a:pt x="478850" y="482568"/>
                </a:cubicBezTo>
                <a:cubicBezTo>
                  <a:pt x="459448" y="466215"/>
                  <a:pt x="456244" y="437775"/>
                  <a:pt x="471285" y="416356"/>
                </a:cubicBezTo>
                <a:cubicBezTo>
                  <a:pt x="478761" y="405691"/>
                  <a:pt x="485170" y="394226"/>
                  <a:pt x="490421" y="382227"/>
                </a:cubicBezTo>
                <a:cubicBezTo>
                  <a:pt x="500923" y="358320"/>
                  <a:pt x="527445" y="346588"/>
                  <a:pt x="550942" y="355654"/>
                </a:cubicBezTo>
                <a:cubicBezTo>
                  <a:pt x="557439" y="358142"/>
                  <a:pt x="564114" y="357520"/>
                  <a:pt x="569899" y="354143"/>
                </a:cubicBezTo>
                <a:cubicBezTo>
                  <a:pt x="576040" y="350410"/>
                  <a:pt x="580134" y="344011"/>
                  <a:pt x="581113" y="336545"/>
                </a:cubicBezTo>
                <a:cubicBezTo>
                  <a:pt x="582538" y="325258"/>
                  <a:pt x="583250" y="313793"/>
                  <a:pt x="583250" y="302328"/>
                </a:cubicBezTo>
                <a:cubicBezTo>
                  <a:pt x="583250" y="290952"/>
                  <a:pt x="582538" y="279487"/>
                  <a:pt x="581113" y="268200"/>
                </a:cubicBezTo>
                <a:cubicBezTo>
                  <a:pt x="580134" y="260734"/>
                  <a:pt x="576040" y="254335"/>
                  <a:pt x="569899" y="250602"/>
                </a:cubicBezTo>
                <a:cubicBezTo>
                  <a:pt x="564114" y="247136"/>
                  <a:pt x="557528" y="246603"/>
                  <a:pt x="551209" y="249003"/>
                </a:cubicBezTo>
                <a:cubicBezTo>
                  <a:pt x="527445" y="258068"/>
                  <a:pt x="500923" y="246425"/>
                  <a:pt x="490421" y="222429"/>
                </a:cubicBezTo>
                <a:cubicBezTo>
                  <a:pt x="485170" y="210430"/>
                  <a:pt x="478761" y="199054"/>
                  <a:pt x="471374" y="188389"/>
                </a:cubicBezTo>
                <a:cubicBezTo>
                  <a:pt x="456244" y="166970"/>
                  <a:pt x="459537" y="138530"/>
                  <a:pt x="478939" y="122177"/>
                </a:cubicBezTo>
                <a:cubicBezTo>
                  <a:pt x="484280" y="117644"/>
                  <a:pt x="487217" y="110978"/>
                  <a:pt x="487039" y="103868"/>
                </a:cubicBezTo>
                <a:cubicBezTo>
                  <a:pt x="486861" y="96491"/>
                  <a:pt x="483568" y="89737"/>
                  <a:pt x="477782" y="85293"/>
                </a:cubicBezTo>
                <a:cubicBezTo>
                  <a:pt x="460160" y="71606"/>
                  <a:pt x="440847" y="60230"/>
                  <a:pt x="420554" y="51431"/>
                </a:cubicBezTo>
                <a:cubicBezTo>
                  <a:pt x="414057" y="48676"/>
                  <a:pt x="406937" y="49032"/>
                  <a:pt x="400885" y="52320"/>
                </a:cubicBezTo>
                <a:cubicBezTo>
                  <a:pt x="394744" y="55697"/>
                  <a:pt x="390561" y="61652"/>
                  <a:pt x="389404" y="68762"/>
                </a:cubicBezTo>
                <a:cubicBezTo>
                  <a:pt x="385399" y="93914"/>
                  <a:pt x="362436" y="111600"/>
                  <a:pt x="336359" y="108667"/>
                </a:cubicBezTo>
                <a:cubicBezTo>
                  <a:pt x="323987" y="107334"/>
                  <a:pt x="310993" y="107334"/>
                  <a:pt x="298622" y="108667"/>
                </a:cubicBezTo>
                <a:cubicBezTo>
                  <a:pt x="272366" y="111512"/>
                  <a:pt x="249671" y="94270"/>
                  <a:pt x="245488" y="68762"/>
                </a:cubicBezTo>
                <a:cubicBezTo>
                  <a:pt x="244420" y="61919"/>
                  <a:pt x="240682" y="56320"/>
                  <a:pt x="234986" y="52942"/>
                </a:cubicBezTo>
                <a:cubicBezTo>
                  <a:pt x="229290" y="49565"/>
                  <a:pt x="222436" y="48854"/>
                  <a:pt x="216117" y="50987"/>
                </a:cubicBezTo>
                <a:cubicBezTo>
                  <a:pt x="209442" y="53209"/>
                  <a:pt x="202233" y="49743"/>
                  <a:pt x="200008" y="43166"/>
                </a:cubicBezTo>
                <a:cubicBezTo>
                  <a:pt x="197783" y="36589"/>
                  <a:pt x="201254" y="29390"/>
                  <a:pt x="207929" y="27079"/>
                </a:cubicBezTo>
                <a:cubicBezTo>
                  <a:pt x="221279" y="22547"/>
                  <a:pt x="235876" y="24058"/>
                  <a:pt x="247980" y="31257"/>
                </a:cubicBezTo>
                <a:cubicBezTo>
                  <a:pt x="259995" y="38456"/>
                  <a:pt x="268183" y="50632"/>
                  <a:pt x="270497" y="64674"/>
                </a:cubicBezTo>
                <a:cubicBezTo>
                  <a:pt x="272455" y="76761"/>
                  <a:pt x="283314" y="84849"/>
                  <a:pt x="295863" y="83516"/>
                </a:cubicBezTo>
                <a:cubicBezTo>
                  <a:pt x="310103" y="82005"/>
                  <a:pt x="324877" y="82005"/>
                  <a:pt x="339029" y="83516"/>
                </a:cubicBezTo>
                <a:cubicBezTo>
                  <a:pt x="351578" y="84938"/>
                  <a:pt x="362436" y="76761"/>
                  <a:pt x="364483" y="64674"/>
                </a:cubicBezTo>
                <a:cubicBezTo>
                  <a:pt x="366886" y="49832"/>
                  <a:pt x="375697" y="37300"/>
                  <a:pt x="388692" y="30101"/>
                </a:cubicBezTo>
                <a:cubicBezTo>
                  <a:pt x="395189" y="26591"/>
                  <a:pt x="402242" y="24658"/>
                  <a:pt x="409385" y="24335"/>
                </a:cubicBezTo>
                <a:close/>
                <a:moveTo>
                  <a:pt x="113916" y="0"/>
                </a:moveTo>
                <a:cubicBezTo>
                  <a:pt x="148795" y="0"/>
                  <a:pt x="177178" y="28352"/>
                  <a:pt x="177178" y="63191"/>
                </a:cubicBezTo>
                <a:cubicBezTo>
                  <a:pt x="177178" y="98031"/>
                  <a:pt x="148795" y="126383"/>
                  <a:pt x="113916" y="126383"/>
                </a:cubicBezTo>
                <a:cubicBezTo>
                  <a:pt x="79037" y="126383"/>
                  <a:pt x="50654" y="98031"/>
                  <a:pt x="50654" y="63191"/>
                </a:cubicBezTo>
                <a:cubicBezTo>
                  <a:pt x="50654" y="28352"/>
                  <a:pt x="79037" y="0"/>
                  <a:pt x="113916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32EFE3-82A3-4C1A-83D3-97D2322C8F6E}"/>
              </a:ext>
            </a:extLst>
          </p:cNvPr>
          <p:cNvGrpSpPr/>
          <p:nvPr/>
        </p:nvGrpSpPr>
        <p:grpSpPr>
          <a:xfrm>
            <a:off x="1989739" y="2294325"/>
            <a:ext cx="8188052" cy="2918574"/>
            <a:chOff x="1989739" y="2294325"/>
            <a:chExt cx="8188052" cy="2918574"/>
          </a:xfrm>
        </p:grpSpPr>
        <p:sp>
          <p:nvSpPr>
            <p:cNvPr id="12" name="圆柱体 1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47E79D-ACD7-4A83-902D-C55F181DB682}"/>
                </a:ext>
              </a:extLst>
            </p:cNvPr>
            <p:cNvSpPr/>
            <p:nvPr/>
          </p:nvSpPr>
          <p:spPr>
            <a:xfrm>
              <a:off x="198973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圆柱体 1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7B6AD3-81CE-4EAE-A864-47B95A2479A2}"/>
                </a:ext>
              </a:extLst>
            </p:cNvPr>
            <p:cNvSpPr/>
            <p:nvPr/>
          </p:nvSpPr>
          <p:spPr>
            <a:xfrm>
              <a:off x="198973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圆柱体 1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51A5CC-ABFF-43F3-B25F-0D86AD1EEBB8}"/>
                </a:ext>
              </a:extLst>
            </p:cNvPr>
            <p:cNvSpPr/>
            <p:nvPr/>
          </p:nvSpPr>
          <p:spPr>
            <a:xfrm>
              <a:off x="1989739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圆柱体 5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5C04B39-0660-4AB2-84C6-A9FC06852EF8}"/>
                </a:ext>
              </a:extLst>
            </p:cNvPr>
            <p:cNvSpPr/>
            <p:nvPr/>
          </p:nvSpPr>
          <p:spPr>
            <a:xfrm>
              <a:off x="345927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圆柱体 5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4BCDF76-329E-4C25-BB57-F82CEBD6ADE2}"/>
                </a:ext>
              </a:extLst>
            </p:cNvPr>
            <p:cNvSpPr/>
            <p:nvPr/>
          </p:nvSpPr>
          <p:spPr>
            <a:xfrm>
              <a:off x="345927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圆柱体 5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DDCAF1-9E8A-4D6F-B273-7280AD214C4F}"/>
                </a:ext>
              </a:extLst>
            </p:cNvPr>
            <p:cNvSpPr/>
            <p:nvPr/>
          </p:nvSpPr>
          <p:spPr>
            <a:xfrm>
              <a:off x="345927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圆柱体 6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F76893-9237-467C-8969-0B9F47CA84BF}"/>
                </a:ext>
              </a:extLst>
            </p:cNvPr>
            <p:cNvSpPr/>
            <p:nvPr/>
          </p:nvSpPr>
          <p:spPr>
            <a:xfrm>
              <a:off x="345927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圆柱体 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FD18E4A-F66C-4255-BB8D-CCF4FB56E74B}"/>
                </a:ext>
              </a:extLst>
            </p:cNvPr>
            <p:cNvSpPr/>
            <p:nvPr/>
          </p:nvSpPr>
          <p:spPr>
            <a:xfrm>
              <a:off x="3459274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圆柱体 6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DF9FA62-94A6-4008-BBEA-8C390185D529}"/>
                </a:ext>
              </a:extLst>
            </p:cNvPr>
            <p:cNvSpPr/>
            <p:nvPr/>
          </p:nvSpPr>
          <p:spPr>
            <a:xfrm>
              <a:off x="492880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圆柱体 6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4AB7727-C9EA-4B05-880A-C8D4D920C2D8}"/>
                </a:ext>
              </a:extLst>
            </p:cNvPr>
            <p:cNvSpPr/>
            <p:nvPr/>
          </p:nvSpPr>
          <p:spPr>
            <a:xfrm>
              <a:off x="492880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圆柱体 6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08ABC89-9199-4D09-B3FD-79752042994F}"/>
                </a:ext>
              </a:extLst>
            </p:cNvPr>
            <p:cNvSpPr/>
            <p:nvPr/>
          </p:nvSpPr>
          <p:spPr>
            <a:xfrm>
              <a:off x="4928809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圆柱体 6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E591DD0-43FD-456E-9250-D99E799FFB21}"/>
                </a:ext>
              </a:extLst>
            </p:cNvPr>
            <p:cNvSpPr/>
            <p:nvPr/>
          </p:nvSpPr>
          <p:spPr>
            <a:xfrm>
              <a:off x="4928809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圆柱体 7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8D49369-07D7-4759-97D0-A1263D0AF184}"/>
                </a:ext>
              </a:extLst>
            </p:cNvPr>
            <p:cNvSpPr/>
            <p:nvPr/>
          </p:nvSpPr>
          <p:spPr>
            <a:xfrm>
              <a:off x="4928809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圆柱体 7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C7B6F6-029A-44DA-84ED-E5249AEDD7EA}"/>
                </a:ext>
              </a:extLst>
            </p:cNvPr>
            <p:cNvSpPr/>
            <p:nvPr/>
          </p:nvSpPr>
          <p:spPr>
            <a:xfrm>
              <a:off x="4928809" y="298116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圆柱体 7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5DD36B-87A0-4C11-996F-FCBD7458ECFB}"/>
                </a:ext>
              </a:extLst>
            </p:cNvPr>
            <p:cNvSpPr/>
            <p:nvPr/>
          </p:nvSpPr>
          <p:spPr>
            <a:xfrm>
              <a:off x="4928809" y="263774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圆柱体 7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2F2580-7ED4-49B2-BEBF-06424100E6A2}"/>
                </a:ext>
              </a:extLst>
            </p:cNvPr>
            <p:cNvSpPr/>
            <p:nvPr/>
          </p:nvSpPr>
          <p:spPr>
            <a:xfrm>
              <a:off x="4928809" y="2294325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圆柱体 7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64D92C-9290-49F9-A7D4-06CD10B53327}"/>
                </a:ext>
              </a:extLst>
            </p:cNvPr>
            <p:cNvSpPr/>
            <p:nvPr/>
          </p:nvSpPr>
          <p:spPr>
            <a:xfrm>
              <a:off x="639834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圆柱体 7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6BB13D-94A5-494E-BD1A-62E03A8CE52F}"/>
                </a:ext>
              </a:extLst>
            </p:cNvPr>
            <p:cNvSpPr/>
            <p:nvPr/>
          </p:nvSpPr>
          <p:spPr>
            <a:xfrm>
              <a:off x="639834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圆柱体 7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2F4CAD-F154-4F27-A502-2F7E800DD9C3}"/>
                </a:ext>
              </a:extLst>
            </p:cNvPr>
            <p:cNvSpPr/>
            <p:nvPr/>
          </p:nvSpPr>
          <p:spPr>
            <a:xfrm>
              <a:off x="639834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圆柱体 7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00C4E36-AE31-41F9-8185-8D60AE3F4342}"/>
                </a:ext>
              </a:extLst>
            </p:cNvPr>
            <p:cNvSpPr/>
            <p:nvPr/>
          </p:nvSpPr>
          <p:spPr>
            <a:xfrm>
              <a:off x="639834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圆柱体 8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8777D55-CCA4-4341-8967-779CB8FBE9E8}"/>
                </a:ext>
              </a:extLst>
            </p:cNvPr>
            <p:cNvSpPr/>
            <p:nvPr/>
          </p:nvSpPr>
          <p:spPr>
            <a:xfrm>
              <a:off x="786787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圆柱体 8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DFB1C4-9F6E-412F-9776-E72D66BC87F4}"/>
                </a:ext>
              </a:extLst>
            </p:cNvPr>
            <p:cNvSpPr/>
            <p:nvPr/>
          </p:nvSpPr>
          <p:spPr>
            <a:xfrm>
              <a:off x="786787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圆柱体 9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F54C72-A710-4C4E-9095-85EF1827A4E8}"/>
                </a:ext>
              </a:extLst>
            </p:cNvPr>
            <p:cNvSpPr/>
            <p:nvPr/>
          </p:nvSpPr>
          <p:spPr>
            <a:xfrm>
              <a:off x="933741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圆柱体 9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7839B8-D262-4F7C-BFC4-2A313EB6B01F}"/>
                </a:ext>
              </a:extLst>
            </p:cNvPr>
            <p:cNvSpPr/>
            <p:nvPr/>
          </p:nvSpPr>
          <p:spPr>
            <a:xfrm>
              <a:off x="933741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圆柱体 9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70FD10-0B89-4FD5-A868-1E28D3EBDEA2}"/>
                </a:ext>
              </a:extLst>
            </p:cNvPr>
            <p:cNvSpPr/>
            <p:nvPr/>
          </p:nvSpPr>
          <p:spPr>
            <a:xfrm>
              <a:off x="933741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圆柱体 9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E00D95E-8837-412F-9EDF-CB021072EEC1}"/>
                </a:ext>
              </a:extLst>
            </p:cNvPr>
            <p:cNvSpPr/>
            <p:nvPr/>
          </p:nvSpPr>
          <p:spPr>
            <a:xfrm>
              <a:off x="933741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圆柱体 9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7424EE-BD4F-46EB-8329-AB5477588BE8}"/>
                </a:ext>
              </a:extLst>
            </p:cNvPr>
            <p:cNvSpPr/>
            <p:nvPr/>
          </p:nvSpPr>
          <p:spPr>
            <a:xfrm>
              <a:off x="9337414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圆柱体 9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2C8104-9651-42C1-B688-BD302CDDC56C}"/>
                </a:ext>
              </a:extLst>
            </p:cNvPr>
            <p:cNvSpPr/>
            <p:nvPr/>
          </p:nvSpPr>
          <p:spPr>
            <a:xfrm>
              <a:off x="9337414" y="298116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5" name="等腰三角形 1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8A8542-05F5-40D5-89A9-3014E43F1EF4}"/>
              </a:ext>
            </a:extLst>
          </p:cNvPr>
          <p:cNvSpPr/>
          <p:nvPr/>
        </p:nvSpPr>
        <p:spPr>
          <a:xfrm rot="12710711">
            <a:off x="6030810" y="2095060"/>
            <a:ext cx="130379" cy="112396"/>
          </a:xfrm>
          <a:prstGeom prst="triangle">
            <a:avLst/>
          </a:pr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3B72EB-1074-4D05-AA1D-B44486CA5693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7F938D-2AC1-424F-A578-6727DAC7A3A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029043-CB8A-4189-B701-691A79D4A1C7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892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 animBg="1"/>
      <p:bldP spid="44" grpId="0" animBg="1"/>
      <p:bldP spid="1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4403232" y="641927"/>
            <a:ext cx="6856413" cy="4973638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1573623" y="138894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5465165" y="30425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5377262" y="641927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7627576" y="1674222"/>
            <a:ext cx="2087642" cy="2090277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6017427" y="2019743"/>
            <a:ext cx="2797573" cy="2040226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710BDB-4D35-40E4-A93A-BE2E22527796}"/>
              </a:ext>
            </a:extLst>
          </p:cNvPr>
          <p:cNvSpPr>
            <a:spLocks/>
          </p:cNvSpPr>
          <p:nvPr/>
        </p:nvSpPr>
        <p:spPr bwMode="auto">
          <a:xfrm>
            <a:off x="2891616" y="2984517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3339492" y="4576868"/>
            <a:ext cx="2708274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3426357" y="4134220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B49ECF-ADDF-40A8-A4FD-73DAFC874563}"/>
              </a:ext>
            </a:extLst>
          </p:cNvPr>
          <p:cNvSpPr/>
          <p:nvPr/>
        </p:nvSpPr>
        <p:spPr>
          <a:xfrm>
            <a:off x="3857434" y="1226849"/>
            <a:ext cx="4477132" cy="44771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DA3488-8E9F-41ED-A18D-1B90EF91B6B1}"/>
              </a:ext>
            </a:extLst>
          </p:cNvPr>
          <p:cNvSpPr txBox="1"/>
          <p:nvPr/>
        </p:nvSpPr>
        <p:spPr>
          <a:xfrm>
            <a:off x="4469452" y="3032410"/>
            <a:ext cx="326243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spc="600" dirty="0">
                <a:cs typeface="+mn-ea"/>
                <a:sym typeface="+mn-lt"/>
              </a:rPr>
              <a:t>不足之处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C0AC1E-7E1F-4267-91F0-7DF9CB7CAE5A}"/>
              </a:ext>
            </a:extLst>
          </p:cNvPr>
          <p:cNvGrpSpPr/>
          <p:nvPr/>
        </p:nvGrpSpPr>
        <p:grpSpPr>
          <a:xfrm>
            <a:off x="5040090" y="2087946"/>
            <a:ext cx="2121158" cy="670562"/>
            <a:chOff x="5040090" y="2087946"/>
            <a:chExt cx="2121158" cy="6705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4F2A6-C199-4E83-B88C-293F4B05ADB3}"/>
                </a:ext>
              </a:extLst>
            </p:cNvPr>
            <p:cNvSpPr txBox="1"/>
            <p:nvPr/>
          </p:nvSpPr>
          <p:spPr>
            <a:xfrm>
              <a:off x="5040090" y="2087946"/>
              <a:ext cx="21211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spc="600" dirty="0">
                  <a:cs typeface="+mn-ea"/>
                  <a:sym typeface="+mn-lt"/>
                </a:rPr>
                <a:t>PART 03</a:t>
              </a:r>
              <a:endParaRPr lang="zh-CN" altLang="en-US" sz="2800" spc="600" dirty="0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B679C1-2C85-425C-81F4-F01B30145F4B}"/>
                </a:ext>
              </a:extLst>
            </p:cNvPr>
            <p:cNvCxnSpPr>
              <a:cxnSpLocks/>
            </p:cNvCxnSpPr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55DE01-5FFC-492D-97CB-787BA981E85F}"/>
              </a:ext>
            </a:extLst>
          </p:cNvPr>
          <p:cNvSpPr txBox="1"/>
          <p:nvPr/>
        </p:nvSpPr>
        <p:spPr>
          <a:xfrm>
            <a:off x="4460115" y="3923664"/>
            <a:ext cx="327177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D33C73-3436-4B87-9F5F-40C9C3422035}"/>
              </a:ext>
            </a:extLst>
          </p:cNvPr>
          <p:cNvSpPr/>
          <p:nvPr/>
        </p:nvSpPr>
        <p:spPr>
          <a:xfrm rot="5400000">
            <a:off x="5928606" y="4758972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118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Group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01AD8E-3DF3-4048-B9B7-914BABE68099}"/>
              </a:ext>
            </a:extLst>
          </p:cNvPr>
          <p:cNvGrpSpPr/>
          <p:nvPr/>
        </p:nvGrpSpPr>
        <p:grpSpPr>
          <a:xfrm>
            <a:off x="6505575" y="1603222"/>
            <a:ext cx="591280" cy="591280"/>
            <a:chOff x="2160187" y="3373402"/>
            <a:chExt cx="1102526" cy="110252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5E056E-90E3-495D-B8DF-79CFFFF82AA8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rgbClr val="FAC842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1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6DE2FC-B59A-442B-80E9-0023640A360C}"/>
                </a:ext>
              </a:extLst>
            </p:cNvPr>
            <p:cNvSpPr/>
            <p:nvPr/>
          </p:nvSpPr>
          <p:spPr>
            <a:xfrm>
              <a:off x="2434860" y="3648559"/>
              <a:ext cx="553180" cy="552211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02E85D-75E7-4864-9F5B-18DE34E00ECE}"/>
              </a:ext>
            </a:extLst>
          </p:cNvPr>
          <p:cNvGrpSpPr/>
          <p:nvPr/>
        </p:nvGrpSpPr>
        <p:grpSpPr>
          <a:xfrm>
            <a:off x="7396645" y="1487616"/>
            <a:ext cx="3460041" cy="1136729"/>
            <a:chOff x="1365678" y="4881042"/>
            <a:chExt cx="3460041" cy="113672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903474-E504-44FB-8941-92278F5DA177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39A09B-4197-49D2-A74A-6E8576465C54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6BBACE-B6A4-4FD3-91F0-2C70A78771B5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86A1A6E-1CB1-4FE3-B5A0-83C70663834C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434259-332A-4EF5-B538-4351E9A7551B}"/>
              </a:ext>
            </a:extLst>
          </p:cNvPr>
          <p:cNvGrpSpPr/>
          <p:nvPr/>
        </p:nvGrpSpPr>
        <p:grpSpPr>
          <a:xfrm>
            <a:off x="6505575" y="3246720"/>
            <a:ext cx="591280" cy="591280"/>
            <a:chOff x="2160187" y="3373402"/>
            <a:chExt cx="1102526" cy="110252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487E03-20D3-45CF-8163-ED0B1E36AC9E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92F46BF-43BA-4771-AB66-A05D0C260BCE}"/>
                </a:ext>
              </a:extLst>
            </p:cNvPr>
            <p:cNvSpPr/>
            <p:nvPr/>
          </p:nvSpPr>
          <p:spPr>
            <a:xfrm>
              <a:off x="2434860" y="3648499"/>
              <a:ext cx="553180" cy="552331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3ADAFA-0EF6-4A40-AD46-D72E8D6CC1A1}"/>
              </a:ext>
            </a:extLst>
          </p:cNvPr>
          <p:cNvGrpSpPr/>
          <p:nvPr/>
        </p:nvGrpSpPr>
        <p:grpSpPr>
          <a:xfrm>
            <a:off x="7396645" y="3131114"/>
            <a:ext cx="3460041" cy="1136729"/>
            <a:chOff x="1365678" y="4881042"/>
            <a:chExt cx="3460041" cy="113672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A7E9033-06EC-46EB-90B5-15A80D308B3F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8B92ECB-BB96-4334-9AB6-4EA4BBC20600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AD599F-AC27-450C-9134-3CF8AF153D49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8C0C487-D4F4-412D-91E6-EC7EB18C5234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45E99F-D83F-428B-ADDC-36AA20325F63}"/>
              </a:ext>
            </a:extLst>
          </p:cNvPr>
          <p:cNvSpPr>
            <a:spLocks/>
          </p:cNvSpPr>
          <p:nvPr/>
        </p:nvSpPr>
        <p:spPr bwMode="auto">
          <a:xfrm>
            <a:off x="-1098187" y="2140801"/>
            <a:ext cx="6619257" cy="614120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9676" r="-196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Group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781801-CDEC-4531-B8D7-D1C6DFD42345}"/>
              </a:ext>
            </a:extLst>
          </p:cNvPr>
          <p:cNvGrpSpPr/>
          <p:nvPr/>
        </p:nvGrpSpPr>
        <p:grpSpPr>
          <a:xfrm>
            <a:off x="6505575" y="4890218"/>
            <a:ext cx="591280" cy="591280"/>
            <a:chOff x="2160187" y="3373402"/>
            <a:chExt cx="1102526" cy="110252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F561D7-1BF3-45D4-B071-20946097767F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3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F99F43-E7A7-47EC-9338-E2A75A1AA595}"/>
                </a:ext>
              </a:extLst>
            </p:cNvPr>
            <p:cNvSpPr/>
            <p:nvPr/>
          </p:nvSpPr>
          <p:spPr>
            <a:xfrm>
              <a:off x="2443614" y="3648075"/>
              <a:ext cx="535670" cy="553180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3464A4-3E71-4F18-8F11-3AEC4EE25500}"/>
              </a:ext>
            </a:extLst>
          </p:cNvPr>
          <p:cNvGrpSpPr/>
          <p:nvPr/>
        </p:nvGrpSpPr>
        <p:grpSpPr>
          <a:xfrm>
            <a:off x="7396645" y="4774612"/>
            <a:ext cx="3460041" cy="1136729"/>
            <a:chOff x="1365678" y="4881042"/>
            <a:chExt cx="3460041" cy="113672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6BC939F-96FB-4E75-9037-7A72068611CF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72C72B-EBC6-439C-BD8A-6E0872508D62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3E1EC6-784B-45B7-9AD6-179B37CA3556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687B91-A66E-474D-87BB-64A9FA5A1FB7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417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Group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B4D1DF-FD7D-4443-A12B-71BFC098A419}"/>
              </a:ext>
            </a:extLst>
          </p:cNvPr>
          <p:cNvGrpSpPr/>
          <p:nvPr/>
        </p:nvGrpSpPr>
        <p:grpSpPr>
          <a:xfrm>
            <a:off x="5606597" y="2114153"/>
            <a:ext cx="978807" cy="978808"/>
            <a:chOff x="2160187" y="3373402"/>
            <a:chExt cx="1102526" cy="110252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B895705-CC8B-44A4-9C3C-110F54B4937F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1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D95C94D-04D4-4347-93A3-2CF6E07BBAA0}"/>
                </a:ext>
              </a:extLst>
            </p:cNvPr>
            <p:cNvSpPr/>
            <p:nvPr/>
          </p:nvSpPr>
          <p:spPr>
            <a:xfrm>
              <a:off x="2434860" y="3648499"/>
              <a:ext cx="553180" cy="552331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Group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7297968-E2D9-47A1-AA30-1512CF658893}"/>
              </a:ext>
            </a:extLst>
          </p:cNvPr>
          <p:cNvGrpSpPr/>
          <p:nvPr/>
        </p:nvGrpSpPr>
        <p:grpSpPr>
          <a:xfrm>
            <a:off x="5606597" y="3009589"/>
            <a:ext cx="978807" cy="978808"/>
            <a:chOff x="2160187" y="3373402"/>
            <a:chExt cx="1102526" cy="1102526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F09618-3636-4F0D-97B5-48E01ABA2F51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1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BE71F3A-44DF-4B74-95E5-B4394290716A}"/>
                </a:ext>
              </a:extLst>
            </p:cNvPr>
            <p:cNvSpPr/>
            <p:nvPr/>
          </p:nvSpPr>
          <p:spPr>
            <a:xfrm>
              <a:off x="2434860" y="3648463"/>
              <a:ext cx="553180" cy="552403"/>
            </a:xfrm>
            <a:custGeom>
              <a:avLst/>
              <a:gdLst>
                <a:gd name="connsiteX0" fmla="*/ 355425 w 607614"/>
                <a:gd name="connsiteY0" fmla="*/ 530180 h 606761"/>
                <a:gd name="connsiteX1" fmla="*/ 342509 w 607614"/>
                <a:gd name="connsiteY1" fmla="*/ 574916 h 606761"/>
                <a:gd name="connsiteX2" fmla="*/ 388096 w 607614"/>
                <a:gd name="connsiteY2" fmla="*/ 562784 h 606761"/>
                <a:gd name="connsiteX3" fmla="*/ 467874 w 607614"/>
                <a:gd name="connsiteY3" fmla="*/ 407347 h 606761"/>
                <a:gd name="connsiteX4" fmla="*/ 364543 w 607614"/>
                <a:gd name="connsiteY4" fmla="*/ 511224 h 606761"/>
                <a:gd name="connsiteX5" fmla="*/ 407091 w 607614"/>
                <a:gd name="connsiteY5" fmla="*/ 553685 h 606761"/>
                <a:gd name="connsiteX6" fmla="*/ 511181 w 607614"/>
                <a:gd name="connsiteY6" fmla="*/ 450566 h 606761"/>
                <a:gd name="connsiteX7" fmla="*/ 511181 w 607614"/>
                <a:gd name="connsiteY7" fmla="*/ 364128 h 606761"/>
                <a:gd name="connsiteX8" fmla="*/ 482310 w 607614"/>
                <a:gd name="connsiteY8" fmla="*/ 392941 h 606761"/>
                <a:gd name="connsiteX9" fmla="*/ 525617 w 607614"/>
                <a:gd name="connsiteY9" fmla="*/ 436160 h 606761"/>
                <a:gd name="connsiteX10" fmla="*/ 553730 w 607614"/>
                <a:gd name="connsiteY10" fmla="*/ 407347 h 606761"/>
                <a:gd name="connsiteX11" fmla="*/ 553730 w 607614"/>
                <a:gd name="connsiteY11" fmla="*/ 392941 h 606761"/>
                <a:gd name="connsiteX12" fmla="*/ 524858 w 607614"/>
                <a:gd name="connsiteY12" fmla="*/ 364128 h 606761"/>
                <a:gd name="connsiteX13" fmla="*/ 511181 w 607614"/>
                <a:gd name="connsiteY13" fmla="*/ 364128 h 606761"/>
                <a:gd name="connsiteX14" fmla="*/ 518020 w 607614"/>
                <a:gd name="connsiteY14" fmla="*/ 341192 h 606761"/>
                <a:gd name="connsiteX15" fmla="*/ 539294 w 607614"/>
                <a:gd name="connsiteY15" fmla="*/ 349722 h 606761"/>
                <a:gd name="connsiteX16" fmla="*/ 568165 w 607614"/>
                <a:gd name="connsiteY16" fmla="*/ 378534 h 606761"/>
                <a:gd name="connsiteX17" fmla="*/ 568165 w 607614"/>
                <a:gd name="connsiteY17" fmla="*/ 421753 h 606761"/>
                <a:gd name="connsiteX18" fmla="*/ 412409 w 607614"/>
                <a:gd name="connsiteY18" fmla="*/ 577190 h 606761"/>
                <a:gd name="connsiteX19" fmla="*/ 333391 w 607614"/>
                <a:gd name="connsiteY19" fmla="*/ 598421 h 606761"/>
                <a:gd name="connsiteX20" fmla="*/ 328073 w 607614"/>
                <a:gd name="connsiteY20" fmla="*/ 603728 h 606761"/>
                <a:gd name="connsiteX21" fmla="*/ 321235 w 607614"/>
                <a:gd name="connsiteY21" fmla="*/ 606761 h 606761"/>
                <a:gd name="connsiteX22" fmla="*/ 314397 w 607614"/>
                <a:gd name="connsiteY22" fmla="*/ 603728 h 606761"/>
                <a:gd name="connsiteX23" fmla="*/ 314397 w 607614"/>
                <a:gd name="connsiteY23" fmla="*/ 589322 h 606761"/>
                <a:gd name="connsiteX24" fmla="*/ 319715 w 607614"/>
                <a:gd name="connsiteY24" fmla="*/ 584014 h 606761"/>
                <a:gd name="connsiteX25" fmla="*/ 340989 w 607614"/>
                <a:gd name="connsiteY25" fmla="*/ 505917 h 606761"/>
                <a:gd name="connsiteX26" fmla="*/ 496746 w 607614"/>
                <a:gd name="connsiteY26" fmla="*/ 349722 h 606761"/>
                <a:gd name="connsiteX27" fmla="*/ 518020 w 607614"/>
                <a:gd name="connsiteY27" fmla="*/ 341192 h 606761"/>
                <a:gd name="connsiteX28" fmla="*/ 208113 w 607614"/>
                <a:gd name="connsiteY28" fmla="*/ 194199 h 606761"/>
                <a:gd name="connsiteX29" fmla="*/ 339462 w 607614"/>
                <a:gd name="connsiteY29" fmla="*/ 288979 h 606761"/>
                <a:gd name="connsiteX30" fmla="*/ 354647 w 607614"/>
                <a:gd name="connsiteY30" fmla="*/ 314759 h 606761"/>
                <a:gd name="connsiteX31" fmla="*/ 344017 w 607614"/>
                <a:gd name="connsiteY31" fmla="*/ 343572 h 606761"/>
                <a:gd name="connsiteX32" fmla="*/ 318203 w 607614"/>
                <a:gd name="connsiteY32" fmla="*/ 354187 h 606761"/>
                <a:gd name="connsiteX33" fmla="*/ 289352 w 607614"/>
                <a:gd name="connsiteY33" fmla="*/ 339022 h 606761"/>
                <a:gd name="connsiteX34" fmla="*/ 194447 w 607614"/>
                <a:gd name="connsiteY34" fmla="*/ 207847 h 606761"/>
                <a:gd name="connsiteX35" fmla="*/ 195206 w 607614"/>
                <a:gd name="connsiteY35" fmla="*/ 194957 h 606761"/>
                <a:gd name="connsiteX36" fmla="*/ 208113 w 607614"/>
                <a:gd name="connsiteY36" fmla="*/ 194199 h 606761"/>
                <a:gd name="connsiteX37" fmla="*/ 88850 w 607614"/>
                <a:gd name="connsiteY37" fmla="*/ 89473 h 606761"/>
                <a:gd name="connsiteX38" fmla="*/ 103279 w 607614"/>
                <a:gd name="connsiteY38" fmla="*/ 89473 h 606761"/>
                <a:gd name="connsiteX39" fmla="*/ 103279 w 607614"/>
                <a:gd name="connsiteY39" fmla="*/ 103127 h 606761"/>
                <a:gd name="connsiteX40" fmla="*/ 20504 w 607614"/>
                <a:gd name="connsiteY40" fmla="*/ 303378 h 606761"/>
                <a:gd name="connsiteX41" fmla="*/ 287054 w 607614"/>
                <a:gd name="connsiteY41" fmla="*/ 586309 h 606761"/>
                <a:gd name="connsiteX42" fmla="*/ 281738 w 607614"/>
                <a:gd name="connsiteY42" fmla="*/ 606030 h 606761"/>
                <a:gd name="connsiteX43" fmla="*/ 0 w 607614"/>
                <a:gd name="connsiteY43" fmla="*/ 303378 h 606761"/>
                <a:gd name="connsiteX44" fmla="*/ 88850 w 607614"/>
                <a:gd name="connsiteY44" fmla="*/ 89473 h 606761"/>
                <a:gd name="connsiteX45" fmla="*/ 303871 w 607614"/>
                <a:gd name="connsiteY45" fmla="*/ 0 h 606761"/>
                <a:gd name="connsiteX46" fmla="*/ 607614 w 607614"/>
                <a:gd name="connsiteY46" fmla="*/ 303389 h 606761"/>
                <a:gd name="connsiteX47" fmla="*/ 604577 w 607614"/>
                <a:gd name="connsiteY47" fmla="*/ 343588 h 606761"/>
                <a:gd name="connsiteX48" fmla="*/ 584074 w 607614"/>
                <a:gd name="connsiteY48" fmla="*/ 343588 h 606761"/>
                <a:gd name="connsiteX49" fmla="*/ 587111 w 607614"/>
                <a:gd name="connsiteY49" fmla="*/ 303389 h 606761"/>
                <a:gd name="connsiteX50" fmla="*/ 313742 w 607614"/>
                <a:gd name="connsiteY50" fmla="*/ 20479 h 606761"/>
                <a:gd name="connsiteX51" fmla="*/ 313742 w 607614"/>
                <a:gd name="connsiteY51" fmla="*/ 144868 h 606761"/>
                <a:gd name="connsiteX52" fmla="*/ 303871 w 607614"/>
                <a:gd name="connsiteY52" fmla="*/ 154729 h 606761"/>
                <a:gd name="connsiteX53" fmla="*/ 293999 w 607614"/>
                <a:gd name="connsiteY53" fmla="*/ 144868 h 606761"/>
                <a:gd name="connsiteX54" fmla="*/ 293999 w 607614"/>
                <a:gd name="connsiteY54" fmla="*/ 9860 h 606761"/>
                <a:gd name="connsiteX55" fmla="*/ 303871 w 607614"/>
                <a:gd name="connsiteY55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7614" h="606761">
                  <a:moveTo>
                    <a:pt x="355425" y="530180"/>
                  </a:moveTo>
                  <a:lnTo>
                    <a:pt x="342509" y="574916"/>
                  </a:lnTo>
                  <a:lnTo>
                    <a:pt x="388096" y="562784"/>
                  </a:lnTo>
                  <a:close/>
                  <a:moveTo>
                    <a:pt x="467874" y="407347"/>
                  </a:moveTo>
                  <a:lnTo>
                    <a:pt x="364543" y="511224"/>
                  </a:lnTo>
                  <a:lnTo>
                    <a:pt x="407091" y="553685"/>
                  </a:lnTo>
                  <a:lnTo>
                    <a:pt x="511181" y="450566"/>
                  </a:lnTo>
                  <a:close/>
                  <a:moveTo>
                    <a:pt x="511181" y="364128"/>
                  </a:moveTo>
                  <a:lnTo>
                    <a:pt x="482310" y="392941"/>
                  </a:lnTo>
                  <a:lnTo>
                    <a:pt x="525617" y="436160"/>
                  </a:lnTo>
                  <a:lnTo>
                    <a:pt x="553730" y="407347"/>
                  </a:lnTo>
                  <a:cubicBezTo>
                    <a:pt x="558288" y="403556"/>
                    <a:pt x="558288" y="396732"/>
                    <a:pt x="553730" y="392941"/>
                  </a:cubicBezTo>
                  <a:lnTo>
                    <a:pt x="524858" y="364128"/>
                  </a:lnTo>
                  <a:cubicBezTo>
                    <a:pt x="521818" y="360337"/>
                    <a:pt x="514980" y="360337"/>
                    <a:pt x="511181" y="364128"/>
                  </a:cubicBezTo>
                  <a:close/>
                  <a:moveTo>
                    <a:pt x="518020" y="341192"/>
                  </a:moveTo>
                  <a:cubicBezTo>
                    <a:pt x="525807" y="341192"/>
                    <a:pt x="533595" y="344035"/>
                    <a:pt x="539294" y="349722"/>
                  </a:cubicBezTo>
                  <a:lnTo>
                    <a:pt x="568165" y="378534"/>
                  </a:lnTo>
                  <a:cubicBezTo>
                    <a:pt x="580322" y="390666"/>
                    <a:pt x="580322" y="409622"/>
                    <a:pt x="568165" y="421753"/>
                  </a:cubicBezTo>
                  <a:lnTo>
                    <a:pt x="412409" y="577190"/>
                  </a:lnTo>
                  <a:lnTo>
                    <a:pt x="333391" y="598421"/>
                  </a:lnTo>
                  <a:lnTo>
                    <a:pt x="328073" y="603728"/>
                  </a:lnTo>
                  <a:cubicBezTo>
                    <a:pt x="326553" y="606003"/>
                    <a:pt x="323514" y="606761"/>
                    <a:pt x="321235" y="606761"/>
                  </a:cubicBezTo>
                  <a:cubicBezTo>
                    <a:pt x="318955" y="606761"/>
                    <a:pt x="315916" y="606003"/>
                    <a:pt x="314397" y="603728"/>
                  </a:cubicBezTo>
                  <a:cubicBezTo>
                    <a:pt x="309838" y="599937"/>
                    <a:pt x="309838" y="593113"/>
                    <a:pt x="314397" y="589322"/>
                  </a:cubicBezTo>
                  <a:lnTo>
                    <a:pt x="319715" y="584014"/>
                  </a:lnTo>
                  <a:lnTo>
                    <a:pt x="340989" y="505917"/>
                  </a:lnTo>
                  <a:lnTo>
                    <a:pt x="496746" y="349722"/>
                  </a:lnTo>
                  <a:cubicBezTo>
                    <a:pt x="502444" y="344035"/>
                    <a:pt x="510232" y="341192"/>
                    <a:pt x="518020" y="341192"/>
                  </a:cubicBezTo>
                  <a:close/>
                  <a:moveTo>
                    <a:pt x="208113" y="194199"/>
                  </a:moveTo>
                  <a:lnTo>
                    <a:pt x="339462" y="288979"/>
                  </a:lnTo>
                  <a:cubicBezTo>
                    <a:pt x="347814" y="295045"/>
                    <a:pt x="353128" y="304902"/>
                    <a:pt x="354647" y="314759"/>
                  </a:cubicBezTo>
                  <a:cubicBezTo>
                    <a:pt x="355406" y="325374"/>
                    <a:pt x="351610" y="335990"/>
                    <a:pt x="344017" y="343572"/>
                  </a:cubicBezTo>
                  <a:cubicBezTo>
                    <a:pt x="337184" y="350396"/>
                    <a:pt x="328073" y="354187"/>
                    <a:pt x="318203" y="354187"/>
                  </a:cubicBezTo>
                  <a:cubicBezTo>
                    <a:pt x="306815" y="354187"/>
                    <a:pt x="296185" y="348121"/>
                    <a:pt x="289352" y="339022"/>
                  </a:cubicBezTo>
                  <a:lnTo>
                    <a:pt x="194447" y="207847"/>
                  </a:lnTo>
                  <a:cubicBezTo>
                    <a:pt x="191410" y="204056"/>
                    <a:pt x="192169" y="198749"/>
                    <a:pt x="195206" y="194957"/>
                  </a:cubicBezTo>
                  <a:cubicBezTo>
                    <a:pt x="199002" y="191924"/>
                    <a:pt x="204317" y="191166"/>
                    <a:pt x="208113" y="194199"/>
                  </a:cubicBezTo>
                  <a:close/>
                  <a:moveTo>
                    <a:pt x="88850" y="89473"/>
                  </a:moveTo>
                  <a:cubicBezTo>
                    <a:pt x="92647" y="84922"/>
                    <a:pt x="98722" y="84922"/>
                    <a:pt x="103279" y="89473"/>
                  </a:cubicBezTo>
                  <a:cubicBezTo>
                    <a:pt x="107076" y="93266"/>
                    <a:pt x="107076" y="99334"/>
                    <a:pt x="103279" y="103127"/>
                  </a:cubicBezTo>
                  <a:cubicBezTo>
                    <a:pt x="49361" y="156982"/>
                    <a:pt x="20504" y="228284"/>
                    <a:pt x="20504" y="303378"/>
                  </a:cubicBezTo>
                  <a:cubicBezTo>
                    <a:pt x="20504" y="454325"/>
                    <a:pt x="138971" y="577206"/>
                    <a:pt x="287054" y="586309"/>
                  </a:cubicBezTo>
                  <a:lnTo>
                    <a:pt x="281738" y="606030"/>
                  </a:lnTo>
                  <a:cubicBezTo>
                    <a:pt x="124542" y="594652"/>
                    <a:pt x="0" y="463427"/>
                    <a:pt x="0" y="303378"/>
                  </a:cubicBezTo>
                  <a:cubicBezTo>
                    <a:pt x="0" y="222216"/>
                    <a:pt x="31136" y="146363"/>
                    <a:pt x="88850" y="89473"/>
                  </a:cubicBezTo>
                  <a:close/>
                  <a:moveTo>
                    <a:pt x="303871" y="0"/>
                  </a:moveTo>
                  <a:cubicBezTo>
                    <a:pt x="471689" y="0"/>
                    <a:pt x="607614" y="135767"/>
                    <a:pt x="607614" y="303389"/>
                  </a:cubicBezTo>
                  <a:cubicBezTo>
                    <a:pt x="607614" y="317042"/>
                    <a:pt x="606855" y="330694"/>
                    <a:pt x="604577" y="343588"/>
                  </a:cubicBezTo>
                  <a:lnTo>
                    <a:pt x="584074" y="343588"/>
                  </a:lnTo>
                  <a:cubicBezTo>
                    <a:pt x="586352" y="330694"/>
                    <a:pt x="587111" y="317042"/>
                    <a:pt x="587111" y="303389"/>
                  </a:cubicBezTo>
                  <a:cubicBezTo>
                    <a:pt x="587111" y="150936"/>
                    <a:pt x="465614" y="25788"/>
                    <a:pt x="313742" y="20479"/>
                  </a:cubicBezTo>
                  <a:lnTo>
                    <a:pt x="313742" y="144868"/>
                  </a:lnTo>
                  <a:cubicBezTo>
                    <a:pt x="313742" y="150178"/>
                    <a:pt x="309186" y="154729"/>
                    <a:pt x="303871" y="154729"/>
                  </a:cubicBezTo>
                  <a:cubicBezTo>
                    <a:pt x="298555" y="154729"/>
                    <a:pt x="293999" y="150178"/>
                    <a:pt x="293999" y="144868"/>
                  </a:cubicBezTo>
                  <a:lnTo>
                    <a:pt x="293999" y="9860"/>
                  </a:lnTo>
                  <a:cubicBezTo>
                    <a:pt x="293999" y="4551"/>
                    <a:pt x="298555" y="0"/>
                    <a:pt x="303871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Group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6F82E2-CC8B-4F06-B48B-07A7CBA7C7A7}"/>
              </a:ext>
            </a:extLst>
          </p:cNvPr>
          <p:cNvGrpSpPr/>
          <p:nvPr/>
        </p:nvGrpSpPr>
        <p:grpSpPr>
          <a:xfrm>
            <a:off x="5606597" y="3905025"/>
            <a:ext cx="978807" cy="978808"/>
            <a:chOff x="2160187" y="3373402"/>
            <a:chExt cx="1102526" cy="110252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AE8523-53F4-43F3-B26A-B30775808EEC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1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2EAE0F-B65A-441B-8DCA-FD7EDA1FB22D}"/>
                </a:ext>
              </a:extLst>
            </p:cNvPr>
            <p:cNvSpPr/>
            <p:nvPr/>
          </p:nvSpPr>
          <p:spPr>
            <a:xfrm>
              <a:off x="2434860" y="3648999"/>
              <a:ext cx="553180" cy="551330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Group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79EF7C-59C9-4836-A0A1-60BF96E89AF4}"/>
              </a:ext>
            </a:extLst>
          </p:cNvPr>
          <p:cNvGrpSpPr/>
          <p:nvPr/>
        </p:nvGrpSpPr>
        <p:grpSpPr>
          <a:xfrm>
            <a:off x="5606597" y="4800460"/>
            <a:ext cx="978807" cy="978808"/>
            <a:chOff x="2160187" y="3373402"/>
            <a:chExt cx="1102526" cy="1102526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E73872B-A0A2-4847-8849-20F99D5ECE12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Oval 1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1B7554E-8EB4-4CA1-9ACA-1B1EE52F0F5E}"/>
                </a:ext>
              </a:extLst>
            </p:cNvPr>
            <p:cNvSpPr/>
            <p:nvPr/>
          </p:nvSpPr>
          <p:spPr>
            <a:xfrm>
              <a:off x="2443614" y="3648075"/>
              <a:ext cx="535670" cy="553180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9D59085-7556-4E30-9566-6CC676EAF6F2}"/>
              </a:ext>
            </a:extLst>
          </p:cNvPr>
          <p:cNvGrpSpPr/>
          <p:nvPr/>
        </p:nvGrpSpPr>
        <p:grpSpPr>
          <a:xfrm>
            <a:off x="959678" y="2111206"/>
            <a:ext cx="4437822" cy="1367561"/>
            <a:chOff x="959678" y="2085806"/>
            <a:chExt cx="4437822" cy="1367561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77FF08-7370-4715-9A72-57BA0E8E0F41}"/>
                </a:ext>
              </a:extLst>
            </p:cNvPr>
            <p:cNvCxnSpPr>
              <a:cxnSpLocks/>
            </p:cNvCxnSpPr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2DC4153-0CEB-472D-BCC6-9FF87F5A76A3}"/>
                </a:ext>
              </a:extLst>
            </p:cNvPr>
            <p:cNvGrpSpPr/>
            <p:nvPr/>
          </p:nvGrpSpPr>
          <p:grpSpPr>
            <a:xfrm>
              <a:off x="959678" y="2085806"/>
              <a:ext cx="3980622" cy="1367561"/>
              <a:chOff x="1365678" y="4881042"/>
              <a:chExt cx="3980622" cy="1367561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DE0DE41-24EE-4D9B-8ED6-117820B98275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980622" cy="1367561"/>
                <a:chOff x="1365678" y="4881042"/>
                <a:chExt cx="3980622" cy="1367561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AD77C8A-7947-4DA3-AC1C-CD3953FC0706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5502FB-46B9-4FD6-BD27-C32D7EC9DC21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945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the benefit</a:t>
                  </a: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ECE990E-FE76-4A8D-915C-4A8363A2DE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F67F8DB-99ED-4432-9C6C-34DF92BDAE39}"/>
              </a:ext>
            </a:extLst>
          </p:cNvPr>
          <p:cNvGrpSpPr/>
          <p:nvPr/>
        </p:nvGrpSpPr>
        <p:grpSpPr>
          <a:xfrm>
            <a:off x="959678" y="3950265"/>
            <a:ext cx="4437822" cy="1367561"/>
            <a:chOff x="959678" y="2085806"/>
            <a:chExt cx="4437822" cy="1367561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1DE1EFA-D194-4BEB-83FF-E0CE44DF82B2}"/>
                </a:ext>
              </a:extLst>
            </p:cNvPr>
            <p:cNvCxnSpPr>
              <a:cxnSpLocks/>
            </p:cNvCxnSpPr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34EB757-E35C-428B-910E-52C650C9A129}"/>
                </a:ext>
              </a:extLst>
            </p:cNvPr>
            <p:cNvGrpSpPr/>
            <p:nvPr/>
          </p:nvGrpSpPr>
          <p:grpSpPr>
            <a:xfrm>
              <a:off x="959678" y="2085806"/>
              <a:ext cx="3980622" cy="1367561"/>
              <a:chOff x="1365678" y="4881042"/>
              <a:chExt cx="3980622" cy="1367561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B333217-A432-4B01-9D29-ABE9F12A3F0E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980622" cy="1367561"/>
                <a:chOff x="1365678" y="4881042"/>
                <a:chExt cx="3980622" cy="1367561"/>
              </a:xfrm>
            </p:grpSpPr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49339A-E06B-42B4-AD45-3CD4DBE87E6E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EC6D59-0ECC-4CD3-9415-05B35885129D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945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the benefit</a:t>
                  </a:r>
                </a:p>
              </p:txBody>
            </p:sp>
          </p:grp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B13439-75BC-499F-ABA6-67752E62DD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FBC7F14-EE35-4261-A716-C32B7C6FFF93}"/>
              </a:ext>
            </a:extLst>
          </p:cNvPr>
          <p:cNvGrpSpPr/>
          <p:nvPr/>
        </p:nvGrpSpPr>
        <p:grpSpPr>
          <a:xfrm flipH="1">
            <a:off x="6806378" y="2926339"/>
            <a:ext cx="4514022" cy="1367561"/>
            <a:chOff x="883478" y="2085806"/>
            <a:chExt cx="4514022" cy="1367561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4868AE4-F204-4B8E-ABE2-49A7F67882CD}"/>
                </a:ext>
              </a:extLst>
            </p:cNvPr>
            <p:cNvCxnSpPr>
              <a:cxnSpLocks/>
            </p:cNvCxnSpPr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282198-CE45-4C6F-BA8F-40D770489C84}"/>
                </a:ext>
              </a:extLst>
            </p:cNvPr>
            <p:cNvGrpSpPr/>
            <p:nvPr/>
          </p:nvGrpSpPr>
          <p:grpSpPr>
            <a:xfrm>
              <a:off x="883478" y="2085806"/>
              <a:ext cx="4082222" cy="1367561"/>
              <a:chOff x="1289478" y="4881042"/>
              <a:chExt cx="4082222" cy="1367561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2E2E084-A46D-46D1-991A-896EF8479279}"/>
                  </a:ext>
                </a:extLst>
              </p:cNvPr>
              <p:cNvGrpSpPr/>
              <p:nvPr/>
            </p:nvGrpSpPr>
            <p:grpSpPr>
              <a:xfrm>
                <a:off x="1289478" y="4881042"/>
                <a:ext cx="4082222" cy="1367561"/>
                <a:chOff x="1289478" y="4881042"/>
                <a:chExt cx="4082222" cy="1367561"/>
              </a:xfrm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FA9A8D-330F-49F7-BC4F-419C27C2BB7E}"/>
                    </a:ext>
                  </a:extLst>
                </p:cNvPr>
                <p:cNvSpPr txBox="1"/>
                <p:nvPr/>
              </p:nvSpPr>
              <p:spPr>
                <a:xfrm>
                  <a:off x="12894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/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04BD16B-5AD8-4512-BB03-70DEDCF309A3}"/>
                    </a:ext>
                  </a:extLst>
                </p:cNvPr>
                <p:cNvSpPr txBox="1"/>
                <p:nvPr/>
              </p:nvSpPr>
              <p:spPr>
                <a:xfrm>
                  <a:off x="1426002" y="5463773"/>
                  <a:ext cx="3945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the benefit</a:t>
                  </a:r>
                </a:p>
              </p:txBody>
            </p:sp>
          </p:grp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84EDD2E-FFB1-44BB-9CBE-BD6C2039D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B364486-62CE-4B87-9B58-1D83D71B19C8}"/>
              </a:ext>
            </a:extLst>
          </p:cNvPr>
          <p:cNvGrpSpPr/>
          <p:nvPr/>
        </p:nvGrpSpPr>
        <p:grpSpPr>
          <a:xfrm flipH="1">
            <a:off x="6806378" y="4790798"/>
            <a:ext cx="4514022" cy="1367561"/>
            <a:chOff x="883478" y="2085806"/>
            <a:chExt cx="4514022" cy="1367561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DF13E8-0675-4F0A-ADA2-D77D2BC2A72D}"/>
                </a:ext>
              </a:extLst>
            </p:cNvPr>
            <p:cNvCxnSpPr>
              <a:cxnSpLocks/>
            </p:cNvCxnSpPr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5ECB2B1-3514-4B94-B8B4-6727187D39D7}"/>
                </a:ext>
              </a:extLst>
            </p:cNvPr>
            <p:cNvGrpSpPr/>
            <p:nvPr/>
          </p:nvGrpSpPr>
          <p:grpSpPr>
            <a:xfrm>
              <a:off x="883478" y="2085806"/>
              <a:ext cx="4082222" cy="1367561"/>
              <a:chOff x="1289478" y="4881042"/>
              <a:chExt cx="4082222" cy="1367561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F31552C-7EEA-49E8-9318-AA32CB95ECC4}"/>
                  </a:ext>
                </a:extLst>
              </p:cNvPr>
              <p:cNvGrpSpPr/>
              <p:nvPr/>
            </p:nvGrpSpPr>
            <p:grpSpPr>
              <a:xfrm>
                <a:off x="1289478" y="4881042"/>
                <a:ext cx="4082222" cy="1367561"/>
                <a:chOff x="1289478" y="4881042"/>
                <a:chExt cx="4082222" cy="1367561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2344E2C-DDF6-4DBA-B52D-E13019E1C165}"/>
                    </a:ext>
                  </a:extLst>
                </p:cNvPr>
                <p:cNvSpPr txBox="1"/>
                <p:nvPr/>
              </p:nvSpPr>
              <p:spPr>
                <a:xfrm>
                  <a:off x="12894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/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AFFF4D-B579-4431-A3AA-2DADBA033A1E}"/>
                    </a:ext>
                  </a:extLst>
                </p:cNvPr>
                <p:cNvSpPr txBox="1"/>
                <p:nvPr/>
              </p:nvSpPr>
              <p:spPr>
                <a:xfrm>
                  <a:off x="1426002" y="5463773"/>
                  <a:ext cx="3945698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 the benefit</a:t>
                  </a:r>
                </a:p>
              </p:txBody>
            </p:sp>
          </p:grp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BAB395B-ADEC-471D-92F7-057739438F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E396F55-071A-43B1-B99B-1BD7593060B7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610AC2-905D-4CB2-9746-539C4AFA0115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54AC6A-C552-4EE1-8434-F40F52D38360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792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í$ḻïḑé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D4EFE90-2274-4CA3-ACD7-585F6EEBC9E8}"/>
              </a:ext>
            </a:extLst>
          </p:cNvPr>
          <p:cNvGrpSpPr/>
          <p:nvPr/>
        </p:nvGrpSpPr>
        <p:grpSpPr>
          <a:xfrm>
            <a:off x="4646966" y="2005688"/>
            <a:ext cx="2898070" cy="3700700"/>
            <a:chOff x="4490267" y="1816435"/>
            <a:chExt cx="3320231" cy="4239780"/>
          </a:xfrm>
        </p:grpSpPr>
        <p:grpSp>
          <p:nvGrpSpPr>
            <p:cNvPr id="36" name="îṡḻíḓ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20B1741-E09B-4CA4-818B-E2288D15174F}"/>
                </a:ext>
              </a:extLst>
            </p:cNvPr>
            <p:cNvGrpSpPr/>
            <p:nvPr/>
          </p:nvGrpSpPr>
          <p:grpSpPr>
            <a:xfrm>
              <a:off x="5007727" y="2445937"/>
              <a:ext cx="2226950" cy="2844742"/>
              <a:chOff x="3855015" y="1605266"/>
              <a:chExt cx="1406556" cy="1858968"/>
            </a:xfrm>
            <a:solidFill>
              <a:schemeClr val="accent6"/>
            </a:solidFill>
          </p:grpSpPr>
          <p:sp>
            <p:nvSpPr>
              <p:cNvPr id="53" name="iŝḻíḓ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EC09F84-3257-46F1-81BA-A5785E003BD4}"/>
                  </a:ext>
                </a:extLst>
              </p:cNvPr>
              <p:cNvSpPr/>
              <p:nvPr/>
            </p:nvSpPr>
            <p:spPr bwMode="auto">
              <a:xfrm>
                <a:off x="3855015" y="1605266"/>
                <a:ext cx="1393801" cy="1824952"/>
              </a:xfrm>
              <a:custGeom>
                <a:avLst/>
                <a:gdLst>
                  <a:gd name="T0" fmla="*/ 60 w 325"/>
                  <a:gd name="T1" fmla="*/ 58 h 426"/>
                  <a:gd name="T2" fmla="*/ 163 w 325"/>
                  <a:gd name="T3" fmla="*/ 11 h 426"/>
                  <a:gd name="T4" fmla="*/ 315 w 325"/>
                  <a:gd name="T5" fmla="*/ 105 h 426"/>
                  <a:gd name="T6" fmla="*/ 315 w 325"/>
                  <a:gd name="T7" fmla="*/ 215 h 426"/>
                  <a:gd name="T8" fmla="*/ 272 w 325"/>
                  <a:gd name="T9" fmla="*/ 310 h 426"/>
                  <a:gd name="T10" fmla="*/ 244 w 325"/>
                  <a:gd name="T11" fmla="*/ 389 h 426"/>
                  <a:gd name="T12" fmla="*/ 226 w 325"/>
                  <a:gd name="T13" fmla="*/ 426 h 426"/>
                  <a:gd name="T14" fmla="*/ 116 w 325"/>
                  <a:gd name="T15" fmla="*/ 426 h 426"/>
                  <a:gd name="T16" fmla="*/ 96 w 325"/>
                  <a:gd name="T17" fmla="*/ 396 h 426"/>
                  <a:gd name="T18" fmla="*/ 60 w 325"/>
                  <a:gd name="T19" fmla="*/ 297 h 426"/>
                  <a:gd name="T20" fmla="*/ 18 w 325"/>
                  <a:gd name="T21" fmla="*/ 178 h 426"/>
                  <a:gd name="T22" fmla="*/ 60 w 325"/>
                  <a:gd name="T23" fmla="*/ 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5" h="426">
                    <a:moveTo>
                      <a:pt x="60" y="58"/>
                    </a:moveTo>
                    <a:cubicBezTo>
                      <a:pt x="60" y="58"/>
                      <a:pt x="104" y="15"/>
                      <a:pt x="163" y="11"/>
                    </a:cubicBezTo>
                    <a:cubicBezTo>
                      <a:pt x="163" y="11"/>
                      <a:pt x="263" y="0"/>
                      <a:pt x="315" y="105"/>
                    </a:cubicBezTo>
                    <a:cubicBezTo>
                      <a:pt x="315" y="105"/>
                      <a:pt x="325" y="179"/>
                      <a:pt x="315" y="215"/>
                    </a:cubicBezTo>
                    <a:cubicBezTo>
                      <a:pt x="315" y="215"/>
                      <a:pt x="271" y="302"/>
                      <a:pt x="272" y="310"/>
                    </a:cubicBezTo>
                    <a:cubicBezTo>
                      <a:pt x="244" y="389"/>
                      <a:pt x="244" y="389"/>
                      <a:pt x="244" y="389"/>
                    </a:cubicBezTo>
                    <a:cubicBezTo>
                      <a:pt x="244" y="389"/>
                      <a:pt x="241" y="426"/>
                      <a:pt x="226" y="426"/>
                    </a:cubicBezTo>
                    <a:cubicBezTo>
                      <a:pt x="116" y="426"/>
                      <a:pt x="116" y="426"/>
                      <a:pt x="116" y="426"/>
                    </a:cubicBezTo>
                    <a:cubicBezTo>
                      <a:pt x="116" y="426"/>
                      <a:pt x="96" y="426"/>
                      <a:pt x="96" y="396"/>
                    </a:cubicBezTo>
                    <a:cubicBezTo>
                      <a:pt x="96" y="396"/>
                      <a:pt x="74" y="318"/>
                      <a:pt x="60" y="297"/>
                    </a:cubicBezTo>
                    <a:cubicBezTo>
                      <a:pt x="60" y="297"/>
                      <a:pt x="18" y="207"/>
                      <a:pt x="18" y="178"/>
                    </a:cubicBezTo>
                    <a:cubicBezTo>
                      <a:pt x="18" y="178"/>
                      <a:pt x="0" y="125"/>
                      <a:pt x="60" y="5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ïṡlïḓ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50AD30-75E8-4011-B3D8-60C83D337119}"/>
                  </a:ext>
                </a:extLst>
              </p:cNvPr>
              <p:cNvSpPr/>
              <p:nvPr/>
            </p:nvSpPr>
            <p:spPr bwMode="auto">
              <a:xfrm>
                <a:off x="3885629" y="1626526"/>
                <a:ext cx="1375942" cy="1837708"/>
              </a:xfrm>
              <a:custGeom>
                <a:avLst/>
                <a:gdLst>
                  <a:gd name="T0" fmla="*/ 160 w 321"/>
                  <a:gd name="T1" fmla="*/ 0 h 429"/>
                  <a:gd name="T2" fmla="*/ 0 w 321"/>
                  <a:gd name="T3" fmla="*/ 160 h 429"/>
                  <a:gd name="T4" fmla="*/ 22 w 321"/>
                  <a:gd name="T5" fmla="*/ 240 h 429"/>
                  <a:gd name="T6" fmla="*/ 78 w 321"/>
                  <a:gd name="T7" fmla="*/ 389 h 429"/>
                  <a:gd name="T8" fmla="*/ 115 w 321"/>
                  <a:gd name="T9" fmla="*/ 429 h 429"/>
                  <a:gd name="T10" fmla="*/ 160 w 321"/>
                  <a:gd name="T11" fmla="*/ 429 h 429"/>
                  <a:gd name="T12" fmla="*/ 206 w 321"/>
                  <a:gd name="T13" fmla="*/ 429 h 429"/>
                  <a:gd name="T14" fmla="*/ 243 w 321"/>
                  <a:gd name="T15" fmla="*/ 389 h 429"/>
                  <a:gd name="T16" fmla="*/ 299 w 321"/>
                  <a:gd name="T17" fmla="*/ 240 h 429"/>
                  <a:gd name="T18" fmla="*/ 321 w 321"/>
                  <a:gd name="T19" fmla="*/ 160 h 429"/>
                  <a:gd name="T20" fmla="*/ 160 w 321"/>
                  <a:gd name="T21" fmla="*/ 0 h 429"/>
                  <a:gd name="T22" fmla="*/ 287 w 321"/>
                  <a:gd name="T23" fmla="*/ 233 h 429"/>
                  <a:gd name="T24" fmla="*/ 229 w 321"/>
                  <a:gd name="T25" fmla="*/ 387 h 429"/>
                  <a:gd name="T26" fmla="*/ 221 w 321"/>
                  <a:gd name="T27" fmla="*/ 411 h 429"/>
                  <a:gd name="T28" fmla="*/ 206 w 321"/>
                  <a:gd name="T29" fmla="*/ 414 h 429"/>
                  <a:gd name="T30" fmla="*/ 160 w 321"/>
                  <a:gd name="T31" fmla="*/ 414 h 429"/>
                  <a:gd name="T32" fmla="*/ 115 w 321"/>
                  <a:gd name="T33" fmla="*/ 414 h 429"/>
                  <a:gd name="T34" fmla="*/ 100 w 321"/>
                  <a:gd name="T35" fmla="*/ 411 h 429"/>
                  <a:gd name="T36" fmla="*/ 92 w 321"/>
                  <a:gd name="T37" fmla="*/ 387 h 429"/>
                  <a:gd name="T38" fmla="*/ 34 w 321"/>
                  <a:gd name="T39" fmla="*/ 233 h 429"/>
                  <a:gd name="T40" fmla="*/ 15 w 321"/>
                  <a:gd name="T41" fmla="*/ 160 h 429"/>
                  <a:gd name="T42" fmla="*/ 160 w 321"/>
                  <a:gd name="T43" fmla="*/ 14 h 429"/>
                  <a:gd name="T44" fmla="*/ 306 w 321"/>
                  <a:gd name="T45" fmla="*/ 160 h 429"/>
                  <a:gd name="T46" fmla="*/ 287 w 321"/>
                  <a:gd name="T47" fmla="*/ 23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1" h="429">
                    <a:moveTo>
                      <a:pt x="160" y="0"/>
                    </a:moveTo>
                    <a:cubicBezTo>
                      <a:pt x="72" y="0"/>
                      <a:pt x="0" y="72"/>
                      <a:pt x="0" y="160"/>
                    </a:cubicBezTo>
                    <a:cubicBezTo>
                      <a:pt x="0" y="189"/>
                      <a:pt x="8" y="216"/>
                      <a:pt x="22" y="240"/>
                    </a:cubicBezTo>
                    <a:cubicBezTo>
                      <a:pt x="61" y="311"/>
                      <a:pt x="71" y="351"/>
                      <a:pt x="78" y="389"/>
                    </a:cubicBezTo>
                    <a:cubicBezTo>
                      <a:pt x="83" y="421"/>
                      <a:pt x="91" y="429"/>
                      <a:pt x="115" y="429"/>
                    </a:cubicBezTo>
                    <a:cubicBezTo>
                      <a:pt x="125" y="429"/>
                      <a:pt x="142" y="429"/>
                      <a:pt x="160" y="429"/>
                    </a:cubicBezTo>
                    <a:cubicBezTo>
                      <a:pt x="179" y="429"/>
                      <a:pt x="195" y="429"/>
                      <a:pt x="206" y="429"/>
                    </a:cubicBezTo>
                    <a:cubicBezTo>
                      <a:pt x="230" y="429"/>
                      <a:pt x="238" y="421"/>
                      <a:pt x="243" y="389"/>
                    </a:cubicBezTo>
                    <a:cubicBezTo>
                      <a:pt x="249" y="351"/>
                      <a:pt x="260" y="311"/>
                      <a:pt x="299" y="240"/>
                    </a:cubicBezTo>
                    <a:cubicBezTo>
                      <a:pt x="312" y="216"/>
                      <a:pt x="321" y="189"/>
                      <a:pt x="321" y="160"/>
                    </a:cubicBezTo>
                    <a:cubicBezTo>
                      <a:pt x="321" y="72"/>
                      <a:pt x="249" y="0"/>
                      <a:pt x="160" y="0"/>
                    </a:cubicBezTo>
                    <a:close/>
                    <a:moveTo>
                      <a:pt x="287" y="233"/>
                    </a:moveTo>
                    <a:cubicBezTo>
                      <a:pt x="248" y="302"/>
                      <a:pt x="236" y="343"/>
                      <a:pt x="229" y="387"/>
                    </a:cubicBezTo>
                    <a:cubicBezTo>
                      <a:pt x="228" y="392"/>
                      <a:pt x="226" y="406"/>
                      <a:pt x="221" y="411"/>
                    </a:cubicBezTo>
                    <a:cubicBezTo>
                      <a:pt x="220" y="413"/>
                      <a:pt x="217" y="414"/>
                      <a:pt x="206" y="414"/>
                    </a:cubicBezTo>
                    <a:cubicBezTo>
                      <a:pt x="160" y="414"/>
                      <a:pt x="160" y="414"/>
                      <a:pt x="160" y="414"/>
                    </a:cubicBezTo>
                    <a:cubicBezTo>
                      <a:pt x="115" y="414"/>
                      <a:pt x="115" y="414"/>
                      <a:pt x="115" y="414"/>
                    </a:cubicBezTo>
                    <a:cubicBezTo>
                      <a:pt x="104" y="414"/>
                      <a:pt x="101" y="413"/>
                      <a:pt x="100" y="411"/>
                    </a:cubicBezTo>
                    <a:cubicBezTo>
                      <a:pt x="95" y="406"/>
                      <a:pt x="93" y="392"/>
                      <a:pt x="92" y="387"/>
                    </a:cubicBezTo>
                    <a:cubicBezTo>
                      <a:pt x="85" y="343"/>
                      <a:pt x="73" y="302"/>
                      <a:pt x="34" y="233"/>
                    </a:cubicBezTo>
                    <a:cubicBezTo>
                      <a:pt x="21" y="210"/>
                      <a:pt x="15" y="185"/>
                      <a:pt x="15" y="160"/>
                    </a:cubicBezTo>
                    <a:cubicBezTo>
                      <a:pt x="15" y="80"/>
                      <a:pt x="80" y="14"/>
                      <a:pt x="160" y="14"/>
                    </a:cubicBezTo>
                    <a:cubicBezTo>
                      <a:pt x="241" y="14"/>
                      <a:pt x="306" y="80"/>
                      <a:pt x="306" y="160"/>
                    </a:cubicBezTo>
                    <a:cubicBezTo>
                      <a:pt x="306" y="185"/>
                      <a:pt x="300" y="210"/>
                      <a:pt x="287" y="233"/>
                    </a:cubicBezTo>
                    <a:close/>
                  </a:path>
                </a:pathLst>
              </a:custGeom>
              <a:solidFill>
                <a:srgbClr val="FAC84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7" name="ïṥḻiḋ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F311004-7B43-40F0-8D9C-DCEBDAD61B9B}"/>
                </a:ext>
              </a:extLst>
            </p:cNvPr>
            <p:cNvSpPr/>
            <p:nvPr/>
          </p:nvSpPr>
          <p:spPr bwMode="auto">
            <a:xfrm>
              <a:off x="5679140" y="5341013"/>
              <a:ext cx="943828" cy="135986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íṡḻïḍé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482D62-AC45-4AE8-873F-2F8D9BCE79FF}"/>
                </a:ext>
              </a:extLst>
            </p:cNvPr>
            <p:cNvSpPr/>
            <p:nvPr/>
          </p:nvSpPr>
          <p:spPr bwMode="auto">
            <a:xfrm>
              <a:off x="5706067" y="5537587"/>
              <a:ext cx="888626" cy="149451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íşḷiď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EB3D12-DF0B-4152-8D10-C0021D9DD38E}"/>
                </a:ext>
              </a:extLst>
            </p:cNvPr>
            <p:cNvSpPr/>
            <p:nvPr/>
          </p:nvSpPr>
          <p:spPr bwMode="auto">
            <a:xfrm>
              <a:off x="5759924" y="5740894"/>
              <a:ext cx="780914" cy="125478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ïs1íḑ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2E5F02-A725-4F4F-A5CB-CBC350B1455A}"/>
                </a:ext>
              </a:extLst>
            </p:cNvPr>
            <p:cNvSpPr/>
            <p:nvPr/>
          </p:nvSpPr>
          <p:spPr bwMode="auto">
            <a:xfrm>
              <a:off x="5902641" y="5920229"/>
              <a:ext cx="495476" cy="135986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íŝľidè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15B1CD-0D88-4072-87BA-62C6FD65BE31}"/>
                </a:ext>
              </a:extLst>
            </p:cNvPr>
            <p:cNvSpPr/>
            <p:nvPr/>
          </p:nvSpPr>
          <p:spPr bwMode="auto">
            <a:xfrm>
              <a:off x="5637401" y="3749297"/>
              <a:ext cx="1052887" cy="1417762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îṣlïḍ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0108D3-C205-4897-B24E-20EE9C53E7E5}"/>
                </a:ext>
              </a:extLst>
            </p:cNvPr>
            <p:cNvGrpSpPr/>
            <p:nvPr/>
          </p:nvGrpSpPr>
          <p:grpSpPr>
            <a:xfrm>
              <a:off x="4490267" y="1816435"/>
              <a:ext cx="3320231" cy="2502955"/>
              <a:chOff x="3525061" y="1210682"/>
              <a:chExt cx="2097079" cy="1580888"/>
            </a:xfrm>
            <a:solidFill>
              <a:schemeClr val="bg1">
                <a:lumMod val="95000"/>
              </a:schemeClr>
            </a:solidFill>
          </p:grpSpPr>
          <p:sp>
            <p:nvSpPr>
              <p:cNvPr id="44" name="ïṧľîḍè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F14B2CD-364D-47ED-9812-F076FD663E88}"/>
                  </a:ext>
                </a:extLst>
              </p:cNvPr>
              <p:cNvSpPr/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šļîḋê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3F81C5-385E-46EF-AC89-D42D2302510E}"/>
                  </a:ext>
                </a:extLst>
              </p:cNvPr>
              <p:cNvSpPr/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śľiďê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FAE820-B2CA-4D60-A90F-82BDE50422E7}"/>
                  </a:ext>
                </a:extLst>
              </p:cNvPr>
              <p:cNvSpPr/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ïŝľïd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06708B-47BD-4F3C-8CED-819AA2A07209}"/>
                  </a:ext>
                </a:extLst>
              </p:cNvPr>
              <p:cNvSpPr/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ṩḻiḓ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7AF722-22AF-49C7-90A2-DF68598B62BD}"/>
                  </a:ext>
                </a:extLst>
              </p:cNvPr>
              <p:cNvSpPr/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śľíďé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758A8DE-6167-41A3-9241-57C6F570C692}"/>
                  </a:ext>
                </a:extLst>
              </p:cNvPr>
              <p:cNvSpPr/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iŝļíďe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0105E2C-3BF2-49EB-B688-FC840900E0FF}"/>
                  </a:ext>
                </a:extLst>
              </p:cNvPr>
              <p:cNvSpPr/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ïśḻiḓè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BD30E77-7819-416A-B819-5B1F7C4C5060}"/>
                  </a:ext>
                </a:extLst>
              </p:cNvPr>
              <p:cNvSpPr/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sḻîḋè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03D9BAA-AE1D-42D5-91AA-97E400CE291F}"/>
                  </a:ext>
                </a:extLst>
              </p:cNvPr>
              <p:cNvSpPr/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3" name="ïşḷïḋê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1539DB-F797-406E-BC64-FE7618F82BED}"/>
                </a:ext>
              </a:extLst>
            </p:cNvPr>
            <p:cNvSpPr/>
            <p:nvPr/>
          </p:nvSpPr>
          <p:spPr bwMode="auto">
            <a:xfrm>
              <a:off x="5152696" y="3033217"/>
              <a:ext cx="393150" cy="931742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667174E-FCE2-488C-B65C-DA4585452732}"/>
              </a:ext>
            </a:extLst>
          </p:cNvPr>
          <p:cNvGrpSpPr/>
          <p:nvPr/>
        </p:nvGrpSpPr>
        <p:grpSpPr>
          <a:xfrm>
            <a:off x="8055006" y="2297500"/>
            <a:ext cx="3460041" cy="1136729"/>
            <a:chOff x="1365678" y="4881042"/>
            <a:chExt cx="3460041" cy="1136729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011F122-39BF-4949-9978-9535496B758C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131180-74BC-4B31-8BEB-D2D4C7D90086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8F39112-6128-4E65-829A-89EAAA7E35D4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66DEFAB-9DBE-45A9-8D62-8857EBB22B7D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E6A844-6C24-4F1E-8BCF-E2B9FC7557BF}"/>
              </a:ext>
            </a:extLst>
          </p:cNvPr>
          <p:cNvGrpSpPr/>
          <p:nvPr/>
        </p:nvGrpSpPr>
        <p:grpSpPr>
          <a:xfrm>
            <a:off x="8055006" y="4367408"/>
            <a:ext cx="3460041" cy="1136729"/>
            <a:chOff x="1365678" y="4881042"/>
            <a:chExt cx="3460041" cy="113672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4E2712B-1C69-4DD8-AB6C-BDE93A6D02B2}"/>
                </a:ext>
              </a:extLst>
            </p:cNvPr>
            <p:cNvGrpSpPr/>
            <p:nvPr/>
          </p:nvGrpSpPr>
          <p:grpSpPr>
            <a:xfrm>
              <a:off x="1365678" y="4881042"/>
              <a:ext cx="3460041" cy="1136729"/>
              <a:chOff x="1365678" y="4881042"/>
              <a:chExt cx="3460041" cy="1136729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841604-F9AA-4CCA-8EE8-318FA2DA69E6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F50BBE9-D578-4D61-B61A-5C32B56FB5F1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F2D3DDC-A4FC-4302-9DCB-F61A0803A190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42285F-6F3E-4CD4-893F-5FADE1868E86}"/>
              </a:ext>
            </a:extLst>
          </p:cNvPr>
          <p:cNvGrpSpPr/>
          <p:nvPr/>
        </p:nvGrpSpPr>
        <p:grpSpPr>
          <a:xfrm flipH="1">
            <a:off x="625038" y="2297500"/>
            <a:ext cx="3552404" cy="1136729"/>
            <a:chOff x="1273315" y="4881042"/>
            <a:chExt cx="3552404" cy="1136729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AD07BD-A0A7-4719-B12D-5B0C6968C560}"/>
                </a:ext>
              </a:extLst>
            </p:cNvPr>
            <p:cNvGrpSpPr/>
            <p:nvPr/>
          </p:nvGrpSpPr>
          <p:grpSpPr>
            <a:xfrm>
              <a:off x="1273315" y="4881042"/>
              <a:ext cx="3552404" cy="1136729"/>
              <a:chOff x="1273315" y="4881042"/>
              <a:chExt cx="3552404" cy="1136729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8E3A9E-5C28-4F2D-A894-974E36AEDC48}"/>
                  </a:ext>
                </a:extLst>
              </p:cNvPr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040B3F3-6C1F-469B-A7FC-5D56F8FB3E86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3BC177-9BE2-45F0-B866-9D024DEDCD8C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5B3CA1C-F251-4550-9D18-5E133A04F40B}"/>
              </a:ext>
            </a:extLst>
          </p:cNvPr>
          <p:cNvGrpSpPr/>
          <p:nvPr/>
        </p:nvGrpSpPr>
        <p:grpSpPr>
          <a:xfrm flipH="1">
            <a:off x="625038" y="4367408"/>
            <a:ext cx="3552404" cy="1136729"/>
            <a:chOff x="1273315" y="4881042"/>
            <a:chExt cx="3552404" cy="113672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5E2C11F-150E-45B8-9C9D-FE962FE94934}"/>
                </a:ext>
              </a:extLst>
            </p:cNvPr>
            <p:cNvGrpSpPr/>
            <p:nvPr/>
          </p:nvGrpSpPr>
          <p:grpSpPr>
            <a:xfrm>
              <a:off x="1273315" y="4881042"/>
              <a:ext cx="3552404" cy="1136729"/>
              <a:chOff x="1273315" y="4881042"/>
              <a:chExt cx="3552404" cy="1136729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B9D5E13-F947-4E2D-9642-632518B15023}"/>
                  </a:ext>
                </a:extLst>
              </p:cNvPr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8C3C18-8958-42D3-9F18-FCB7B09A2812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3425117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copy</a:t>
                </a:r>
              </a:p>
            </p:txBody>
          </p:sp>
        </p:grp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1D1E81-7FC7-4CC0-9BFB-03C9FA1DA929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000FED-860E-427F-BF55-0D2652312812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9C5C638-CFB6-4D76-B7DD-0D94F30CE0F9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7E3ABD-D955-4B73-AE5B-4AEC46C16297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49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73D622B-E4CF-4CC1-ABEE-EE0ED1F00844}"/>
              </a:ext>
            </a:extLst>
          </p:cNvPr>
          <p:cNvGrpSpPr/>
          <p:nvPr/>
        </p:nvGrpSpPr>
        <p:grpSpPr>
          <a:xfrm>
            <a:off x="6302781" y="2280386"/>
            <a:ext cx="4657723" cy="1367561"/>
            <a:chOff x="1365678" y="4881042"/>
            <a:chExt cx="4657723" cy="136756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AFEFC74-3030-446B-9F07-0F4161256AC5}"/>
                </a:ext>
              </a:extLst>
            </p:cNvPr>
            <p:cNvGrpSpPr/>
            <p:nvPr/>
          </p:nvGrpSpPr>
          <p:grpSpPr>
            <a:xfrm>
              <a:off x="1365678" y="4881042"/>
              <a:ext cx="4657723" cy="1367561"/>
              <a:chOff x="1365678" y="4881042"/>
              <a:chExt cx="4657723" cy="1367561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522ECE-75B3-49B9-A2D5-DCAA8D213BDE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4876AF-4AEE-4EFE-93FB-5B24A2B09DAF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4622799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A5DD2D0-0EA3-4335-B2E5-C31F2918A09C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4CEC78-D898-4442-B057-A0B02ED1B152}"/>
              </a:ext>
            </a:extLst>
          </p:cNvPr>
          <p:cNvSpPr txBox="1"/>
          <p:nvPr/>
        </p:nvSpPr>
        <p:spPr>
          <a:xfrm>
            <a:off x="7167730" y="4221296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4EDB4D-37C6-44DF-9DF1-899B043B9715}"/>
              </a:ext>
            </a:extLst>
          </p:cNvPr>
          <p:cNvSpPr txBox="1"/>
          <p:nvPr/>
        </p:nvSpPr>
        <p:spPr>
          <a:xfrm>
            <a:off x="7167730" y="3777032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400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46%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F09A7E-6B5C-40BB-A82F-A785CFA2E3C3}"/>
              </a:ext>
            </a:extLst>
          </p:cNvPr>
          <p:cNvSpPr/>
          <p:nvPr/>
        </p:nvSpPr>
        <p:spPr>
          <a:xfrm>
            <a:off x="6416675" y="3922016"/>
            <a:ext cx="591280" cy="591280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val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E572135-0E53-4E45-A6D0-E04A13CB1B06}"/>
              </a:ext>
            </a:extLst>
          </p:cNvPr>
          <p:cNvSpPr/>
          <p:nvPr/>
        </p:nvSpPr>
        <p:spPr>
          <a:xfrm>
            <a:off x="6564643" y="4069322"/>
            <a:ext cx="295345" cy="296668"/>
          </a:xfrm>
          <a:custGeom>
            <a:avLst/>
            <a:gdLst>
              <a:gd name="T0" fmla="*/ 136 w 322"/>
              <a:gd name="T1" fmla="*/ 151 h 324"/>
              <a:gd name="T2" fmla="*/ 136 w 322"/>
              <a:gd name="T3" fmla="*/ 25 h 324"/>
              <a:gd name="T4" fmla="*/ 161 w 322"/>
              <a:gd name="T5" fmla="*/ 0 h 324"/>
              <a:gd name="T6" fmla="*/ 186 w 322"/>
              <a:gd name="T7" fmla="*/ 25 h 324"/>
              <a:gd name="T8" fmla="*/ 186 w 322"/>
              <a:gd name="T9" fmla="*/ 151 h 324"/>
              <a:gd name="T10" fmla="*/ 161 w 322"/>
              <a:gd name="T11" fmla="*/ 176 h 324"/>
              <a:gd name="T12" fmla="*/ 136 w 322"/>
              <a:gd name="T13" fmla="*/ 151 h 324"/>
              <a:gd name="T14" fmla="*/ 261 w 322"/>
              <a:gd name="T15" fmla="*/ 37 h 324"/>
              <a:gd name="T16" fmla="*/ 234 w 322"/>
              <a:gd name="T17" fmla="*/ 40 h 324"/>
              <a:gd name="T18" fmla="*/ 237 w 322"/>
              <a:gd name="T19" fmla="*/ 66 h 324"/>
              <a:gd name="T20" fmla="*/ 284 w 322"/>
              <a:gd name="T21" fmla="*/ 163 h 324"/>
              <a:gd name="T22" fmla="*/ 161 w 322"/>
              <a:gd name="T23" fmla="*/ 286 h 324"/>
              <a:gd name="T24" fmla="*/ 38 w 322"/>
              <a:gd name="T25" fmla="*/ 163 h 324"/>
              <a:gd name="T26" fmla="*/ 85 w 322"/>
              <a:gd name="T27" fmla="*/ 66 h 324"/>
              <a:gd name="T28" fmla="*/ 88 w 322"/>
              <a:gd name="T29" fmla="*/ 40 h 324"/>
              <a:gd name="T30" fmla="*/ 61 w 322"/>
              <a:gd name="T31" fmla="*/ 37 h 324"/>
              <a:gd name="T32" fmla="*/ 0 w 322"/>
              <a:gd name="T33" fmla="*/ 163 h 324"/>
              <a:gd name="T34" fmla="*/ 161 w 322"/>
              <a:gd name="T35" fmla="*/ 324 h 324"/>
              <a:gd name="T36" fmla="*/ 322 w 322"/>
              <a:gd name="T37" fmla="*/ 163 h 324"/>
              <a:gd name="T38" fmla="*/ 261 w 322"/>
              <a:gd name="T39" fmla="*/ 37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2" h="324">
                <a:moveTo>
                  <a:pt x="136" y="151"/>
                </a:moveTo>
                <a:lnTo>
                  <a:pt x="136" y="25"/>
                </a:lnTo>
                <a:cubicBezTo>
                  <a:pt x="136" y="11"/>
                  <a:pt x="147" y="0"/>
                  <a:pt x="161" y="0"/>
                </a:cubicBezTo>
                <a:cubicBezTo>
                  <a:pt x="175" y="0"/>
                  <a:pt x="186" y="11"/>
                  <a:pt x="186" y="25"/>
                </a:cubicBezTo>
                <a:lnTo>
                  <a:pt x="186" y="151"/>
                </a:lnTo>
                <a:cubicBezTo>
                  <a:pt x="186" y="164"/>
                  <a:pt x="175" y="176"/>
                  <a:pt x="161" y="176"/>
                </a:cubicBezTo>
                <a:cubicBezTo>
                  <a:pt x="147" y="176"/>
                  <a:pt x="136" y="164"/>
                  <a:pt x="136" y="151"/>
                </a:cubicBezTo>
                <a:close/>
                <a:moveTo>
                  <a:pt x="261" y="37"/>
                </a:moveTo>
                <a:cubicBezTo>
                  <a:pt x="252" y="30"/>
                  <a:pt x="241" y="32"/>
                  <a:pt x="234" y="40"/>
                </a:cubicBezTo>
                <a:cubicBezTo>
                  <a:pt x="228" y="48"/>
                  <a:pt x="229" y="60"/>
                  <a:pt x="237" y="66"/>
                </a:cubicBezTo>
                <a:cubicBezTo>
                  <a:pt x="267" y="90"/>
                  <a:pt x="284" y="125"/>
                  <a:pt x="284" y="163"/>
                </a:cubicBezTo>
                <a:cubicBezTo>
                  <a:pt x="284" y="231"/>
                  <a:pt x="229" y="286"/>
                  <a:pt x="161" y="286"/>
                </a:cubicBezTo>
                <a:cubicBezTo>
                  <a:pt x="93" y="286"/>
                  <a:pt x="38" y="231"/>
                  <a:pt x="38" y="163"/>
                </a:cubicBezTo>
                <a:cubicBezTo>
                  <a:pt x="38" y="125"/>
                  <a:pt x="55" y="90"/>
                  <a:pt x="85" y="66"/>
                </a:cubicBezTo>
                <a:cubicBezTo>
                  <a:pt x="93" y="60"/>
                  <a:pt x="94" y="48"/>
                  <a:pt x="88" y="40"/>
                </a:cubicBezTo>
                <a:cubicBezTo>
                  <a:pt x="81" y="32"/>
                  <a:pt x="70" y="30"/>
                  <a:pt x="61" y="37"/>
                </a:cubicBezTo>
                <a:cubicBezTo>
                  <a:pt x="23" y="68"/>
                  <a:pt x="0" y="114"/>
                  <a:pt x="0" y="163"/>
                </a:cubicBezTo>
                <a:cubicBezTo>
                  <a:pt x="0" y="252"/>
                  <a:pt x="72" y="324"/>
                  <a:pt x="161" y="324"/>
                </a:cubicBezTo>
                <a:cubicBezTo>
                  <a:pt x="250" y="324"/>
                  <a:pt x="322" y="252"/>
                  <a:pt x="322" y="163"/>
                </a:cubicBezTo>
                <a:cubicBezTo>
                  <a:pt x="322" y="114"/>
                  <a:pt x="300" y="68"/>
                  <a:pt x="261" y="3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7E01D37-DA55-4577-A4F1-82BFD2821D77}"/>
              </a:ext>
            </a:extLst>
          </p:cNvPr>
          <p:cNvSpPr txBox="1"/>
          <p:nvPr/>
        </p:nvSpPr>
        <p:spPr>
          <a:xfrm>
            <a:off x="9714080" y="4221296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443399-3B6D-4B48-BC08-617CA04A222E}"/>
              </a:ext>
            </a:extLst>
          </p:cNvPr>
          <p:cNvSpPr txBox="1"/>
          <p:nvPr/>
        </p:nvSpPr>
        <p:spPr>
          <a:xfrm>
            <a:off x="9714080" y="3777032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400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CCE7D-5F97-432A-913D-D5339239C393}"/>
              </a:ext>
            </a:extLst>
          </p:cNvPr>
          <p:cNvSpPr/>
          <p:nvPr/>
        </p:nvSpPr>
        <p:spPr>
          <a:xfrm>
            <a:off x="8963025" y="3922016"/>
            <a:ext cx="591280" cy="591280"/>
          </a:xfrm>
          <a:prstGeom prst="ellipse">
            <a:avLst/>
          </a:prstGeom>
          <a:solidFill>
            <a:srgbClr val="FAF39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Oval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74E279E-5EA3-4395-B9D3-34EC1F9CD3CA}"/>
              </a:ext>
            </a:extLst>
          </p:cNvPr>
          <p:cNvSpPr/>
          <p:nvPr/>
        </p:nvSpPr>
        <p:spPr>
          <a:xfrm>
            <a:off x="9110331" y="4107530"/>
            <a:ext cx="296668" cy="220253"/>
          </a:xfrm>
          <a:custGeom>
            <a:avLst/>
            <a:gdLst>
              <a:gd name="connsiteX0" fmla="*/ 16373 w 607639"/>
              <a:gd name="connsiteY0" fmla="*/ 391850 h 451125"/>
              <a:gd name="connsiteX1" fmla="*/ 591266 w 607639"/>
              <a:gd name="connsiteY1" fmla="*/ 391850 h 451125"/>
              <a:gd name="connsiteX2" fmla="*/ 607639 w 607639"/>
              <a:gd name="connsiteY2" fmla="*/ 408208 h 451125"/>
              <a:gd name="connsiteX3" fmla="*/ 564684 w 607639"/>
              <a:gd name="connsiteY3" fmla="*/ 451125 h 451125"/>
              <a:gd name="connsiteX4" fmla="*/ 42955 w 607639"/>
              <a:gd name="connsiteY4" fmla="*/ 451125 h 451125"/>
              <a:gd name="connsiteX5" fmla="*/ 0 w 607639"/>
              <a:gd name="connsiteY5" fmla="*/ 408208 h 451125"/>
              <a:gd name="connsiteX6" fmla="*/ 16373 w 607639"/>
              <a:gd name="connsiteY6" fmla="*/ 391850 h 451125"/>
              <a:gd name="connsiteX7" fmla="*/ 243452 w 607639"/>
              <a:gd name="connsiteY7" fmla="*/ 119577 h 451125"/>
              <a:gd name="connsiteX8" fmla="*/ 349014 w 607639"/>
              <a:gd name="connsiteY8" fmla="*/ 156328 h 451125"/>
              <a:gd name="connsiteX9" fmla="*/ 352867 w 607639"/>
              <a:gd name="connsiteY9" fmla="*/ 161234 h 451125"/>
              <a:gd name="connsiteX10" fmla="*/ 350074 w 607639"/>
              <a:gd name="connsiteY10" fmla="*/ 166911 h 451125"/>
              <a:gd name="connsiteX11" fmla="*/ 327054 w 607639"/>
              <a:gd name="connsiteY11" fmla="*/ 180765 h 451125"/>
              <a:gd name="connsiteX12" fmla="*/ 370300 w 607639"/>
              <a:gd name="connsiteY12" fmla="*/ 223866 h 451125"/>
              <a:gd name="connsiteX13" fmla="*/ 370300 w 607639"/>
              <a:gd name="connsiteY13" fmla="*/ 232236 h 451125"/>
              <a:gd name="connsiteX14" fmla="*/ 348725 w 607639"/>
              <a:gd name="connsiteY14" fmla="*/ 253786 h 451125"/>
              <a:gd name="connsiteX15" fmla="*/ 344487 w 607639"/>
              <a:gd name="connsiteY15" fmla="*/ 255518 h 451125"/>
              <a:gd name="connsiteX16" fmla="*/ 340346 w 607639"/>
              <a:gd name="connsiteY16" fmla="*/ 253786 h 451125"/>
              <a:gd name="connsiteX17" fmla="*/ 297196 w 607639"/>
              <a:gd name="connsiteY17" fmla="*/ 210685 h 451125"/>
              <a:gd name="connsiteX18" fmla="*/ 283327 w 607639"/>
              <a:gd name="connsiteY18" fmla="*/ 233583 h 451125"/>
              <a:gd name="connsiteX19" fmla="*/ 277644 w 607639"/>
              <a:gd name="connsiteY19" fmla="*/ 236373 h 451125"/>
              <a:gd name="connsiteX20" fmla="*/ 272636 w 607639"/>
              <a:gd name="connsiteY20" fmla="*/ 232428 h 451125"/>
              <a:gd name="connsiteX21" fmla="*/ 235939 w 607639"/>
              <a:gd name="connsiteY21" fmla="*/ 127081 h 451125"/>
              <a:gd name="connsiteX22" fmla="*/ 237384 w 607639"/>
              <a:gd name="connsiteY22" fmla="*/ 121020 h 451125"/>
              <a:gd name="connsiteX23" fmla="*/ 243452 w 607639"/>
              <a:gd name="connsiteY23" fmla="*/ 119577 h 451125"/>
              <a:gd name="connsiteX24" fmla="*/ 93794 w 607639"/>
              <a:gd name="connsiteY24" fmla="*/ 41738 h 451125"/>
              <a:gd name="connsiteX25" fmla="*/ 90423 w 607639"/>
              <a:gd name="connsiteY25" fmla="*/ 45103 h 451125"/>
              <a:gd name="connsiteX26" fmla="*/ 90423 w 607639"/>
              <a:gd name="connsiteY26" fmla="*/ 329766 h 451125"/>
              <a:gd name="connsiteX27" fmla="*/ 93794 w 607639"/>
              <a:gd name="connsiteY27" fmla="*/ 333035 h 451125"/>
              <a:gd name="connsiteX28" fmla="*/ 513942 w 607639"/>
              <a:gd name="connsiteY28" fmla="*/ 333035 h 451125"/>
              <a:gd name="connsiteX29" fmla="*/ 517217 w 607639"/>
              <a:gd name="connsiteY29" fmla="*/ 329766 h 451125"/>
              <a:gd name="connsiteX30" fmla="*/ 517217 w 607639"/>
              <a:gd name="connsiteY30" fmla="*/ 45103 h 451125"/>
              <a:gd name="connsiteX31" fmla="*/ 513942 w 607639"/>
              <a:gd name="connsiteY31" fmla="*/ 41738 h 451125"/>
              <a:gd name="connsiteX32" fmla="*/ 93794 w 607639"/>
              <a:gd name="connsiteY32" fmla="*/ 0 h 451125"/>
              <a:gd name="connsiteX33" fmla="*/ 513942 w 607639"/>
              <a:gd name="connsiteY33" fmla="*/ 0 h 451125"/>
              <a:gd name="connsiteX34" fmla="*/ 559020 w 607639"/>
              <a:gd name="connsiteY34" fmla="*/ 45103 h 451125"/>
              <a:gd name="connsiteX35" fmla="*/ 559020 w 607639"/>
              <a:gd name="connsiteY35" fmla="*/ 329766 h 451125"/>
              <a:gd name="connsiteX36" fmla="*/ 513942 w 607639"/>
              <a:gd name="connsiteY36" fmla="*/ 374773 h 451125"/>
              <a:gd name="connsiteX37" fmla="*/ 93794 w 607639"/>
              <a:gd name="connsiteY37" fmla="*/ 374773 h 451125"/>
              <a:gd name="connsiteX38" fmla="*/ 48620 w 607639"/>
              <a:gd name="connsiteY38" fmla="*/ 329766 h 451125"/>
              <a:gd name="connsiteX39" fmla="*/ 48620 w 607639"/>
              <a:gd name="connsiteY39" fmla="*/ 45103 h 451125"/>
              <a:gd name="connsiteX40" fmla="*/ 93794 w 607639"/>
              <a:gd name="connsiteY40" fmla="*/ 0 h 45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451125">
                <a:moveTo>
                  <a:pt x="16373" y="391850"/>
                </a:moveTo>
                <a:lnTo>
                  <a:pt x="591266" y="391850"/>
                </a:lnTo>
                <a:cubicBezTo>
                  <a:pt x="600319" y="391850"/>
                  <a:pt x="607639" y="399163"/>
                  <a:pt x="607639" y="408208"/>
                </a:cubicBezTo>
                <a:cubicBezTo>
                  <a:pt x="607639" y="431880"/>
                  <a:pt x="588377" y="451125"/>
                  <a:pt x="564684" y="451125"/>
                </a:cubicBezTo>
                <a:lnTo>
                  <a:pt x="42955" y="451125"/>
                </a:lnTo>
                <a:cubicBezTo>
                  <a:pt x="19262" y="451125"/>
                  <a:pt x="0" y="431880"/>
                  <a:pt x="0" y="408208"/>
                </a:cubicBezTo>
                <a:cubicBezTo>
                  <a:pt x="0" y="399163"/>
                  <a:pt x="7320" y="391850"/>
                  <a:pt x="16373" y="391850"/>
                </a:cubicBezTo>
                <a:close/>
                <a:moveTo>
                  <a:pt x="243452" y="119577"/>
                </a:moveTo>
                <a:lnTo>
                  <a:pt x="349014" y="156328"/>
                </a:lnTo>
                <a:cubicBezTo>
                  <a:pt x="351133" y="157001"/>
                  <a:pt x="352674" y="158925"/>
                  <a:pt x="352867" y="161234"/>
                </a:cubicBezTo>
                <a:cubicBezTo>
                  <a:pt x="353156" y="163543"/>
                  <a:pt x="352000" y="165660"/>
                  <a:pt x="350074" y="166911"/>
                </a:cubicBezTo>
                <a:lnTo>
                  <a:pt x="327054" y="180765"/>
                </a:lnTo>
                <a:lnTo>
                  <a:pt x="370300" y="223866"/>
                </a:lnTo>
                <a:cubicBezTo>
                  <a:pt x="372515" y="226175"/>
                  <a:pt x="372515" y="229927"/>
                  <a:pt x="370300" y="232236"/>
                </a:cubicBezTo>
                <a:lnTo>
                  <a:pt x="348725" y="253786"/>
                </a:lnTo>
                <a:cubicBezTo>
                  <a:pt x="347569" y="254845"/>
                  <a:pt x="346125" y="255518"/>
                  <a:pt x="344487" y="255518"/>
                </a:cubicBezTo>
                <a:cubicBezTo>
                  <a:pt x="342946" y="255518"/>
                  <a:pt x="341502" y="254845"/>
                  <a:pt x="340346" y="253786"/>
                </a:cubicBezTo>
                <a:lnTo>
                  <a:pt x="297196" y="210685"/>
                </a:lnTo>
                <a:lnTo>
                  <a:pt x="283327" y="233583"/>
                </a:lnTo>
                <a:cubicBezTo>
                  <a:pt x="282075" y="235507"/>
                  <a:pt x="279859" y="236661"/>
                  <a:pt x="277644" y="236373"/>
                </a:cubicBezTo>
                <a:cubicBezTo>
                  <a:pt x="275333" y="236180"/>
                  <a:pt x="273406" y="234641"/>
                  <a:pt x="272636" y="232428"/>
                </a:cubicBezTo>
                <a:lnTo>
                  <a:pt x="235939" y="127081"/>
                </a:lnTo>
                <a:cubicBezTo>
                  <a:pt x="235265" y="124964"/>
                  <a:pt x="235747" y="122559"/>
                  <a:pt x="237384" y="121020"/>
                </a:cubicBezTo>
                <a:cubicBezTo>
                  <a:pt x="238925" y="119384"/>
                  <a:pt x="241333" y="118903"/>
                  <a:pt x="243452" y="119577"/>
                </a:cubicBezTo>
                <a:close/>
                <a:moveTo>
                  <a:pt x="93794" y="41738"/>
                </a:moveTo>
                <a:cubicBezTo>
                  <a:pt x="91964" y="41738"/>
                  <a:pt x="90423" y="43276"/>
                  <a:pt x="90423" y="45103"/>
                </a:cubicBezTo>
                <a:lnTo>
                  <a:pt x="90423" y="329766"/>
                </a:lnTo>
                <a:cubicBezTo>
                  <a:pt x="90423" y="331593"/>
                  <a:pt x="91964" y="333035"/>
                  <a:pt x="93794" y="333035"/>
                </a:cubicBezTo>
                <a:lnTo>
                  <a:pt x="513942" y="333035"/>
                </a:lnTo>
                <a:cubicBezTo>
                  <a:pt x="515676" y="333035"/>
                  <a:pt x="517217" y="331593"/>
                  <a:pt x="517217" y="329766"/>
                </a:cubicBezTo>
                <a:lnTo>
                  <a:pt x="517217" y="45103"/>
                </a:lnTo>
                <a:cubicBezTo>
                  <a:pt x="517217" y="43276"/>
                  <a:pt x="515676" y="41738"/>
                  <a:pt x="513942" y="41738"/>
                </a:cubicBezTo>
                <a:close/>
                <a:moveTo>
                  <a:pt x="93794" y="0"/>
                </a:moveTo>
                <a:lnTo>
                  <a:pt x="513942" y="0"/>
                </a:lnTo>
                <a:cubicBezTo>
                  <a:pt x="538793" y="0"/>
                  <a:pt x="559020" y="20196"/>
                  <a:pt x="559020" y="45103"/>
                </a:cubicBezTo>
                <a:lnTo>
                  <a:pt x="559020" y="329766"/>
                </a:lnTo>
                <a:cubicBezTo>
                  <a:pt x="559020" y="354577"/>
                  <a:pt x="538793" y="374773"/>
                  <a:pt x="513942" y="374773"/>
                </a:cubicBezTo>
                <a:lnTo>
                  <a:pt x="93794" y="374773"/>
                </a:lnTo>
                <a:cubicBezTo>
                  <a:pt x="68847" y="374773"/>
                  <a:pt x="48620" y="354577"/>
                  <a:pt x="48620" y="329766"/>
                </a:cubicBezTo>
                <a:lnTo>
                  <a:pt x="48620" y="45103"/>
                </a:lnTo>
                <a:cubicBezTo>
                  <a:pt x="48620" y="20196"/>
                  <a:pt x="68847" y="0"/>
                  <a:pt x="937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3D7D968-4309-4826-B9C1-F0C730A7FC44}"/>
              </a:ext>
            </a:extLst>
          </p:cNvPr>
          <p:cNvSpPr txBox="1"/>
          <p:nvPr/>
        </p:nvSpPr>
        <p:spPr>
          <a:xfrm>
            <a:off x="7167730" y="5371760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822F634-E0B1-44A2-9341-138BDF31F098}"/>
              </a:ext>
            </a:extLst>
          </p:cNvPr>
          <p:cNvSpPr txBox="1"/>
          <p:nvPr/>
        </p:nvSpPr>
        <p:spPr>
          <a:xfrm>
            <a:off x="7167730" y="4927496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400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34%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A075EA-C0B4-4D5B-92CE-A80711F294B3}"/>
              </a:ext>
            </a:extLst>
          </p:cNvPr>
          <p:cNvSpPr/>
          <p:nvPr/>
        </p:nvSpPr>
        <p:spPr>
          <a:xfrm>
            <a:off x="6416675" y="5072480"/>
            <a:ext cx="591280" cy="59128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46DD140-3C90-4BEF-A1FB-B1F8B4E8F6D5}"/>
              </a:ext>
            </a:extLst>
          </p:cNvPr>
          <p:cNvSpPr/>
          <p:nvPr/>
        </p:nvSpPr>
        <p:spPr>
          <a:xfrm>
            <a:off x="6563981" y="5255575"/>
            <a:ext cx="296668" cy="225089"/>
          </a:xfrm>
          <a:custGeom>
            <a:avLst/>
            <a:gdLst>
              <a:gd name="connsiteX0" fmla="*/ 194125 w 606580"/>
              <a:gd name="connsiteY0" fmla="*/ 436023 h 460227"/>
              <a:gd name="connsiteX1" fmla="*/ 606580 w 606580"/>
              <a:gd name="connsiteY1" fmla="*/ 436023 h 460227"/>
              <a:gd name="connsiteX2" fmla="*/ 606580 w 606580"/>
              <a:gd name="connsiteY2" fmla="*/ 448160 h 460227"/>
              <a:gd name="connsiteX3" fmla="*/ 194125 w 606580"/>
              <a:gd name="connsiteY3" fmla="*/ 448160 h 460227"/>
              <a:gd name="connsiteX4" fmla="*/ 194125 w 606580"/>
              <a:gd name="connsiteY4" fmla="*/ 399682 h 460227"/>
              <a:gd name="connsiteX5" fmla="*/ 606580 w 606580"/>
              <a:gd name="connsiteY5" fmla="*/ 399682 h 460227"/>
              <a:gd name="connsiteX6" fmla="*/ 606580 w 606580"/>
              <a:gd name="connsiteY6" fmla="*/ 411819 h 460227"/>
              <a:gd name="connsiteX7" fmla="*/ 194125 w 606580"/>
              <a:gd name="connsiteY7" fmla="*/ 411819 h 460227"/>
              <a:gd name="connsiteX8" fmla="*/ 194125 w 606580"/>
              <a:gd name="connsiteY8" fmla="*/ 363341 h 460227"/>
              <a:gd name="connsiteX9" fmla="*/ 606580 w 606580"/>
              <a:gd name="connsiteY9" fmla="*/ 363341 h 460227"/>
              <a:gd name="connsiteX10" fmla="*/ 606580 w 606580"/>
              <a:gd name="connsiteY10" fmla="*/ 375549 h 460227"/>
              <a:gd name="connsiteX11" fmla="*/ 194125 w 606580"/>
              <a:gd name="connsiteY11" fmla="*/ 375549 h 460227"/>
              <a:gd name="connsiteX12" fmla="*/ 0 w 606580"/>
              <a:gd name="connsiteY12" fmla="*/ 351204 h 460227"/>
              <a:gd name="connsiteX13" fmla="*/ 121372 w 606580"/>
              <a:gd name="connsiteY13" fmla="*/ 351204 h 460227"/>
              <a:gd name="connsiteX14" fmla="*/ 121372 w 606580"/>
              <a:gd name="connsiteY14" fmla="*/ 460227 h 460227"/>
              <a:gd name="connsiteX15" fmla="*/ 0 w 606580"/>
              <a:gd name="connsiteY15" fmla="*/ 460227 h 460227"/>
              <a:gd name="connsiteX16" fmla="*/ 194125 w 606580"/>
              <a:gd name="connsiteY16" fmla="*/ 278521 h 460227"/>
              <a:gd name="connsiteX17" fmla="*/ 606580 w 606580"/>
              <a:gd name="connsiteY17" fmla="*/ 278521 h 460227"/>
              <a:gd name="connsiteX18" fmla="*/ 606580 w 606580"/>
              <a:gd name="connsiteY18" fmla="*/ 290729 h 460227"/>
              <a:gd name="connsiteX19" fmla="*/ 194125 w 606580"/>
              <a:gd name="connsiteY19" fmla="*/ 290729 h 460227"/>
              <a:gd name="connsiteX20" fmla="*/ 194125 w 606580"/>
              <a:gd name="connsiteY20" fmla="*/ 242180 h 460227"/>
              <a:gd name="connsiteX21" fmla="*/ 606580 w 606580"/>
              <a:gd name="connsiteY21" fmla="*/ 242180 h 460227"/>
              <a:gd name="connsiteX22" fmla="*/ 606580 w 606580"/>
              <a:gd name="connsiteY22" fmla="*/ 254388 h 460227"/>
              <a:gd name="connsiteX23" fmla="*/ 194125 w 606580"/>
              <a:gd name="connsiteY23" fmla="*/ 254388 h 460227"/>
              <a:gd name="connsiteX24" fmla="*/ 194125 w 606580"/>
              <a:gd name="connsiteY24" fmla="*/ 205910 h 460227"/>
              <a:gd name="connsiteX25" fmla="*/ 606580 w 606580"/>
              <a:gd name="connsiteY25" fmla="*/ 205910 h 460227"/>
              <a:gd name="connsiteX26" fmla="*/ 606580 w 606580"/>
              <a:gd name="connsiteY26" fmla="*/ 218047 h 460227"/>
              <a:gd name="connsiteX27" fmla="*/ 194125 w 606580"/>
              <a:gd name="connsiteY27" fmla="*/ 218047 h 460227"/>
              <a:gd name="connsiteX28" fmla="*/ 0 w 606580"/>
              <a:gd name="connsiteY28" fmla="*/ 193843 h 460227"/>
              <a:gd name="connsiteX29" fmla="*/ 121372 w 606580"/>
              <a:gd name="connsiteY29" fmla="*/ 193843 h 460227"/>
              <a:gd name="connsiteX30" fmla="*/ 121372 w 606580"/>
              <a:gd name="connsiteY30" fmla="*/ 302866 h 460227"/>
              <a:gd name="connsiteX31" fmla="*/ 0 w 606580"/>
              <a:gd name="connsiteY31" fmla="*/ 302866 h 460227"/>
              <a:gd name="connsiteX32" fmla="*/ 0 w 606580"/>
              <a:gd name="connsiteY32" fmla="*/ 0 h 460227"/>
              <a:gd name="connsiteX33" fmla="*/ 606580 w 606580"/>
              <a:gd name="connsiteY33" fmla="*/ 0 h 460227"/>
              <a:gd name="connsiteX34" fmla="*/ 606580 w 606580"/>
              <a:gd name="connsiteY34" fmla="*/ 133227 h 460227"/>
              <a:gd name="connsiteX35" fmla="*/ 0 w 606580"/>
              <a:gd name="connsiteY35" fmla="*/ 133227 h 46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6580" h="460227">
                <a:moveTo>
                  <a:pt x="194125" y="436023"/>
                </a:moveTo>
                <a:lnTo>
                  <a:pt x="606580" y="436023"/>
                </a:lnTo>
                <a:lnTo>
                  <a:pt x="606580" y="448160"/>
                </a:lnTo>
                <a:lnTo>
                  <a:pt x="194125" y="448160"/>
                </a:lnTo>
                <a:close/>
                <a:moveTo>
                  <a:pt x="194125" y="399682"/>
                </a:moveTo>
                <a:lnTo>
                  <a:pt x="606580" y="399682"/>
                </a:lnTo>
                <a:lnTo>
                  <a:pt x="606580" y="411819"/>
                </a:lnTo>
                <a:lnTo>
                  <a:pt x="194125" y="411819"/>
                </a:lnTo>
                <a:close/>
                <a:moveTo>
                  <a:pt x="194125" y="363341"/>
                </a:moveTo>
                <a:lnTo>
                  <a:pt x="606580" y="363341"/>
                </a:lnTo>
                <a:lnTo>
                  <a:pt x="606580" y="375549"/>
                </a:lnTo>
                <a:lnTo>
                  <a:pt x="194125" y="375549"/>
                </a:lnTo>
                <a:close/>
                <a:moveTo>
                  <a:pt x="0" y="351204"/>
                </a:moveTo>
                <a:lnTo>
                  <a:pt x="121372" y="351204"/>
                </a:lnTo>
                <a:lnTo>
                  <a:pt x="121372" y="460227"/>
                </a:lnTo>
                <a:lnTo>
                  <a:pt x="0" y="460227"/>
                </a:lnTo>
                <a:close/>
                <a:moveTo>
                  <a:pt x="194125" y="278521"/>
                </a:moveTo>
                <a:lnTo>
                  <a:pt x="606580" y="278521"/>
                </a:lnTo>
                <a:lnTo>
                  <a:pt x="606580" y="290729"/>
                </a:lnTo>
                <a:lnTo>
                  <a:pt x="194125" y="290729"/>
                </a:lnTo>
                <a:close/>
                <a:moveTo>
                  <a:pt x="194125" y="242180"/>
                </a:moveTo>
                <a:lnTo>
                  <a:pt x="606580" y="242180"/>
                </a:lnTo>
                <a:lnTo>
                  <a:pt x="606580" y="254388"/>
                </a:lnTo>
                <a:lnTo>
                  <a:pt x="194125" y="254388"/>
                </a:lnTo>
                <a:close/>
                <a:moveTo>
                  <a:pt x="194125" y="205910"/>
                </a:moveTo>
                <a:lnTo>
                  <a:pt x="606580" y="205910"/>
                </a:lnTo>
                <a:lnTo>
                  <a:pt x="606580" y="218047"/>
                </a:lnTo>
                <a:lnTo>
                  <a:pt x="194125" y="218047"/>
                </a:lnTo>
                <a:close/>
                <a:moveTo>
                  <a:pt x="0" y="193843"/>
                </a:moveTo>
                <a:lnTo>
                  <a:pt x="121372" y="193843"/>
                </a:lnTo>
                <a:lnTo>
                  <a:pt x="121372" y="302866"/>
                </a:lnTo>
                <a:lnTo>
                  <a:pt x="0" y="302866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133227"/>
                </a:lnTo>
                <a:lnTo>
                  <a:pt x="0" y="133227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A759B9-8EDB-479D-95CC-BA428F4E9CC9}"/>
              </a:ext>
            </a:extLst>
          </p:cNvPr>
          <p:cNvSpPr txBox="1"/>
          <p:nvPr/>
        </p:nvSpPr>
        <p:spPr>
          <a:xfrm>
            <a:off x="9714080" y="5371760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spc="3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81106E9-5CDE-48D8-ACD5-46B89FE2CA18}"/>
              </a:ext>
            </a:extLst>
          </p:cNvPr>
          <p:cNvSpPr txBox="1"/>
          <p:nvPr/>
        </p:nvSpPr>
        <p:spPr>
          <a:xfrm>
            <a:off x="9714080" y="4927496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400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82%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F70597-D31A-4B1C-8166-31CC0050655F}"/>
              </a:ext>
            </a:extLst>
          </p:cNvPr>
          <p:cNvSpPr/>
          <p:nvPr/>
        </p:nvSpPr>
        <p:spPr>
          <a:xfrm>
            <a:off x="8963025" y="5072480"/>
            <a:ext cx="591280" cy="591280"/>
          </a:xfrm>
          <a:prstGeom prst="ellipse">
            <a:avLst/>
          </a:pr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1FB400-E7F8-45B1-BAB3-9AB529A08406}"/>
              </a:ext>
            </a:extLst>
          </p:cNvPr>
          <p:cNvSpPr/>
          <p:nvPr/>
        </p:nvSpPr>
        <p:spPr>
          <a:xfrm>
            <a:off x="9110331" y="5220028"/>
            <a:ext cx="296668" cy="296184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F7C09D-EFC5-4784-B567-592ECD7E84ED}"/>
              </a:ext>
            </a:extLst>
          </p:cNvPr>
          <p:cNvGrpSpPr/>
          <p:nvPr/>
        </p:nvGrpSpPr>
        <p:grpSpPr>
          <a:xfrm>
            <a:off x="1335392" y="2161593"/>
            <a:ext cx="4280222" cy="3612211"/>
            <a:chOff x="1587501" y="2178550"/>
            <a:chExt cx="2837462" cy="345598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5CD795-419B-48B7-9BA0-85784B4CBAD2}"/>
                </a:ext>
              </a:extLst>
            </p:cNvPr>
            <p:cNvSpPr/>
            <p:nvPr/>
          </p:nvSpPr>
          <p:spPr>
            <a:xfrm>
              <a:off x="1587501" y="2178550"/>
              <a:ext cx="2837462" cy="3455987"/>
            </a:xfrm>
            <a:prstGeom prst="rect">
              <a:avLst/>
            </a:prstGeom>
            <a:solidFill>
              <a:srgbClr val="F8FAF2"/>
            </a:solidFill>
            <a:ln w="6350">
              <a:solidFill>
                <a:schemeClr val="bg2"/>
              </a:solidFill>
            </a:ln>
            <a:effectLst>
              <a:outerShdw blurRad="228600" dist="101600" dir="5400000" algn="t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202B37C-8D1E-414D-941D-FFC3ABBC7806}"/>
                </a:ext>
              </a:extLst>
            </p:cNvPr>
            <p:cNvSpPr/>
            <p:nvPr/>
          </p:nvSpPr>
          <p:spPr>
            <a:xfrm>
              <a:off x="1694336" y="2321603"/>
              <a:ext cx="2623792" cy="262379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96DE8E-A33D-4A7F-9C4F-97680B7A0F62}"/>
              </a:ext>
            </a:extLst>
          </p:cNvPr>
          <p:cNvSpPr txBox="1"/>
          <p:nvPr/>
        </p:nvSpPr>
        <p:spPr>
          <a:xfrm>
            <a:off x="2057784" y="5201637"/>
            <a:ext cx="28354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081EA90-B183-4A66-BF19-53608C8526D3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CA6DCCC-33B3-4329-90D6-228FF46F87DA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DCD8A5-F4EF-4E6C-ABB8-2D17F2ACE600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28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43" grpId="0" animBg="1"/>
      <p:bldP spid="21" grpId="0"/>
      <p:bldP spid="22" grpId="0"/>
      <p:bldP spid="24" grpId="0" animBg="1"/>
      <p:bldP spid="44" grpId="0" animBg="1"/>
      <p:bldP spid="27" grpId="0"/>
      <p:bldP spid="28" grpId="0"/>
      <p:bldP spid="30" grpId="0" animBg="1"/>
      <p:bldP spid="45" grpId="0" animBg="1"/>
      <p:bldP spid="33" grpId="0"/>
      <p:bldP spid="34" grpId="0"/>
      <p:bldP spid="36" grpId="0" animBg="1"/>
      <p:bldP spid="46" grpId="0" animBg="1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67FE48-DB1E-4046-B403-863CBFF3002B}"/>
              </a:ext>
            </a:extLst>
          </p:cNvPr>
          <p:cNvSpPr>
            <a:spLocks/>
          </p:cNvSpPr>
          <p:nvPr/>
        </p:nvSpPr>
        <p:spPr bwMode="auto">
          <a:xfrm>
            <a:off x="6451600" y="1648071"/>
            <a:ext cx="4622799" cy="4288934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24E658-47CB-4E1C-B1FA-21278CA4F544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7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ACB5A1-417D-4E8B-9657-20A89A0A1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EC9E3B-4727-48F0-80F1-17306063E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5B71C3-A523-4D0E-8096-CF36512B9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C9C8E5-B95D-4B9D-A108-D04E3C85626E}"/>
              </a:ext>
            </a:extLst>
          </p:cNvPr>
          <p:cNvGrpSpPr/>
          <p:nvPr/>
        </p:nvGrpSpPr>
        <p:grpSpPr>
          <a:xfrm>
            <a:off x="905281" y="2115286"/>
            <a:ext cx="4657723" cy="1367561"/>
            <a:chOff x="1365678" y="4881042"/>
            <a:chExt cx="4657723" cy="136756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3F01A0-DFDD-49CA-8198-BC313FDADCC9}"/>
                </a:ext>
              </a:extLst>
            </p:cNvPr>
            <p:cNvGrpSpPr/>
            <p:nvPr/>
          </p:nvGrpSpPr>
          <p:grpSpPr>
            <a:xfrm>
              <a:off x="1365678" y="4881042"/>
              <a:ext cx="4657723" cy="1367561"/>
              <a:chOff x="1365678" y="4881042"/>
              <a:chExt cx="4657723" cy="1367561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4DE7252-8C86-44CC-A334-E28309D89283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CF8EC7E-5AAF-42BF-BDD4-F529D623E3BD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4622799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2B926B1-78D8-4779-B79D-4B93E95E05B4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B808FA-4738-4E71-813B-4969A12686AC}"/>
              </a:ext>
            </a:extLst>
          </p:cNvPr>
          <p:cNvGrpSpPr/>
          <p:nvPr/>
        </p:nvGrpSpPr>
        <p:grpSpPr>
          <a:xfrm>
            <a:off x="1115227" y="3784093"/>
            <a:ext cx="933998" cy="933998"/>
            <a:chOff x="4760935" y="379606"/>
            <a:chExt cx="1127954" cy="1127954"/>
          </a:xfrm>
        </p:grpSpPr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43BBE7-CD8E-4B91-94BB-2632E9AE5C83}"/>
                </a:ext>
              </a:extLst>
            </p:cNvPr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9072574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6F5E8A-6D22-42F0-86D5-076A247C8CF5}"/>
                </a:ext>
              </a:extLst>
            </p:cNvPr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3516055"/>
              </a:avLst>
            </a:prstGeom>
            <a:ln w="7620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Oval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13FF07-87CF-4744-B532-921883FF7232}"/>
              </a:ext>
            </a:extLst>
          </p:cNvPr>
          <p:cNvSpPr/>
          <p:nvPr/>
        </p:nvSpPr>
        <p:spPr>
          <a:xfrm>
            <a:off x="1401514" y="4070984"/>
            <a:ext cx="361424" cy="360215"/>
          </a:xfrm>
          <a:custGeom>
            <a:avLst/>
            <a:gdLst>
              <a:gd name="connsiteX0" fmla="*/ 81603 w 608615"/>
              <a:gd name="connsiteY0" fmla="*/ 176901 h 606580"/>
              <a:gd name="connsiteX1" fmla="*/ 42180 w 608615"/>
              <a:gd name="connsiteY1" fmla="*/ 215826 h 606580"/>
              <a:gd name="connsiteX2" fmla="*/ 25449 w 608615"/>
              <a:gd name="connsiteY2" fmla="*/ 362636 h 606580"/>
              <a:gd name="connsiteX3" fmla="*/ 29543 w 608615"/>
              <a:gd name="connsiteY3" fmla="*/ 376411 h 606580"/>
              <a:gd name="connsiteX4" fmla="*/ 38798 w 608615"/>
              <a:gd name="connsiteY4" fmla="*/ 380765 h 606580"/>
              <a:gd name="connsiteX5" fmla="*/ 48409 w 608615"/>
              <a:gd name="connsiteY5" fmla="*/ 380765 h 606580"/>
              <a:gd name="connsiteX6" fmla="*/ 61046 w 608615"/>
              <a:gd name="connsiteY6" fmla="*/ 392496 h 606580"/>
              <a:gd name="connsiteX7" fmla="*/ 75018 w 608615"/>
              <a:gd name="connsiteY7" fmla="*/ 581341 h 606580"/>
              <a:gd name="connsiteX8" fmla="*/ 152796 w 608615"/>
              <a:gd name="connsiteY8" fmla="*/ 581341 h 606580"/>
              <a:gd name="connsiteX9" fmla="*/ 166768 w 608615"/>
              <a:gd name="connsiteY9" fmla="*/ 392496 h 606580"/>
              <a:gd name="connsiteX10" fmla="*/ 179405 w 608615"/>
              <a:gd name="connsiteY10" fmla="*/ 380765 h 606580"/>
              <a:gd name="connsiteX11" fmla="*/ 189016 w 608615"/>
              <a:gd name="connsiteY11" fmla="*/ 380765 h 606580"/>
              <a:gd name="connsiteX12" fmla="*/ 198271 w 608615"/>
              <a:gd name="connsiteY12" fmla="*/ 376411 h 606580"/>
              <a:gd name="connsiteX13" fmla="*/ 202365 w 608615"/>
              <a:gd name="connsiteY13" fmla="*/ 362636 h 606580"/>
              <a:gd name="connsiteX14" fmla="*/ 185634 w 608615"/>
              <a:gd name="connsiteY14" fmla="*/ 215826 h 606580"/>
              <a:gd name="connsiteX15" fmla="*/ 146211 w 608615"/>
              <a:gd name="connsiteY15" fmla="*/ 176901 h 606580"/>
              <a:gd name="connsiteX16" fmla="*/ 329132 w 608615"/>
              <a:gd name="connsiteY16" fmla="*/ 176837 h 606580"/>
              <a:gd name="connsiteX17" fmla="*/ 455700 w 608615"/>
              <a:gd name="connsiteY17" fmla="*/ 303299 h 606580"/>
              <a:gd name="connsiteX18" fmla="*/ 329132 w 608615"/>
              <a:gd name="connsiteY18" fmla="*/ 429673 h 606580"/>
              <a:gd name="connsiteX19" fmla="*/ 252585 w 608615"/>
              <a:gd name="connsiteY19" fmla="*/ 403456 h 606580"/>
              <a:gd name="connsiteX20" fmla="*/ 250182 w 608615"/>
              <a:gd name="connsiteY20" fmla="*/ 385682 h 606580"/>
              <a:gd name="connsiteX21" fmla="*/ 267984 w 608615"/>
              <a:gd name="connsiteY21" fmla="*/ 383372 h 606580"/>
              <a:gd name="connsiteX22" fmla="*/ 329132 w 608615"/>
              <a:gd name="connsiteY22" fmla="*/ 404434 h 606580"/>
              <a:gd name="connsiteX23" fmla="*/ 430422 w 608615"/>
              <a:gd name="connsiteY23" fmla="*/ 303299 h 606580"/>
              <a:gd name="connsiteX24" fmla="*/ 329132 w 608615"/>
              <a:gd name="connsiteY24" fmla="*/ 202165 h 606580"/>
              <a:gd name="connsiteX25" fmla="*/ 258816 w 608615"/>
              <a:gd name="connsiteY25" fmla="*/ 230781 h 606580"/>
              <a:gd name="connsiteX26" fmla="*/ 240925 w 608615"/>
              <a:gd name="connsiteY26" fmla="*/ 230426 h 606580"/>
              <a:gd name="connsiteX27" fmla="*/ 241192 w 608615"/>
              <a:gd name="connsiteY27" fmla="*/ 212563 h 606580"/>
              <a:gd name="connsiteX28" fmla="*/ 329132 w 608615"/>
              <a:gd name="connsiteY28" fmla="*/ 176837 h 606580"/>
              <a:gd name="connsiteX29" fmla="*/ 81603 w 608615"/>
              <a:gd name="connsiteY29" fmla="*/ 151574 h 606580"/>
              <a:gd name="connsiteX30" fmla="*/ 146211 w 608615"/>
              <a:gd name="connsiteY30" fmla="*/ 151574 h 606580"/>
              <a:gd name="connsiteX31" fmla="*/ 210819 w 608615"/>
              <a:gd name="connsiteY31" fmla="*/ 212982 h 606580"/>
              <a:gd name="connsiteX32" fmla="*/ 227549 w 608615"/>
              <a:gd name="connsiteY32" fmla="*/ 359793 h 606580"/>
              <a:gd name="connsiteX33" fmla="*/ 217137 w 608615"/>
              <a:gd name="connsiteY33" fmla="*/ 393296 h 606580"/>
              <a:gd name="connsiteX34" fmla="*/ 191152 w 608615"/>
              <a:gd name="connsiteY34" fmla="*/ 406004 h 606580"/>
              <a:gd name="connsiteX35" fmla="*/ 177180 w 608615"/>
              <a:gd name="connsiteY35" fmla="*/ 594938 h 606580"/>
              <a:gd name="connsiteX36" fmla="*/ 164543 w 608615"/>
              <a:gd name="connsiteY36" fmla="*/ 606580 h 606580"/>
              <a:gd name="connsiteX37" fmla="*/ 63271 w 608615"/>
              <a:gd name="connsiteY37" fmla="*/ 606580 h 606580"/>
              <a:gd name="connsiteX38" fmla="*/ 50634 w 608615"/>
              <a:gd name="connsiteY38" fmla="*/ 594938 h 606580"/>
              <a:gd name="connsiteX39" fmla="*/ 36662 w 608615"/>
              <a:gd name="connsiteY39" fmla="*/ 406004 h 606580"/>
              <a:gd name="connsiteX40" fmla="*/ 10677 w 608615"/>
              <a:gd name="connsiteY40" fmla="*/ 393296 h 606580"/>
              <a:gd name="connsiteX41" fmla="*/ 265 w 608615"/>
              <a:gd name="connsiteY41" fmla="*/ 359793 h 606580"/>
              <a:gd name="connsiteX42" fmla="*/ 17084 w 608615"/>
              <a:gd name="connsiteY42" fmla="*/ 212982 h 606580"/>
              <a:gd name="connsiteX43" fmla="*/ 81603 w 608615"/>
              <a:gd name="connsiteY43" fmla="*/ 151574 h 606580"/>
              <a:gd name="connsiteX44" fmla="*/ 113916 w 608615"/>
              <a:gd name="connsiteY44" fmla="*/ 25241 h 606580"/>
              <a:gd name="connsiteX45" fmla="*/ 75923 w 608615"/>
              <a:gd name="connsiteY45" fmla="*/ 63191 h 606580"/>
              <a:gd name="connsiteX46" fmla="*/ 113916 w 608615"/>
              <a:gd name="connsiteY46" fmla="*/ 101053 h 606580"/>
              <a:gd name="connsiteX47" fmla="*/ 151909 w 608615"/>
              <a:gd name="connsiteY47" fmla="*/ 63191 h 606580"/>
              <a:gd name="connsiteX48" fmla="*/ 113916 w 608615"/>
              <a:gd name="connsiteY48" fmla="*/ 25241 h 606580"/>
              <a:gd name="connsiteX49" fmla="*/ 409385 w 608615"/>
              <a:gd name="connsiteY49" fmla="*/ 24335 h 606580"/>
              <a:gd name="connsiteX50" fmla="*/ 430612 w 608615"/>
              <a:gd name="connsiteY50" fmla="*/ 28235 h 606580"/>
              <a:gd name="connsiteX51" fmla="*/ 493358 w 608615"/>
              <a:gd name="connsiteY51" fmla="*/ 65385 h 606580"/>
              <a:gd name="connsiteX52" fmla="*/ 512404 w 608615"/>
              <a:gd name="connsiteY52" fmla="*/ 103335 h 606580"/>
              <a:gd name="connsiteX53" fmla="*/ 495227 w 608615"/>
              <a:gd name="connsiteY53" fmla="*/ 141463 h 606580"/>
              <a:gd name="connsiteX54" fmla="*/ 492023 w 608615"/>
              <a:gd name="connsiteY54" fmla="*/ 173902 h 606580"/>
              <a:gd name="connsiteX55" fmla="*/ 513650 w 608615"/>
              <a:gd name="connsiteY55" fmla="*/ 212297 h 606580"/>
              <a:gd name="connsiteX56" fmla="*/ 541864 w 608615"/>
              <a:gd name="connsiteY56" fmla="*/ 225539 h 606580"/>
              <a:gd name="connsiteX57" fmla="*/ 582894 w 608615"/>
              <a:gd name="connsiteY57" fmla="*/ 228917 h 606580"/>
              <a:gd name="connsiteX58" fmla="*/ 606212 w 608615"/>
              <a:gd name="connsiteY58" fmla="*/ 265089 h 606580"/>
              <a:gd name="connsiteX59" fmla="*/ 608615 w 608615"/>
              <a:gd name="connsiteY59" fmla="*/ 302417 h 606580"/>
              <a:gd name="connsiteX60" fmla="*/ 606212 w 608615"/>
              <a:gd name="connsiteY60" fmla="*/ 339656 h 606580"/>
              <a:gd name="connsiteX61" fmla="*/ 582894 w 608615"/>
              <a:gd name="connsiteY61" fmla="*/ 375828 h 606580"/>
              <a:gd name="connsiteX62" fmla="*/ 542131 w 608615"/>
              <a:gd name="connsiteY62" fmla="*/ 379383 h 606580"/>
              <a:gd name="connsiteX63" fmla="*/ 513650 w 608615"/>
              <a:gd name="connsiteY63" fmla="*/ 392448 h 606580"/>
              <a:gd name="connsiteX64" fmla="*/ 492023 w 608615"/>
              <a:gd name="connsiteY64" fmla="*/ 430843 h 606580"/>
              <a:gd name="connsiteX65" fmla="*/ 495227 w 608615"/>
              <a:gd name="connsiteY65" fmla="*/ 463282 h 606580"/>
              <a:gd name="connsiteX66" fmla="*/ 512404 w 608615"/>
              <a:gd name="connsiteY66" fmla="*/ 501410 h 606580"/>
              <a:gd name="connsiteX67" fmla="*/ 493358 w 608615"/>
              <a:gd name="connsiteY67" fmla="*/ 539449 h 606580"/>
              <a:gd name="connsiteX68" fmla="*/ 430612 w 608615"/>
              <a:gd name="connsiteY68" fmla="*/ 576510 h 606580"/>
              <a:gd name="connsiteX69" fmla="*/ 388692 w 608615"/>
              <a:gd name="connsiteY69" fmla="*/ 574644 h 606580"/>
              <a:gd name="connsiteX70" fmla="*/ 364483 w 608615"/>
              <a:gd name="connsiteY70" fmla="*/ 540071 h 606580"/>
              <a:gd name="connsiteX71" fmla="*/ 339029 w 608615"/>
              <a:gd name="connsiteY71" fmla="*/ 521229 h 606580"/>
              <a:gd name="connsiteX72" fmla="*/ 295952 w 608615"/>
              <a:gd name="connsiteY72" fmla="*/ 521229 h 606580"/>
              <a:gd name="connsiteX73" fmla="*/ 270497 w 608615"/>
              <a:gd name="connsiteY73" fmla="*/ 540071 h 606580"/>
              <a:gd name="connsiteX74" fmla="*/ 250917 w 608615"/>
              <a:gd name="connsiteY74" fmla="*/ 571711 h 606580"/>
              <a:gd name="connsiteX75" fmla="*/ 223504 w 608615"/>
              <a:gd name="connsiteY75" fmla="*/ 580421 h 606580"/>
              <a:gd name="connsiteX76" fmla="*/ 215138 w 608615"/>
              <a:gd name="connsiteY76" fmla="*/ 579710 h 606580"/>
              <a:gd name="connsiteX77" fmla="*/ 204903 w 608615"/>
              <a:gd name="connsiteY77" fmla="*/ 565045 h 606580"/>
              <a:gd name="connsiteX78" fmla="*/ 219499 w 608615"/>
              <a:gd name="connsiteY78" fmla="*/ 554825 h 606580"/>
              <a:gd name="connsiteX79" fmla="*/ 236232 w 608615"/>
              <a:gd name="connsiteY79" fmla="*/ 551003 h 606580"/>
              <a:gd name="connsiteX80" fmla="*/ 245488 w 608615"/>
              <a:gd name="connsiteY80" fmla="*/ 535983 h 606580"/>
              <a:gd name="connsiteX81" fmla="*/ 298533 w 608615"/>
              <a:gd name="connsiteY81" fmla="*/ 496077 h 606580"/>
              <a:gd name="connsiteX82" fmla="*/ 336359 w 608615"/>
              <a:gd name="connsiteY82" fmla="*/ 496077 h 606580"/>
              <a:gd name="connsiteX83" fmla="*/ 389404 w 608615"/>
              <a:gd name="connsiteY83" fmla="*/ 535983 h 606580"/>
              <a:gd name="connsiteX84" fmla="*/ 400885 w 608615"/>
              <a:gd name="connsiteY84" fmla="*/ 552425 h 606580"/>
              <a:gd name="connsiteX85" fmla="*/ 420465 w 608615"/>
              <a:gd name="connsiteY85" fmla="*/ 553225 h 606580"/>
              <a:gd name="connsiteX86" fmla="*/ 477782 w 608615"/>
              <a:gd name="connsiteY86" fmla="*/ 519363 h 606580"/>
              <a:gd name="connsiteX87" fmla="*/ 487039 w 608615"/>
              <a:gd name="connsiteY87" fmla="*/ 500877 h 606580"/>
              <a:gd name="connsiteX88" fmla="*/ 478850 w 608615"/>
              <a:gd name="connsiteY88" fmla="*/ 482568 h 606580"/>
              <a:gd name="connsiteX89" fmla="*/ 471285 w 608615"/>
              <a:gd name="connsiteY89" fmla="*/ 416356 h 606580"/>
              <a:gd name="connsiteX90" fmla="*/ 490421 w 608615"/>
              <a:gd name="connsiteY90" fmla="*/ 382227 h 606580"/>
              <a:gd name="connsiteX91" fmla="*/ 550942 w 608615"/>
              <a:gd name="connsiteY91" fmla="*/ 355654 h 606580"/>
              <a:gd name="connsiteX92" fmla="*/ 569899 w 608615"/>
              <a:gd name="connsiteY92" fmla="*/ 354143 h 606580"/>
              <a:gd name="connsiteX93" fmla="*/ 581113 w 608615"/>
              <a:gd name="connsiteY93" fmla="*/ 336545 h 606580"/>
              <a:gd name="connsiteX94" fmla="*/ 583250 w 608615"/>
              <a:gd name="connsiteY94" fmla="*/ 302328 h 606580"/>
              <a:gd name="connsiteX95" fmla="*/ 581113 w 608615"/>
              <a:gd name="connsiteY95" fmla="*/ 268200 h 606580"/>
              <a:gd name="connsiteX96" fmla="*/ 569899 w 608615"/>
              <a:gd name="connsiteY96" fmla="*/ 250602 h 606580"/>
              <a:gd name="connsiteX97" fmla="*/ 551209 w 608615"/>
              <a:gd name="connsiteY97" fmla="*/ 249003 h 606580"/>
              <a:gd name="connsiteX98" fmla="*/ 490421 w 608615"/>
              <a:gd name="connsiteY98" fmla="*/ 222429 h 606580"/>
              <a:gd name="connsiteX99" fmla="*/ 471374 w 608615"/>
              <a:gd name="connsiteY99" fmla="*/ 188389 h 606580"/>
              <a:gd name="connsiteX100" fmla="*/ 478939 w 608615"/>
              <a:gd name="connsiteY100" fmla="*/ 122177 h 606580"/>
              <a:gd name="connsiteX101" fmla="*/ 487039 w 608615"/>
              <a:gd name="connsiteY101" fmla="*/ 103868 h 606580"/>
              <a:gd name="connsiteX102" fmla="*/ 477782 w 608615"/>
              <a:gd name="connsiteY102" fmla="*/ 85293 h 606580"/>
              <a:gd name="connsiteX103" fmla="*/ 420554 w 608615"/>
              <a:gd name="connsiteY103" fmla="*/ 51431 h 606580"/>
              <a:gd name="connsiteX104" fmla="*/ 400885 w 608615"/>
              <a:gd name="connsiteY104" fmla="*/ 52320 h 606580"/>
              <a:gd name="connsiteX105" fmla="*/ 389404 w 608615"/>
              <a:gd name="connsiteY105" fmla="*/ 68762 h 606580"/>
              <a:gd name="connsiteX106" fmla="*/ 336359 w 608615"/>
              <a:gd name="connsiteY106" fmla="*/ 108667 h 606580"/>
              <a:gd name="connsiteX107" fmla="*/ 298622 w 608615"/>
              <a:gd name="connsiteY107" fmla="*/ 108667 h 606580"/>
              <a:gd name="connsiteX108" fmla="*/ 245488 w 608615"/>
              <a:gd name="connsiteY108" fmla="*/ 68762 h 606580"/>
              <a:gd name="connsiteX109" fmla="*/ 234986 w 608615"/>
              <a:gd name="connsiteY109" fmla="*/ 52942 h 606580"/>
              <a:gd name="connsiteX110" fmla="*/ 216117 w 608615"/>
              <a:gd name="connsiteY110" fmla="*/ 50987 h 606580"/>
              <a:gd name="connsiteX111" fmla="*/ 200008 w 608615"/>
              <a:gd name="connsiteY111" fmla="*/ 43166 h 606580"/>
              <a:gd name="connsiteX112" fmla="*/ 207929 w 608615"/>
              <a:gd name="connsiteY112" fmla="*/ 27079 h 606580"/>
              <a:gd name="connsiteX113" fmla="*/ 247980 w 608615"/>
              <a:gd name="connsiteY113" fmla="*/ 31257 h 606580"/>
              <a:gd name="connsiteX114" fmla="*/ 270497 w 608615"/>
              <a:gd name="connsiteY114" fmla="*/ 64674 h 606580"/>
              <a:gd name="connsiteX115" fmla="*/ 295863 w 608615"/>
              <a:gd name="connsiteY115" fmla="*/ 83516 h 606580"/>
              <a:gd name="connsiteX116" fmla="*/ 339029 w 608615"/>
              <a:gd name="connsiteY116" fmla="*/ 83516 h 606580"/>
              <a:gd name="connsiteX117" fmla="*/ 364483 w 608615"/>
              <a:gd name="connsiteY117" fmla="*/ 64674 h 606580"/>
              <a:gd name="connsiteX118" fmla="*/ 388692 w 608615"/>
              <a:gd name="connsiteY118" fmla="*/ 30101 h 606580"/>
              <a:gd name="connsiteX119" fmla="*/ 409385 w 608615"/>
              <a:gd name="connsiteY119" fmla="*/ 24335 h 606580"/>
              <a:gd name="connsiteX120" fmla="*/ 113916 w 608615"/>
              <a:gd name="connsiteY120" fmla="*/ 0 h 606580"/>
              <a:gd name="connsiteX121" fmla="*/ 177178 w 608615"/>
              <a:gd name="connsiteY121" fmla="*/ 63191 h 606580"/>
              <a:gd name="connsiteX122" fmla="*/ 113916 w 608615"/>
              <a:gd name="connsiteY122" fmla="*/ 126383 h 606580"/>
              <a:gd name="connsiteX123" fmla="*/ 50654 w 608615"/>
              <a:gd name="connsiteY123" fmla="*/ 63191 h 606580"/>
              <a:gd name="connsiteX124" fmla="*/ 113916 w 608615"/>
              <a:gd name="connsiteY12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8615" h="606580">
                <a:moveTo>
                  <a:pt x="81603" y="176901"/>
                </a:moveTo>
                <a:cubicBezTo>
                  <a:pt x="61669" y="176901"/>
                  <a:pt x="44761" y="193609"/>
                  <a:pt x="42180" y="215826"/>
                </a:cubicBezTo>
                <a:lnTo>
                  <a:pt x="25449" y="362636"/>
                </a:lnTo>
                <a:cubicBezTo>
                  <a:pt x="24827" y="367791"/>
                  <a:pt x="26339" y="372767"/>
                  <a:pt x="29543" y="376411"/>
                </a:cubicBezTo>
                <a:cubicBezTo>
                  <a:pt x="30967" y="378011"/>
                  <a:pt x="34171" y="380765"/>
                  <a:pt x="38798" y="380765"/>
                </a:cubicBezTo>
                <a:lnTo>
                  <a:pt x="48409" y="380765"/>
                </a:lnTo>
                <a:cubicBezTo>
                  <a:pt x="55084" y="380765"/>
                  <a:pt x="60512" y="385920"/>
                  <a:pt x="61046" y="392496"/>
                </a:cubicBezTo>
                <a:lnTo>
                  <a:pt x="75018" y="581341"/>
                </a:lnTo>
                <a:lnTo>
                  <a:pt x="152796" y="581341"/>
                </a:lnTo>
                <a:lnTo>
                  <a:pt x="166768" y="392496"/>
                </a:lnTo>
                <a:cubicBezTo>
                  <a:pt x="167213" y="385920"/>
                  <a:pt x="172730" y="380765"/>
                  <a:pt x="179405" y="380765"/>
                </a:cubicBezTo>
                <a:lnTo>
                  <a:pt x="189016" y="380765"/>
                </a:lnTo>
                <a:cubicBezTo>
                  <a:pt x="193643" y="380765"/>
                  <a:pt x="196847" y="378011"/>
                  <a:pt x="198271" y="376411"/>
                </a:cubicBezTo>
                <a:cubicBezTo>
                  <a:pt x="201475" y="372767"/>
                  <a:pt x="202987" y="367791"/>
                  <a:pt x="202365" y="362636"/>
                </a:cubicBezTo>
                <a:lnTo>
                  <a:pt x="185634" y="215826"/>
                </a:lnTo>
                <a:cubicBezTo>
                  <a:pt x="183053" y="193609"/>
                  <a:pt x="166145" y="176901"/>
                  <a:pt x="146211" y="176901"/>
                </a:cubicBezTo>
                <a:close/>
                <a:moveTo>
                  <a:pt x="329132" y="176837"/>
                </a:moveTo>
                <a:cubicBezTo>
                  <a:pt x="398913" y="176837"/>
                  <a:pt x="455700" y="233536"/>
                  <a:pt x="455700" y="303299"/>
                </a:cubicBezTo>
                <a:cubicBezTo>
                  <a:pt x="455700" y="372974"/>
                  <a:pt x="398913" y="429673"/>
                  <a:pt x="329132" y="429673"/>
                </a:cubicBezTo>
                <a:cubicBezTo>
                  <a:pt x="301539" y="429673"/>
                  <a:pt x="275104" y="420608"/>
                  <a:pt x="252585" y="403456"/>
                </a:cubicBezTo>
                <a:cubicBezTo>
                  <a:pt x="247067" y="399190"/>
                  <a:pt x="245999" y="391281"/>
                  <a:pt x="250182" y="385682"/>
                </a:cubicBezTo>
                <a:cubicBezTo>
                  <a:pt x="254455" y="380172"/>
                  <a:pt x="262465" y="379106"/>
                  <a:pt x="267984" y="383372"/>
                </a:cubicBezTo>
                <a:cubicBezTo>
                  <a:pt x="286052" y="397146"/>
                  <a:pt x="307147" y="404434"/>
                  <a:pt x="329132" y="404434"/>
                </a:cubicBezTo>
                <a:cubicBezTo>
                  <a:pt x="384939" y="404434"/>
                  <a:pt x="430422" y="359021"/>
                  <a:pt x="430422" y="303299"/>
                </a:cubicBezTo>
                <a:cubicBezTo>
                  <a:pt x="430422" y="247489"/>
                  <a:pt x="384939" y="202165"/>
                  <a:pt x="329132" y="202165"/>
                </a:cubicBezTo>
                <a:cubicBezTo>
                  <a:pt x="302874" y="202165"/>
                  <a:pt x="277863" y="212296"/>
                  <a:pt x="258816" y="230781"/>
                </a:cubicBezTo>
                <a:cubicBezTo>
                  <a:pt x="253831" y="235580"/>
                  <a:pt x="245821" y="235491"/>
                  <a:pt x="240925" y="230426"/>
                </a:cubicBezTo>
                <a:cubicBezTo>
                  <a:pt x="236030" y="225449"/>
                  <a:pt x="236208" y="217451"/>
                  <a:pt x="241192" y="212563"/>
                </a:cubicBezTo>
                <a:cubicBezTo>
                  <a:pt x="265046" y="189545"/>
                  <a:pt x="296288" y="176837"/>
                  <a:pt x="329132" y="176837"/>
                </a:cubicBezTo>
                <a:close/>
                <a:moveTo>
                  <a:pt x="81603" y="151574"/>
                </a:moveTo>
                <a:lnTo>
                  <a:pt x="146211" y="151574"/>
                </a:lnTo>
                <a:cubicBezTo>
                  <a:pt x="179049" y="151574"/>
                  <a:pt x="206814" y="177968"/>
                  <a:pt x="210819" y="212982"/>
                </a:cubicBezTo>
                <a:lnTo>
                  <a:pt x="227549" y="359793"/>
                </a:lnTo>
                <a:cubicBezTo>
                  <a:pt x="228973" y="372056"/>
                  <a:pt x="225146" y="384320"/>
                  <a:pt x="217137" y="393296"/>
                </a:cubicBezTo>
                <a:cubicBezTo>
                  <a:pt x="210285" y="401027"/>
                  <a:pt x="201119" y="405471"/>
                  <a:pt x="191152" y="406004"/>
                </a:cubicBezTo>
                <a:lnTo>
                  <a:pt x="177180" y="594938"/>
                </a:lnTo>
                <a:cubicBezTo>
                  <a:pt x="176646" y="601515"/>
                  <a:pt x="171129" y="606580"/>
                  <a:pt x="164543" y="606580"/>
                </a:cubicBezTo>
                <a:lnTo>
                  <a:pt x="63271" y="606580"/>
                </a:lnTo>
                <a:cubicBezTo>
                  <a:pt x="56685" y="606580"/>
                  <a:pt x="51168" y="601515"/>
                  <a:pt x="50634" y="594938"/>
                </a:cubicBezTo>
                <a:lnTo>
                  <a:pt x="36662" y="406004"/>
                </a:lnTo>
                <a:cubicBezTo>
                  <a:pt x="26695" y="405471"/>
                  <a:pt x="17529" y="400939"/>
                  <a:pt x="10677" y="393296"/>
                </a:cubicBezTo>
                <a:cubicBezTo>
                  <a:pt x="2668" y="384320"/>
                  <a:pt x="-1070" y="372056"/>
                  <a:pt x="265" y="359793"/>
                </a:cubicBezTo>
                <a:lnTo>
                  <a:pt x="17084" y="212982"/>
                </a:lnTo>
                <a:cubicBezTo>
                  <a:pt x="21000" y="177968"/>
                  <a:pt x="48765" y="151574"/>
                  <a:pt x="81603" y="151574"/>
                </a:cubicBezTo>
                <a:close/>
                <a:moveTo>
                  <a:pt x="113916" y="25241"/>
                </a:moveTo>
                <a:cubicBezTo>
                  <a:pt x="93007" y="25241"/>
                  <a:pt x="75923" y="42217"/>
                  <a:pt x="75923" y="63191"/>
                </a:cubicBezTo>
                <a:cubicBezTo>
                  <a:pt x="75923" y="84078"/>
                  <a:pt x="93007" y="101053"/>
                  <a:pt x="113916" y="101053"/>
                </a:cubicBezTo>
                <a:cubicBezTo>
                  <a:pt x="134825" y="101053"/>
                  <a:pt x="151909" y="84078"/>
                  <a:pt x="151909" y="63191"/>
                </a:cubicBezTo>
                <a:cubicBezTo>
                  <a:pt x="151909" y="42217"/>
                  <a:pt x="134825" y="25241"/>
                  <a:pt x="113916" y="25241"/>
                </a:cubicBezTo>
                <a:close/>
                <a:moveTo>
                  <a:pt x="409385" y="24335"/>
                </a:moveTo>
                <a:cubicBezTo>
                  <a:pt x="416527" y="24013"/>
                  <a:pt x="423758" y="25302"/>
                  <a:pt x="430612" y="28235"/>
                </a:cubicBezTo>
                <a:cubicBezTo>
                  <a:pt x="452862" y="37833"/>
                  <a:pt x="473955" y="50365"/>
                  <a:pt x="493358" y="65385"/>
                </a:cubicBezTo>
                <a:cubicBezTo>
                  <a:pt x="505106" y="74539"/>
                  <a:pt x="512048" y="88404"/>
                  <a:pt x="512404" y="103335"/>
                </a:cubicBezTo>
                <a:cubicBezTo>
                  <a:pt x="512671" y="118177"/>
                  <a:pt x="506441" y="132042"/>
                  <a:pt x="495227" y="141463"/>
                </a:cubicBezTo>
                <a:cubicBezTo>
                  <a:pt x="485971" y="149284"/>
                  <a:pt x="484547" y="163237"/>
                  <a:pt x="492023" y="173902"/>
                </a:cubicBezTo>
                <a:cubicBezTo>
                  <a:pt x="500478" y="185901"/>
                  <a:pt x="507687" y="198788"/>
                  <a:pt x="513650" y="212297"/>
                </a:cubicBezTo>
                <a:cubicBezTo>
                  <a:pt x="518634" y="223851"/>
                  <a:pt x="531094" y="229716"/>
                  <a:pt x="541864" y="225539"/>
                </a:cubicBezTo>
                <a:cubicBezTo>
                  <a:pt x="555570" y="220207"/>
                  <a:pt x="570433" y="221540"/>
                  <a:pt x="582894" y="228917"/>
                </a:cubicBezTo>
                <a:cubicBezTo>
                  <a:pt x="595799" y="236649"/>
                  <a:pt x="604343" y="249891"/>
                  <a:pt x="606212" y="265089"/>
                </a:cubicBezTo>
                <a:cubicBezTo>
                  <a:pt x="607814" y="277354"/>
                  <a:pt x="608615" y="289885"/>
                  <a:pt x="608615" y="302417"/>
                </a:cubicBezTo>
                <a:cubicBezTo>
                  <a:pt x="608615" y="314860"/>
                  <a:pt x="607814" y="327391"/>
                  <a:pt x="606212" y="339656"/>
                </a:cubicBezTo>
                <a:cubicBezTo>
                  <a:pt x="604343" y="354943"/>
                  <a:pt x="595799" y="368096"/>
                  <a:pt x="582894" y="375828"/>
                </a:cubicBezTo>
                <a:cubicBezTo>
                  <a:pt x="570433" y="383205"/>
                  <a:pt x="555659" y="384538"/>
                  <a:pt x="542131" y="379383"/>
                </a:cubicBezTo>
                <a:cubicBezTo>
                  <a:pt x="531094" y="375117"/>
                  <a:pt x="518634" y="380894"/>
                  <a:pt x="513650" y="392448"/>
                </a:cubicBezTo>
                <a:cubicBezTo>
                  <a:pt x="507776" y="405957"/>
                  <a:pt x="500478" y="418844"/>
                  <a:pt x="492023" y="430843"/>
                </a:cubicBezTo>
                <a:cubicBezTo>
                  <a:pt x="484547" y="441508"/>
                  <a:pt x="485971" y="455461"/>
                  <a:pt x="495227" y="463282"/>
                </a:cubicBezTo>
                <a:cubicBezTo>
                  <a:pt x="506441" y="472703"/>
                  <a:pt x="512671" y="486657"/>
                  <a:pt x="512404" y="501410"/>
                </a:cubicBezTo>
                <a:cubicBezTo>
                  <a:pt x="512048" y="516430"/>
                  <a:pt x="505106" y="530295"/>
                  <a:pt x="493358" y="539449"/>
                </a:cubicBezTo>
                <a:cubicBezTo>
                  <a:pt x="473955" y="554469"/>
                  <a:pt x="452862" y="566912"/>
                  <a:pt x="430612" y="576510"/>
                </a:cubicBezTo>
                <a:cubicBezTo>
                  <a:pt x="416905" y="582376"/>
                  <a:pt x="401686" y="581754"/>
                  <a:pt x="388692" y="574644"/>
                </a:cubicBezTo>
                <a:cubicBezTo>
                  <a:pt x="375697" y="567534"/>
                  <a:pt x="366886" y="554913"/>
                  <a:pt x="364483" y="540071"/>
                </a:cubicBezTo>
                <a:cubicBezTo>
                  <a:pt x="362436" y="527984"/>
                  <a:pt x="351667" y="519807"/>
                  <a:pt x="339029" y="521229"/>
                </a:cubicBezTo>
                <a:cubicBezTo>
                  <a:pt x="324788" y="522740"/>
                  <a:pt x="310103" y="522740"/>
                  <a:pt x="295952" y="521229"/>
                </a:cubicBezTo>
                <a:cubicBezTo>
                  <a:pt x="283225" y="519807"/>
                  <a:pt x="272455" y="527984"/>
                  <a:pt x="270497" y="540071"/>
                </a:cubicBezTo>
                <a:cubicBezTo>
                  <a:pt x="268361" y="553047"/>
                  <a:pt x="261508" y="564245"/>
                  <a:pt x="250917" y="571711"/>
                </a:cubicBezTo>
                <a:cubicBezTo>
                  <a:pt x="242729" y="577399"/>
                  <a:pt x="233206" y="580421"/>
                  <a:pt x="223504" y="580421"/>
                </a:cubicBezTo>
                <a:cubicBezTo>
                  <a:pt x="220745" y="580421"/>
                  <a:pt x="217897" y="580154"/>
                  <a:pt x="215138" y="579710"/>
                </a:cubicBezTo>
                <a:cubicBezTo>
                  <a:pt x="208285" y="578465"/>
                  <a:pt x="203657" y="571889"/>
                  <a:pt x="204903" y="565045"/>
                </a:cubicBezTo>
                <a:cubicBezTo>
                  <a:pt x="206060" y="558113"/>
                  <a:pt x="212824" y="553491"/>
                  <a:pt x="219499" y="554825"/>
                </a:cubicBezTo>
                <a:cubicBezTo>
                  <a:pt x="225374" y="555802"/>
                  <a:pt x="231337" y="554469"/>
                  <a:pt x="236232" y="551003"/>
                </a:cubicBezTo>
                <a:cubicBezTo>
                  <a:pt x="241216" y="547537"/>
                  <a:pt x="244509" y="542204"/>
                  <a:pt x="245488" y="535983"/>
                </a:cubicBezTo>
                <a:cubicBezTo>
                  <a:pt x="249671" y="510387"/>
                  <a:pt x="272277" y="493233"/>
                  <a:pt x="298533" y="496077"/>
                </a:cubicBezTo>
                <a:cubicBezTo>
                  <a:pt x="310993" y="497411"/>
                  <a:pt x="323987" y="497411"/>
                  <a:pt x="336359" y="496077"/>
                </a:cubicBezTo>
                <a:cubicBezTo>
                  <a:pt x="361902" y="493145"/>
                  <a:pt x="385310" y="510831"/>
                  <a:pt x="389404" y="535983"/>
                </a:cubicBezTo>
                <a:cubicBezTo>
                  <a:pt x="390561" y="543093"/>
                  <a:pt x="394744" y="549048"/>
                  <a:pt x="400885" y="552425"/>
                </a:cubicBezTo>
                <a:cubicBezTo>
                  <a:pt x="406848" y="555713"/>
                  <a:pt x="414057" y="555980"/>
                  <a:pt x="420465" y="553225"/>
                </a:cubicBezTo>
                <a:cubicBezTo>
                  <a:pt x="440847" y="544515"/>
                  <a:pt x="460071" y="533139"/>
                  <a:pt x="477782" y="519363"/>
                </a:cubicBezTo>
                <a:cubicBezTo>
                  <a:pt x="483568" y="514919"/>
                  <a:pt x="486861" y="508165"/>
                  <a:pt x="487039" y="500877"/>
                </a:cubicBezTo>
                <a:cubicBezTo>
                  <a:pt x="487217" y="493767"/>
                  <a:pt x="484191" y="487101"/>
                  <a:pt x="478850" y="482568"/>
                </a:cubicBezTo>
                <a:cubicBezTo>
                  <a:pt x="459448" y="466215"/>
                  <a:pt x="456244" y="437775"/>
                  <a:pt x="471285" y="416356"/>
                </a:cubicBezTo>
                <a:cubicBezTo>
                  <a:pt x="478761" y="405691"/>
                  <a:pt x="485170" y="394226"/>
                  <a:pt x="490421" y="382227"/>
                </a:cubicBezTo>
                <a:cubicBezTo>
                  <a:pt x="500923" y="358320"/>
                  <a:pt x="527445" y="346588"/>
                  <a:pt x="550942" y="355654"/>
                </a:cubicBezTo>
                <a:cubicBezTo>
                  <a:pt x="557439" y="358142"/>
                  <a:pt x="564114" y="357520"/>
                  <a:pt x="569899" y="354143"/>
                </a:cubicBezTo>
                <a:cubicBezTo>
                  <a:pt x="576040" y="350410"/>
                  <a:pt x="580134" y="344011"/>
                  <a:pt x="581113" y="336545"/>
                </a:cubicBezTo>
                <a:cubicBezTo>
                  <a:pt x="582538" y="325258"/>
                  <a:pt x="583250" y="313793"/>
                  <a:pt x="583250" y="302328"/>
                </a:cubicBezTo>
                <a:cubicBezTo>
                  <a:pt x="583250" y="290952"/>
                  <a:pt x="582538" y="279487"/>
                  <a:pt x="581113" y="268200"/>
                </a:cubicBezTo>
                <a:cubicBezTo>
                  <a:pt x="580134" y="260734"/>
                  <a:pt x="576040" y="254335"/>
                  <a:pt x="569899" y="250602"/>
                </a:cubicBezTo>
                <a:cubicBezTo>
                  <a:pt x="564114" y="247136"/>
                  <a:pt x="557528" y="246603"/>
                  <a:pt x="551209" y="249003"/>
                </a:cubicBezTo>
                <a:cubicBezTo>
                  <a:pt x="527445" y="258068"/>
                  <a:pt x="500923" y="246425"/>
                  <a:pt x="490421" y="222429"/>
                </a:cubicBezTo>
                <a:cubicBezTo>
                  <a:pt x="485170" y="210430"/>
                  <a:pt x="478761" y="199054"/>
                  <a:pt x="471374" y="188389"/>
                </a:cubicBezTo>
                <a:cubicBezTo>
                  <a:pt x="456244" y="166970"/>
                  <a:pt x="459537" y="138530"/>
                  <a:pt x="478939" y="122177"/>
                </a:cubicBezTo>
                <a:cubicBezTo>
                  <a:pt x="484280" y="117644"/>
                  <a:pt x="487217" y="110978"/>
                  <a:pt x="487039" y="103868"/>
                </a:cubicBezTo>
                <a:cubicBezTo>
                  <a:pt x="486861" y="96491"/>
                  <a:pt x="483568" y="89737"/>
                  <a:pt x="477782" y="85293"/>
                </a:cubicBezTo>
                <a:cubicBezTo>
                  <a:pt x="460160" y="71606"/>
                  <a:pt x="440847" y="60230"/>
                  <a:pt x="420554" y="51431"/>
                </a:cubicBezTo>
                <a:cubicBezTo>
                  <a:pt x="414057" y="48676"/>
                  <a:pt x="406937" y="49032"/>
                  <a:pt x="400885" y="52320"/>
                </a:cubicBezTo>
                <a:cubicBezTo>
                  <a:pt x="394744" y="55697"/>
                  <a:pt x="390561" y="61652"/>
                  <a:pt x="389404" y="68762"/>
                </a:cubicBezTo>
                <a:cubicBezTo>
                  <a:pt x="385399" y="93914"/>
                  <a:pt x="362436" y="111600"/>
                  <a:pt x="336359" y="108667"/>
                </a:cubicBezTo>
                <a:cubicBezTo>
                  <a:pt x="323987" y="107334"/>
                  <a:pt x="310993" y="107334"/>
                  <a:pt x="298622" y="108667"/>
                </a:cubicBezTo>
                <a:cubicBezTo>
                  <a:pt x="272366" y="111512"/>
                  <a:pt x="249671" y="94270"/>
                  <a:pt x="245488" y="68762"/>
                </a:cubicBezTo>
                <a:cubicBezTo>
                  <a:pt x="244420" y="61919"/>
                  <a:pt x="240682" y="56320"/>
                  <a:pt x="234986" y="52942"/>
                </a:cubicBezTo>
                <a:cubicBezTo>
                  <a:pt x="229290" y="49565"/>
                  <a:pt x="222436" y="48854"/>
                  <a:pt x="216117" y="50987"/>
                </a:cubicBezTo>
                <a:cubicBezTo>
                  <a:pt x="209442" y="53209"/>
                  <a:pt x="202233" y="49743"/>
                  <a:pt x="200008" y="43166"/>
                </a:cubicBezTo>
                <a:cubicBezTo>
                  <a:pt x="197783" y="36589"/>
                  <a:pt x="201254" y="29390"/>
                  <a:pt x="207929" y="27079"/>
                </a:cubicBezTo>
                <a:cubicBezTo>
                  <a:pt x="221279" y="22547"/>
                  <a:pt x="235876" y="24058"/>
                  <a:pt x="247980" y="31257"/>
                </a:cubicBezTo>
                <a:cubicBezTo>
                  <a:pt x="259995" y="38456"/>
                  <a:pt x="268183" y="50632"/>
                  <a:pt x="270497" y="64674"/>
                </a:cubicBezTo>
                <a:cubicBezTo>
                  <a:pt x="272455" y="76761"/>
                  <a:pt x="283314" y="84849"/>
                  <a:pt x="295863" y="83516"/>
                </a:cubicBezTo>
                <a:cubicBezTo>
                  <a:pt x="310103" y="82005"/>
                  <a:pt x="324877" y="82005"/>
                  <a:pt x="339029" y="83516"/>
                </a:cubicBezTo>
                <a:cubicBezTo>
                  <a:pt x="351578" y="84938"/>
                  <a:pt x="362436" y="76761"/>
                  <a:pt x="364483" y="64674"/>
                </a:cubicBezTo>
                <a:cubicBezTo>
                  <a:pt x="366886" y="49832"/>
                  <a:pt x="375697" y="37300"/>
                  <a:pt x="388692" y="30101"/>
                </a:cubicBezTo>
                <a:cubicBezTo>
                  <a:pt x="395189" y="26591"/>
                  <a:pt x="402242" y="24658"/>
                  <a:pt x="409385" y="24335"/>
                </a:cubicBezTo>
                <a:close/>
                <a:moveTo>
                  <a:pt x="113916" y="0"/>
                </a:moveTo>
                <a:cubicBezTo>
                  <a:pt x="148795" y="0"/>
                  <a:pt x="177178" y="28352"/>
                  <a:pt x="177178" y="63191"/>
                </a:cubicBezTo>
                <a:cubicBezTo>
                  <a:pt x="177178" y="98031"/>
                  <a:pt x="148795" y="126383"/>
                  <a:pt x="113916" y="126383"/>
                </a:cubicBezTo>
                <a:cubicBezTo>
                  <a:pt x="79037" y="126383"/>
                  <a:pt x="50654" y="98031"/>
                  <a:pt x="50654" y="63191"/>
                </a:cubicBezTo>
                <a:cubicBezTo>
                  <a:pt x="50654" y="28352"/>
                  <a:pt x="79037" y="0"/>
                  <a:pt x="113916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86E0D55-D5F3-4EBD-9095-272BD2482B21}"/>
              </a:ext>
            </a:extLst>
          </p:cNvPr>
          <p:cNvSpPr txBox="1"/>
          <p:nvPr/>
        </p:nvSpPr>
        <p:spPr>
          <a:xfrm>
            <a:off x="925636" y="5330348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6E386AA-4C9D-4263-BF37-AE83EB52449B}"/>
              </a:ext>
            </a:extLst>
          </p:cNvPr>
          <p:cNvSpPr txBox="1"/>
          <p:nvPr/>
        </p:nvSpPr>
        <p:spPr>
          <a:xfrm>
            <a:off x="1115227" y="4863857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46%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71B2B92-4BFD-4AF1-8BCB-6F1EC16B5568}"/>
              </a:ext>
            </a:extLst>
          </p:cNvPr>
          <p:cNvGrpSpPr/>
          <p:nvPr/>
        </p:nvGrpSpPr>
        <p:grpSpPr>
          <a:xfrm>
            <a:off x="2886612" y="3784093"/>
            <a:ext cx="933998" cy="933998"/>
            <a:chOff x="4760935" y="379606"/>
            <a:chExt cx="1127954" cy="1127954"/>
          </a:xfrm>
        </p:grpSpPr>
        <p:sp>
          <p:nvSpPr>
            <p:cNvPr id="19" name="弧形 1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D46823-44E0-45D7-BE13-F5FD6F7D5368}"/>
                </a:ext>
              </a:extLst>
            </p:cNvPr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5200367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弧形 1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A88E40-1F6E-4AB8-8BB0-466821097625}"/>
                </a:ext>
              </a:extLst>
            </p:cNvPr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7581151"/>
              </a:avLst>
            </a:prstGeom>
            <a:ln w="7620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Oval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A44DA0-4419-4C6A-89BB-95D2AFFB2433}"/>
              </a:ext>
            </a:extLst>
          </p:cNvPr>
          <p:cNvSpPr/>
          <p:nvPr/>
        </p:nvSpPr>
        <p:spPr>
          <a:xfrm>
            <a:off x="3172899" y="4070686"/>
            <a:ext cx="361423" cy="360811"/>
          </a:xfrm>
          <a:custGeom>
            <a:avLst/>
            <a:gdLst>
              <a:gd name="connsiteX0" fmla="*/ 144739 w 579692"/>
              <a:gd name="connsiteY0" fmla="*/ 307322 h 578710"/>
              <a:gd name="connsiteX1" fmla="*/ 144739 w 579692"/>
              <a:gd name="connsiteY1" fmla="*/ 398233 h 578710"/>
              <a:gd name="connsiteX2" fmla="*/ 199125 w 579692"/>
              <a:gd name="connsiteY2" fmla="*/ 398233 h 578710"/>
              <a:gd name="connsiteX3" fmla="*/ 199125 w 579692"/>
              <a:gd name="connsiteY3" fmla="*/ 307322 h 578710"/>
              <a:gd name="connsiteX4" fmla="*/ 127063 w 579692"/>
              <a:gd name="connsiteY4" fmla="*/ 289682 h 578710"/>
              <a:gd name="connsiteX5" fmla="*/ 217480 w 579692"/>
              <a:gd name="connsiteY5" fmla="*/ 289682 h 578710"/>
              <a:gd name="connsiteX6" fmla="*/ 217480 w 579692"/>
              <a:gd name="connsiteY6" fmla="*/ 415873 h 578710"/>
              <a:gd name="connsiteX7" fmla="*/ 127063 w 579692"/>
              <a:gd name="connsiteY7" fmla="*/ 415873 h 578710"/>
              <a:gd name="connsiteX8" fmla="*/ 254158 w 579692"/>
              <a:gd name="connsiteY8" fmla="*/ 235465 h 578710"/>
              <a:gd name="connsiteX9" fmla="*/ 254158 w 579692"/>
              <a:gd name="connsiteY9" fmla="*/ 397561 h 578710"/>
              <a:gd name="connsiteX10" fmla="*/ 307865 w 579692"/>
              <a:gd name="connsiteY10" fmla="*/ 397561 h 578710"/>
              <a:gd name="connsiteX11" fmla="*/ 307865 w 579692"/>
              <a:gd name="connsiteY11" fmla="*/ 235465 h 578710"/>
              <a:gd name="connsiteX12" fmla="*/ 235803 w 579692"/>
              <a:gd name="connsiteY12" fmla="*/ 217153 h 578710"/>
              <a:gd name="connsiteX13" fmla="*/ 326220 w 579692"/>
              <a:gd name="connsiteY13" fmla="*/ 217153 h 578710"/>
              <a:gd name="connsiteX14" fmla="*/ 326220 w 579692"/>
              <a:gd name="connsiteY14" fmla="*/ 415873 h 578710"/>
              <a:gd name="connsiteX15" fmla="*/ 235803 w 579692"/>
              <a:gd name="connsiteY15" fmla="*/ 415873 h 578710"/>
              <a:gd name="connsiteX16" fmla="*/ 362898 w 579692"/>
              <a:gd name="connsiteY16" fmla="*/ 162831 h 578710"/>
              <a:gd name="connsiteX17" fmla="*/ 362898 w 579692"/>
              <a:gd name="connsiteY17" fmla="*/ 397556 h 578710"/>
              <a:gd name="connsiteX18" fmla="*/ 416605 w 579692"/>
              <a:gd name="connsiteY18" fmla="*/ 397556 h 578710"/>
              <a:gd name="connsiteX19" fmla="*/ 416605 w 579692"/>
              <a:gd name="connsiteY19" fmla="*/ 162831 h 578710"/>
              <a:gd name="connsiteX20" fmla="*/ 344543 w 579692"/>
              <a:gd name="connsiteY20" fmla="*/ 144514 h 578710"/>
              <a:gd name="connsiteX21" fmla="*/ 434960 w 579692"/>
              <a:gd name="connsiteY21" fmla="*/ 144514 h 578710"/>
              <a:gd name="connsiteX22" fmla="*/ 434960 w 579692"/>
              <a:gd name="connsiteY22" fmla="*/ 415873 h 578710"/>
              <a:gd name="connsiteX23" fmla="*/ 344543 w 579692"/>
              <a:gd name="connsiteY23" fmla="*/ 415873 h 578710"/>
              <a:gd name="connsiteX24" fmla="*/ 290186 w 579692"/>
              <a:gd name="connsiteY24" fmla="*/ 18318 h 578710"/>
              <a:gd name="connsiteX25" fmla="*/ 18349 w 579692"/>
              <a:gd name="connsiteY25" fmla="*/ 289694 h 578710"/>
              <a:gd name="connsiteX26" fmla="*/ 290186 w 579692"/>
              <a:gd name="connsiteY26" fmla="*/ 561071 h 578710"/>
              <a:gd name="connsiteX27" fmla="*/ 562023 w 579692"/>
              <a:gd name="connsiteY27" fmla="*/ 289694 h 578710"/>
              <a:gd name="connsiteX28" fmla="*/ 290186 w 579692"/>
              <a:gd name="connsiteY28" fmla="*/ 18318 h 578710"/>
              <a:gd name="connsiteX29" fmla="*/ 290186 w 579692"/>
              <a:gd name="connsiteY29" fmla="*/ 0 h 578710"/>
              <a:gd name="connsiteX30" fmla="*/ 579692 w 579692"/>
              <a:gd name="connsiteY30" fmla="*/ 289694 h 578710"/>
              <a:gd name="connsiteX31" fmla="*/ 290186 w 579692"/>
              <a:gd name="connsiteY31" fmla="*/ 578710 h 578710"/>
              <a:gd name="connsiteX32" fmla="*/ 0 w 579692"/>
              <a:gd name="connsiteY32" fmla="*/ 289694 h 578710"/>
              <a:gd name="connsiteX33" fmla="*/ 290186 w 579692"/>
              <a:gd name="connsiteY33" fmla="*/ 0 h 57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79692" h="578710">
                <a:moveTo>
                  <a:pt x="144739" y="307322"/>
                </a:moveTo>
                <a:lnTo>
                  <a:pt x="144739" y="398233"/>
                </a:lnTo>
                <a:lnTo>
                  <a:pt x="199125" y="398233"/>
                </a:lnTo>
                <a:lnTo>
                  <a:pt x="199125" y="307322"/>
                </a:lnTo>
                <a:close/>
                <a:moveTo>
                  <a:pt x="127063" y="289682"/>
                </a:moveTo>
                <a:lnTo>
                  <a:pt x="217480" y="289682"/>
                </a:lnTo>
                <a:lnTo>
                  <a:pt x="217480" y="415873"/>
                </a:lnTo>
                <a:lnTo>
                  <a:pt x="127063" y="415873"/>
                </a:lnTo>
                <a:close/>
                <a:moveTo>
                  <a:pt x="254158" y="235465"/>
                </a:moveTo>
                <a:lnTo>
                  <a:pt x="254158" y="397561"/>
                </a:lnTo>
                <a:lnTo>
                  <a:pt x="307865" y="397561"/>
                </a:lnTo>
                <a:lnTo>
                  <a:pt x="307865" y="235465"/>
                </a:lnTo>
                <a:close/>
                <a:moveTo>
                  <a:pt x="235803" y="217153"/>
                </a:moveTo>
                <a:lnTo>
                  <a:pt x="326220" y="217153"/>
                </a:lnTo>
                <a:lnTo>
                  <a:pt x="326220" y="415873"/>
                </a:lnTo>
                <a:lnTo>
                  <a:pt x="235803" y="415873"/>
                </a:lnTo>
                <a:close/>
                <a:moveTo>
                  <a:pt x="362898" y="162831"/>
                </a:moveTo>
                <a:lnTo>
                  <a:pt x="362898" y="397556"/>
                </a:lnTo>
                <a:lnTo>
                  <a:pt x="416605" y="397556"/>
                </a:lnTo>
                <a:lnTo>
                  <a:pt x="416605" y="162831"/>
                </a:lnTo>
                <a:close/>
                <a:moveTo>
                  <a:pt x="344543" y="144514"/>
                </a:moveTo>
                <a:lnTo>
                  <a:pt x="434960" y="144514"/>
                </a:lnTo>
                <a:lnTo>
                  <a:pt x="434960" y="415873"/>
                </a:lnTo>
                <a:lnTo>
                  <a:pt x="344543" y="415873"/>
                </a:lnTo>
                <a:close/>
                <a:moveTo>
                  <a:pt x="290186" y="18318"/>
                </a:moveTo>
                <a:cubicBezTo>
                  <a:pt x="139996" y="18318"/>
                  <a:pt x="18349" y="139759"/>
                  <a:pt x="18349" y="289694"/>
                </a:cubicBezTo>
                <a:cubicBezTo>
                  <a:pt x="18349" y="438951"/>
                  <a:pt x="139996" y="561071"/>
                  <a:pt x="290186" y="561071"/>
                </a:cubicBezTo>
                <a:cubicBezTo>
                  <a:pt x="439696" y="561071"/>
                  <a:pt x="562023" y="438951"/>
                  <a:pt x="562023" y="289694"/>
                </a:cubicBezTo>
                <a:cubicBezTo>
                  <a:pt x="562023" y="139759"/>
                  <a:pt x="439696" y="18318"/>
                  <a:pt x="290186" y="18318"/>
                </a:cubicBezTo>
                <a:close/>
                <a:moveTo>
                  <a:pt x="290186" y="0"/>
                </a:moveTo>
                <a:cubicBezTo>
                  <a:pt x="449890" y="0"/>
                  <a:pt x="579692" y="129582"/>
                  <a:pt x="579692" y="289694"/>
                </a:cubicBezTo>
                <a:cubicBezTo>
                  <a:pt x="579692" y="449128"/>
                  <a:pt x="449890" y="578710"/>
                  <a:pt x="290186" y="578710"/>
                </a:cubicBezTo>
                <a:cubicBezTo>
                  <a:pt x="129802" y="578710"/>
                  <a:pt x="0" y="449128"/>
                  <a:pt x="0" y="289694"/>
                </a:cubicBezTo>
                <a:cubicBezTo>
                  <a:pt x="0" y="129582"/>
                  <a:pt x="129802" y="0"/>
                  <a:pt x="290186" y="0"/>
                </a:cubicBezTo>
                <a:close/>
              </a:path>
            </a:pathLst>
          </a:cu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E815D09-34D8-4A6B-9052-36834FC4EF12}"/>
              </a:ext>
            </a:extLst>
          </p:cNvPr>
          <p:cNvSpPr txBox="1"/>
          <p:nvPr/>
        </p:nvSpPr>
        <p:spPr>
          <a:xfrm>
            <a:off x="2650616" y="5330348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1DA2F87-B8ED-491D-9E9D-5CEE0AA778FD}"/>
              </a:ext>
            </a:extLst>
          </p:cNvPr>
          <p:cNvSpPr txBox="1"/>
          <p:nvPr/>
        </p:nvSpPr>
        <p:spPr>
          <a:xfrm>
            <a:off x="2886612" y="4863857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rgbClr val="FAC842"/>
                </a:solidFill>
                <a:cs typeface="+mn-ea"/>
                <a:sym typeface="+mn-lt"/>
              </a:rPr>
              <a:t>54%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E61D1F-EC05-44F0-8A2A-BAE2F8A25208}"/>
              </a:ext>
            </a:extLst>
          </p:cNvPr>
          <p:cNvGrpSpPr/>
          <p:nvPr/>
        </p:nvGrpSpPr>
        <p:grpSpPr>
          <a:xfrm>
            <a:off x="4565186" y="3784093"/>
            <a:ext cx="933998" cy="933998"/>
            <a:chOff x="4760935" y="379606"/>
            <a:chExt cx="1127954" cy="1127954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D0B714-BB24-4D4F-8F4B-785B8733F356}"/>
                </a:ext>
              </a:extLst>
            </p:cNvPr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5200367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B193D0-55D6-4018-A166-D74C651A510E}"/>
                </a:ext>
              </a:extLst>
            </p:cNvPr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10374611"/>
              </a:avLst>
            </a:prstGeom>
            <a:ln w="7620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Oval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69E61B-91D5-4E42-BF08-9BBDC4BC69B4}"/>
              </a:ext>
            </a:extLst>
          </p:cNvPr>
          <p:cNvSpPr/>
          <p:nvPr/>
        </p:nvSpPr>
        <p:spPr>
          <a:xfrm>
            <a:off x="4857193" y="4070380"/>
            <a:ext cx="349983" cy="361424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542FE83-6B5F-474F-8970-AC5ABAA3EC2F}"/>
              </a:ext>
            </a:extLst>
          </p:cNvPr>
          <p:cNvSpPr txBox="1"/>
          <p:nvPr/>
        </p:nvSpPr>
        <p:spPr>
          <a:xfrm>
            <a:off x="4375595" y="5330348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72254AB-4469-47D3-9393-2ED8F127C6CD}"/>
              </a:ext>
            </a:extLst>
          </p:cNvPr>
          <p:cNvSpPr txBox="1"/>
          <p:nvPr/>
        </p:nvSpPr>
        <p:spPr>
          <a:xfrm>
            <a:off x="4565186" y="4863857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73%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D2A6A8-B9CF-4521-BE41-CEF5C9BDB312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F04071-02A2-4892-8468-6FB30490AC47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633204-FF3C-4864-8022-E4B779FB75F6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551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27" grpId="0"/>
      <p:bldP spid="30" grpId="0"/>
      <p:bldP spid="37" grpId="0" animBg="1"/>
      <p:bldP spid="28" grpId="0"/>
      <p:bldP spid="31" grpId="0"/>
      <p:bldP spid="38" grpId="0" animBg="1"/>
      <p:bldP spid="29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A8D3058-D8A1-41B6-BDD9-AC74BB8E4C4E}"/>
              </a:ext>
            </a:extLst>
          </p:cNvPr>
          <p:cNvGrpSpPr/>
          <p:nvPr/>
        </p:nvGrpSpPr>
        <p:grpSpPr>
          <a:xfrm>
            <a:off x="1019175" y="2091096"/>
            <a:ext cx="3460041" cy="1591464"/>
            <a:chOff x="1019175" y="1964966"/>
            <a:chExt cx="3460041" cy="159146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3B327AD-8674-49CA-8EAA-70BB945AFF92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01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69BDE9-3F3D-41CF-B3E5-019EFB956258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AC21AAD-3DBA-4CCC-9027-0D6B201460F0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AD7630-7301-477F-8F31-5DCCC0058174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BBF037-CFA6-4CBC-B804-CA056F33089A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49E0E9-B073-4CF6-9E12-20DE59D1D9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C4D138-CB72-4624-AB68-7350EF205796}"/>
              </a:ext>
            </a:extLst>
          </p:cNvPr>
          <p:cNvGrpSpPr/>
          <p:nvPr/>
        </p:nvGrpSpPr>
        <p:grpSpPr>
          <a:xfrm>
            <a:off x="1019175" y="4186596"/>
            <a:ext cx="3460041" cy="1591464"/>
            <a:chOff x="1019175" y="1964966"/>
            <a:chExt cx="3460041" cy="159146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97BEDB2-A53D-4DFC-90A6-B0EE6B4B160C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04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E773397-0C1A-4E46-B641-7FE3AFFF3ECD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2260BFA-F2DB-426B-B614-B6C56C19C080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8B621C-E76A-41D9-AE48-32722E36A7D3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F3BB53-44A0-4020-8268-AEF2A6CED546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BC524A8-E6D5-4B0A-9B69-0EBDC45CFB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30CC59-C359-4045-A875-0E9F1FF2FF71}"/>
              </a:ext>
            </a:extLst>
          </p:cNvPr>
          <p:cNvGrpSpPr/>
          <p:nvPr/>
        </p:nvGrpSpPr>
        <p:grpSpPr>
          <a:xfrm>
            <a:off x="4562475" y="2091096"/>
            <a:ext cx="3460041" cy="1591464"/>
            <a:chOff x="1019175" y="1964966"/>
            <a:chExt cx="3460041" cy="159146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4CC1D0-2124-4528-A071-003F697695FB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02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8B73979-142F-4A47-A610-BF457D29D465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BF3EE34-B6F7-4986-95F6-F2F9043986DD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194D11-EB7B-4ABE-9BAA-9F0E40B9DF1C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B6C752-9A5E-4300-9499-7C7EB037CDD9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C8EC898-E9A5-4A56-BCD5-CC9E63996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5C272A2-2C48-413A-B876-6A33D9EDE8A0}"/>
              </a:ext>
            </a:extLst>
          </p:cNvPr>
          <p:cNvGrpSpPr/>
          <p:nvPr/>
        </p:nvGrpSpPr>
        <p:grpSpPr>
          <a:xfrm>
            <a:off x="4562475" y="4186596"/>
            <a:ext cx="3460041" cy="1591464"/>
            <a:chOff x="1019175" y="1964966"/>
            <a:chExt cx="3460041" cy="159146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A9FA60-6B8A-4159-AF4A-BEDA32CF318E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05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349546D-0C89-476C-AC5E-A7FF99950F60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FB9121F-CA26-4027-8ADF-16F7FB35FF34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E65646-1375-4604-8A18-CC62850CC8CA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3B7795-F208-455F-A3D8-C02E1D731968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2F9145-01F7-4359-8C01-273E152ABE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BF2D236-EBE3-4DEA-957E-75C51C9EAC50}"/>
              </a:ext>
            </a:extLst>
          </p:cNvPr>
          <p:cNvGrpSpPr/>
          <p:nvPr/>
        </p:nvGrpSpPr>
        <p:grpSpPr>
          <a:xfrm>
            <a:off x="8105775" y="2091096"/>
            <a:ext cx="3460041" cy="1591464"/>
            <a:chOff x="1019175" y="1964966"/>
            <a:chExt cx="3460041" cy="159146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E01148-56AE-46D6-AF9F-5054AAE441B3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03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816FA7-C769-411F-A499-2EA6CB3573AB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AA72E1-8805-40E2-9F0E-801F2E0E7C7A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F7DA8E-8575-4171-8E5A-90F42CC6EF6C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C8132B7-44B8-433E-AE90-1C1A9C96DB1C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995EA2-D277-4910-908C-9ED87492C1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BDBB00-02A4-437A-A830-6ABA8BC66B5B}"/>
              </a:ext>
            </a:extLst>
          </p:cNvPr>
          <p:cNvGrpSpPr/>
          <p:nvPr/>
        </p:nvGrpSpPr>
        <p:grpSpPr>
          <a:xfrm>
            <a:off x="8105775" y="4186596"/>
            <a:ext cx="3460041" cy="1591464"/>
            <a:chOff x="1019175" y="1964966"/>
            <a:chExt cx="3460041" cy="159146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9FDD87-8350-4FD0-BDF4-DEF47308154F}"/>
                </a:ext>
              </a:extLst>
            </p:cNvPr>
            <p:cNvSpPr txBox="1"/>
            <p:nvPr/>
          </p:nvSpPr>
          <p:spPr>
            <a:xfrm>
              <a:off x="1054099" y="1964966"/>
              <a:ext cx="1114408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i="1" dirty="0">
                  <a:solidFill>
                    <a:schemeClr val="bg2">
                      <a:lumMod val="90000"/>
                      <a:alpha val="41000"/>
                    </a:schemeClr>
                  </a:solidFill>
                  <a:latin typeface="+mn-lt"/>
                  <a:cs typeface="+mn-ea"/>
                  <a:sym typeface="+mn-lt"/>
                </a:rPr>
                <a:t>06</a:t>
              </a:r>
              <a:endParaRPr lang="zh-CN" altLang="en-US" sz="5400" i="1" dirty="0">
                <a:solidFill>
                  <a:schemeClr val="bg2">
                    <a:lumMod val="90000"/>
                    <a:alpha val="41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5CA414C-3B8B-49C4-B427-D01FC011D73B}"/>
                </a:ext>
              </a:extLst>
            </p:cNvPr>
            <p:cNvGrpSpPr/>
            <p:nvPr/>
          </p:nvGrpSpPr>
          <p:grpSpPr>
            <a:xfrm>
              <a:off x="1019175" y="2419701"/>
              <a:ext cx="3460041" cy="1136729"/>
              <a:chOff x="1365678" y="4881042"/>
              <a:chExt cx="3460041" cy="1136729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1B0F005-B504-457E-939E-A42A126FD12F}"/>
                  </a:ext>
                </a:extLst>
              </p:cNvPr>
              <p:cNvGrpSpPr/>
              <p:nvPr/>
            </p:nvGrpSpPr>
            <p:grpSpPr>
              <a:xfrm>
                <a:off x="1365678" y="4881042"/>
                <a:ext cx="3460041" cy="1136729"/>
                <a:chOff x="1365678" y="4881042"/>
                <a:chExt cx="3460041" cy="1136729"/>
              </a:xfrm>
            </p:grpSpPr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7F4EB1-AB5D-4320-BEB1-F03B0A5E88E9}"/>
                    </a:ext>
                  </a:extLst>
                </p:cNvPr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r>
                    <a:rPr lang="zh-CN" altLang="en-US" sz="2400" spc="600" dirty="0">
                      <a:cs typeface="+mn-ea"/>
                      <a:sym typeface="+mn-lt"/>
                    </a:rPr>
                    <a:t>标题添加</a:t>
                  </a: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59C8A1A-F6B7-4C09-80B7-C5E47014E27D}"/>
                    </a:ext>
                  </a:extLst>
                </p:cNvPr>
                <p:cNvSpPr txBox="1"/>
                <p:nvPr/>
              </p:nvSpPr>
              <p:spPr>
                <a:xfrm>
                  <a:off x="1400602" y="5463773"/>
                  <a:ext cx="3425117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For the benefit of you, </a:t>
                  </a:r>
                  <a:r>
                    <a:rPr lang="en-US" altLang="zh-CN" sz="12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1ppt </a:t>
                  </a:r>
                  <a:r>
                    <a:rPr lang="en-US" altLang="zh-CN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rPr>
                    <a:t>Network and the original creator, please do not copy</a:t>
                  </a:r>
                </a:p>
              </p:txBody>
            </p:sp>
          </p:grp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89CDA2-EAB2-4C81-9F6E-CA4360F98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427201-68DA-4A20-8C97-32BF338227E2}"/>
              </a:ext>
            </a:extLst>
          </p:cNvPr>
          <p:cNvSpPr/>
          <p:nvPr/>
        </p:nvSpPr>
        <p:spPr>
          <a:xfrm>
            <a:off x="3414921" y="2327375"/>
            <a:ext cx="525363" cy="5253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Oval 5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0E9B51D-0C83-497B-835B-E4B3CCA67C86}"/>
              </a:ext>
            </a:extLst>
          </p:cNvPr>
          <p:cNvSpPr/>
          <p:nvPr/>
        </p:nvSpPr>
        <p:spPr>
          <a:xfrm>
            <a:off x="3545805" y="2458445"/>
            <a:ext cx="263595" cy="263224"/>
          </a:xfrm>
          <a:custGeom>
            <a:avLst/>
            <a:gdLst>
              <a:gd name="connsiteX0" fmla="*/ 453429 w 607614"/>
              <a:gd name="connsiteY0" fmla="*/ 364040 h 606761"/>
              <a:gd name="connsiteX1" fmla="*/ 364579 w 607614"/>
              <a:gd name="connsiteY1" fmla="*/ 453544 h 606761"/>
              <a:gd name="connsiteX2" fmla="*/ 453429 w 607614"/>
              <a:gd name="connsiteY2" fmla="*/ 542288 h 606761"/>
              <a:gd name="connsiteX3" fmla="*/ 542280 w 607614"/>
              <a:gd name="connsiteY3" fmla="*/ 453544 h 606761"/>
              <a:gd name="connsiteX4" fmla="*/ 453429 w 607614"/>
              <a:gd name="connsiteY4" fmla="*/ 364040 h 606761"/>
              <a:gd name="connsiteX5" fmla="*/ 453429 w 607614"/>
              <a:gd name="connsiteY5" fmla="*/ 344319 h 606761"/>
              <a:gd name="connsiteX6" fmla="*/ 562784 w 607614"/>
              <a:gd name="connsiteY6" fmla="*/ 453544 h 606761"/>
              <a:gd name="connsiteX7" fmla="*/ 533926 w 607614"/>
              <a:gd name="connsiteY7" fmla="*/ 526360 h 606761"/>
              <a:gd name="connsiteX8" fmla="*/ 594679 w 607614"/>
              <a:gd name="connsiteY8" fmla="*/ 589316 h 606761"/>
              <a:gd name="connsiteX9" fmla="*/ 594679 w 607614"/>
              <a:gd name="connsiteY9" fmla="*/ 603727 h 606761"/>
              <a:gd name="connsiteX10" fmla="*/ 587085 w 607614"/>
              <a:gd name="connsiteY10" fmla="*/ 606761 h 606761"/>
              <a:gd name="connsiteX11" fmla="*/ 580250 w 607614"/>
              <a:gd name="connsiteY11" fmla="*/ 603727 h 606761"/>
              <a:gd name="connsiteX12" fmla="*/ 519498 w 607614"/>
              <a:gd name="connsiteY12" fmla="*/ 540013 h 606761"/>
              <a:gd name="connsiteX13" fmla="*/ 453429 w 607614"/>
              <a:gd name="connsiteY13" fmla="*/ 562010 h 606761"/>
              <a:gd name="connsiteX14" fmla="*/ 344075 w 607614"/>
              <a:gd name="connsiteY14" fmla="*/ 453544 h 606761"/>
              <a:gd name="connsiteX15" fmla="*/ 453429 w 607614"/>
              <a:gd name="connsiteY15" fmla="*/ 344319 h 606761"/>
              <a:gd name="connsiteX16" fmla="*/ 208113 w 607614"/>
              <a:gd name="connsiteY16" fmla="*/ 194199 h 606761"/>
              <a:gd name="connsiteX17" fmla="*/ 339462 w 607614"/>
              <a:gd name="connsiteY17" fmla="*/ 288979 h 606761"/>
              <a:gd name="connsiteX18" fmla="*/ 354647 w 607614"/>
              <a:gd name="connsiteY18" fmla="*/ 314759 h 606761"/>
              <a:gd name="connsiteX19" fmla="*/ 344017 w 607614"/>
              <a:gd name="connsiteY19" fmla="*/ 343572 h 606761"/>
              <a:gd name="connsiteX20" fmla="*/ 318203 w 607614"/>
              <a:gd name="connsiteY20" fmla="*/ 354187 h 606761"/>
              <a:gd name="connsiteX21" fmla="*/ 289352 w 607614"/>
              <a:gd name="connsiteY21" fmla="*/ 339022 h 606761"/>
              <a:gd name="connsiteX22" fmla="*/ 194447 w 607614"/>
              <a:gd name="connsiteY22" fmla="*/ 207847 h 606761"/>
              <a:gd name="connsiteX23" fmla="*/ 195206 w 607614"/>
              <a:gd name="connsiteY23" fmla="*/ 194957 h 606761"/>
              <a:gd name="connsiteX24" fmla="*/ 208113 w 607614"/>
              <a:gd name="connsiteY24" fmla="*/ 194199 h 606761"/>
              <a:gd name="connsiteX25" fmla="*/ 88865 w 607614"/>
              <a:gd name="connsiteY25" fmla="*/ 89473 h 606761"/>
              <a:gd name="connsiteX26" fmla="*/ 103297 w 607614"/>
              <a:gd name="connsiteY26" fmla="*/ 89473 h 606761"/>
              <a:gd name="connsiteX27" fmla="*/ 103297 w 607614"/>
              <a:gd name="connsiteY27" fmla="*/ 103126 h 606761"/>
              <a:gd name="connsiteX28" fmla="*/ 20507 w 607614"/>
              <a:gd name="connsiteY28" fmla="*/ 303366 h 606761"/>
              <a:gd name="connsiteX29" fmla="*/ 303814 w 607614"/>
              <a:gd name="connsiteY29" fmla="*/ 586282 h 606761"/>
              <a:gd name="connsiteX30" fmla="*/ 385084 w 607614"/>
              <a:gd name="connsiteY30" fmla="*/ 574905 h 606761"/>
              <a:gd name="connsiteX31" fmla="*/ 412427 w 607614"/>
              <a:gd name="connsiteY31" fmla="*/ 586282 h 606761"/>
              <a:gd name="connsiteX32" fmla="*/ 303814 w 607614"/>
              <a:gd name="connsiteY32" fmla="*/ 606761 h 606761"/>
              <a:gd name="connsiteX33" fmla="*/ 0 w 607614"/>
              <a:gd name="connsiteY33" fmla="*/ 303366 h 606761"/>
              <a:gd name="connsiteX34" fmla="*/ 88865 w 607614"/>
              <a:gd name="connsiteY34" fmla="*/ 89473 h 606761"/>
              <a:gd name="connsiteX35" fmla="*/ 303871 w 607614"/>
              <a:gd name="connsiteY35" fmla="*/ 0 h 606761"/>
              <a:gd name="connsiteX36" fmla="*/ 607614 w 607614"/>
              <a:gd name="connsiteY36" fmla="*/ 303435 h 606761"/>
              <a:gd name="connsiteX37" fmla="*/ 587111 w 607614"/>
              <a:gd name="connsiteY37" fmla="*/ 412671 h 606761"/>
              <a:gd name="connsiteX38" fmla="*/ 574962 w 607614"/>
              <a:gd name="connsiteY38" fmla="*/ 385362 h 606761"/>
              <a:gd name="connsiteX39" fmla="*/ 587111 w 607614"/>
              <a:gd name="connsiteY39" fmla="*/ 303435 h 606761"/>
              <a:gd name="connsiteX40" fmla="*/ 313742 w 607614"/>
              <a:gd name="connsiteY40" fmla="*/ 20482 h 606761"/>
              <a:gd name="connsiteX41" fmla="*/ 313742 w 607614"/>
              <a:gd name="connsiteY41" fmla="*/ 144890 h 606761"/>
              <a:gd name="connsiteX42" fmla="*/ 303871 w 607614"/>
              <a:gd name="connsiteY42" fmla="*/ 154752 h 606761"/>
              <a:gd name="connsiteX43" fmla="*/ 293999 w 607614"/>
              <a:gd name="connsiteY43" fmla="*/ 144890 h 606761"/>
              <a:gd name="connsiteX44" fmla="*/ 293999 w 607614"/>
              <a:gd name="connsiteY44" fmla="*/ 9861 h 606761"/>
              <a:gd name="connsiteX45" fmla="*/ 303871 w 607614"/>
              <a:gd name="connsiteY45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14" h="606761">
                <a:moveTo>
                  <a:pt x="453429" y="364040"/>
                </a:moveTo>
                <a:cubicBezTo>
                  <a:pt x="404068" y="364040"/>
                  <a:pt x="364579" y="404241"/>
                  <a:pt x="364579" y="453544"/>
                </a:cubicBezTo>
                <a:cubicBezTo>
                  <a:pt x="364579" y="502088"/>
                  <a:pt x="404068" y="542288"/>
                  <a:pt x="453429" y="542288"/>
                </a:cubicBezTo>
                <a:cubicBezTo>
                  <a:pt x="502791" y="542288"/>
                  <a:pt x="542280" y="502088"/>
                  <a:pt x="542280" y="453544"/>
                </a:cubicBezTo>
                <a:cubicBezTo>
                  <a:pt x="542280" y="404241"/>
                  <a:pt x="502791" y="364040"/>
                  <a:pt x="453429" y="364040"/>
                </a:cubicBezTo>
                <a:close/>
                <a:moveTo>
                  <a:pt x="453429" y="344319"/>
                </a:moveTo>
                <a:cubicBezTo>
                  <a:pt x="513423" y="344319"/>
                  <a:pt x="562784" y="392863"/>
                  <a:pt x="562784" y="453544"/>
                </a:cubicBezTo>
                <a:cubicBezTo>
                  <a:pt x="562784" y="481608"/>
                  <a:pt x="552152" y="507397"/>
                  <a:pt x="533926" y="526360"/>
                </a:cubicBezTo>
                <a:lnTo>
                  <a:pt x="594679" y="589316"/>
                </a:lnTo>
                <a:cubicBezTo>
                  <a:pt x="598476" y="593867"/>
                  <a:pt x="598476" y="599935"/>
                  <a:pt x="594679" y="603727"/>
                </a:cubicBezTo>
                <a:cubicBezTo>
                  <a:pt x="592401" y="606003"/>
                  <a:pt x="590123" y="606761"/>
                  <a:pt x="587085" y="606761"/>
                </a:cubicBezTo>
                <a:cubicBezTo>
                  <a:pt x="584807" y="606761"/>
                  <a:pt x="581769" y="606003"/>
                  <a:pt x="580250" y="603727"/>
                </a:cubicBezTo>
                <a:lnTo>
                  <a:pt x="519498" y="540013"/>
                </a:lnTo>
                <a:cubicBezTo>
                  <a:pt x="501272" y="553666"/>
                  <a:pt x="478490" y="562010"/>
                  <a:pt x="453429" y="562010"/>
                </a:cubicBezTo>
                <a:cubicBezTo>
                  <a:pt x="393436" y="562010"/>
                  <a:pt x="344075" y="513465"/>
                  <a:pt x="344075" y="453544"/>
                </a:cubicBezTo>
                <a:cubicBezTo>
                  <a:pt x="344075" y="392863"/>
                  <a:pt x="393436" y="344319"/>
                  <a:pt x="453429" y="344319"/>
                </a:cubicBezTo>
                <a:close/>
                <a:moveTo>
                  <a:pt x="208113" y="194199"/>
                </a:moveTo>
                <a:lnTo>
                  <a:pt x="339462" y="288979"/>
                </a:lnTo>
                <a:cubicBezTo>
                  <a:pt x="347814" y="295045"/>
                  <a:pt x="353128" y="304902"/>
                  <a:pt x="354647" y="314759"/>
                </a:cubicBezTo>
                <a:cubicBezTo>
                  <a:pt x="355406" y="325374"/>
                  <a:pt x="351610" y="335990"/>
                  <a:pt x="344017" y="343572"/>
                </a:cubicBezTo>
                <a:cubicBezTo>
                  <a:pt x="337184" y="350396"/>
                  <a:pt x="328073" y="354187"/>
                  <a:pt x="318203" y="354187"/>
                </a:cubicBezTo>
                <a:cubicBezTo>
                  <a:pt x="306815" y="354187"/>
                  <a:pt x="296185" y="348121"/>
                  <a:pt x="289352" y="339022"/>
                </a:cubicBezTo>
                <a:lnTo>
                  <a:pt x="194447" y="207847"/>
                </a:lnTo>
                <a:cubicBezTo>
                  <a:pt x="191410" y="204056"/>
                  <a:pt x="192169" y="198749"/>
                  <a:pt x="195206" y="194957"/>
                </a:cubicBezTo>
                <a:cubicBezTo>
                  <a:pt x="199002" y="191924"/>
                  <a:pt x="204317" y="191166"/>
                  <a:pt x="208113" y="194199"/>
                </a:cubicBezTo>
                <a:close/>
                <a:moveTo>
                  <a:pt x="88865" y="89473"/>
                </a:moveTo>
                <a:cubicBezTo>
                  <a:pt x="92663" y="84922"/>
                  <a:pt x="98739" y="84922"/>
                  <a:pt x="103297" y="89473"/>
                </a:cubicBezTo>
                <a:cubicBezTo>
                  <a:pt x="107094" y="93266"/>
                  <a:pt x="107094" y="99334"/>
                  <a:pt x="103297" y="103126"/>
                </a:cubicBezTo>
                <a:cubicBezTo>
                  <a:pt x="49370" y="156979"/>
                  <a:pt x="20507" y="228276"/>
                  <a:pt x="20507" y="303366"/>
                </a:cubicBezTo>
                <a:cubicBezTo>
                  <a:pt x="20507" y="459615"/>
                  <a:pt x="147350" y="586282"/>
                  <a:pt x="303814" y="586282"/>
                </a:cubicBezTo>
                <a:cubicBezTo>
                  <a:pt x="331916" y="586282"/>
                  <a:pt x="359260" y="582490"/>
                  <a:pt x="385084" y="574905"/>
                </a:cubicBezTo>
                <a:cubicBezTo>
                  <a:pt x="393439" y="579456"/>
                  <a:pt x="402553" y="583248"/>
                  <a:pt x="412427" y="586282"/>
                </a:cubicBezTo>
                <a:cubicBezTo>
                  <a:pt x="379008" y="599935"/>
                  <a:pt x="341790" y="606761"/>
                  <a:pt x="303814" y="606761"/>
                </a:cubicBezTo>
                <a:cubicBezTo>
                  <a:pt x="135957" y="606761"/>
                  <a:pt x="0" y="470992"/>
                  <a:pt x="0" y="303366"/>
                </a:cubicBezTo>
                <a:cubicBezTo>
                  <a:pt x="0" y="222208"/>
                  <a:pt x="31141" y="146360"/>
                  <a:pt x="88865" y="89473"/>
                </a:cubicBezTo>
                <a:close/>
                <a:moveTo>
                  <a:pt x="303871" y="0"/>
                </a:moveTo>
                <a:cubicBezTo>
                  <a:pt x="471689" y="0"/>
                  <a:pt x="607614" y="135787"/>
                  <a:pt x="607614" y="303435"/>
                </a:cubicBezTo>
                <a:cubicBezTo>
                  <a:pt x="607614" y="342123"/>
                  <a:pt x="600020" y="378535"/>
                  <a:pt x="587111" y="412671"/>
                </a:cubicBezTo>
                <a:cubicBezTo>
                  <a:pt x="584074" y="402810"/>
                  <a:pt x="580277" y="393707"/>
                  <a:pt x="574962" y="385362"/>
                </a:cubicBezTo>
                <a:cubicBezTo>
                  <a:pt x="583315" y="359570"/>
                  <a:pt x="587111" y="331502"/>
                  <a:pt x="587111" y="303435"/>
                </a:cubicBezTo>
                <a:cubicBezTo>
                  <a:pt x="587111" y="150959"/>
                  <a:pt x="465614" y="25792"/>
                  <a:pt x="313742" y="20482"/>
                </a:cubicBezTo>
                <a:lnTo>
                  <a:pt x="313742" y="144890"/>
                </a:lnTo>
                <a:cubicBezTo>
                  <a:pt x="313742" y="150200"/>
                  <a:pt x="309186" y="154752"/>
                  <a:pt x="303871" y="154752"/>
                </a:cubicBezTo>
                <a:cubicBezTo>
                  <a:pt x="298555" y="154752"/>
                  <a:pt x="293999" y="150200"/>
                  <a:pt x="293999" y="144890"/>
                </a:cubicBezTo>
                <a:lnTo>
                  <a:pt x="293999" y="9861"/>
                </a:lnTo>
                <a:cubicBezTo>
                  <a:pt x="293999" y="4551"/>
                  <a:pt x="298555" y="0"/>
                  <a:pt x="30387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14C2E0-EBE1-421E-A338-E49FB76D8B26}"/>
              </a:ext>
            </a:extLst>
          </p:cNvPr>
          <p:cNvSpPr/>
          <p:nvPr/>
        </p:nvSpPr>
        <p:spPr>
          <a:xfrm>
            <a:off x="3414921" y="4427950"/>
            <a:ext cx="525363" cy="5253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Oval 5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8AFCDA-D973-4D13-B09E-E36478AA46AE}"/>
              </a:ext>
            </a:extLst>
          </p:cNvPr>
          <p:cNvSpPr/>
          <p:nvPr/>
        </p:nvSpPr>
        <p:spPr>
          <a:xfrm>
            <a:off x="3545805" y="4592782"/>
            <a:ext cx="263595" cy="195698"/>
          </a:xfrm>
          <a:custGeom>
            <a:avLst/>
            <a:gdLst>
              <a:gd name="connsiteX0" fmla="*/ 16373 w 607639"/>
              <a:gd name="connsiteY0" fmla="*/ 391850 h 451125"/>
              <a:gd name="connsiteX1" fmla="*/ 591266 w 607639"/>
              <a:gd name="connsiteY1" fmla="*/ 391850 h 451125"/>
              <a:gd name="connsiteX2" fmla="*/ 607639 w 607639"/>
              <a:gd name="connsiteY2" fmla="*/ 408208 h 451125"/>
              <a:gd name="connsiteX3" fmla="*/ 564684 w 607639"/>
              <a:gd name="connsiteY3" fmla="*/ 451125 h 451125"/>
              <a:gd name="connsiteX4" fmla="*/ 42955 w 607639"/>
              <a:gd name="connsiteY4" fmla="*/ 451125 h 451125"/>
              <a:gd name="connsiteX5" fmla="*/ 0 w 607639"/>
              <a:gd name="connsiteY5" fmla="*/ 408208 h 451125"/>
              <a:gd name="connsiteX6" fmla="*/ 16373 w 607639"/>
              <a:gd name="connsiteY6" fmla="*/ 391850 h 451125"/>
              <a:gd name="connsiteX7" fmla="*/ 243452 w 607639"/>
              <a:gd name="connsiteY7" fmla="*/ 119577 h 451125"/>
              <a:gd name="connsiteX8" fmla="*/ 349014 w 607639"/>
              <a:gd name="connsiteY8" fmla="*/ 156328 h 451125"/>
              <a:gd name="connsiteX9" fmla="*/ 352867 w 607639"/>
              <a:gd name="connsiteY9" fmla="*/ 161234 h 451125"/>
              <a:gd name="connsiteX10" fmla="*/ 350074 w 607639"/>
              <a:gd name="connsiteY10" fmla="*/ 166911 h 451125"/>
              <a:gd name="connsiteX11" fmla="*/ 327054 w 607639"/>
              <a:gd name="connsiteY11" fmla="*/ 180765 h 451125"/>
              <a:gd name="connsiteX12" fmla="*/ 370300 w 607639"/>
              <a:gd name="connsiteY12" fmla="*/ 223866 h 451125"/>
              <a:gd name="connsiteX13" fmla="*/ 370300 w 607639"/>
              <a:gd name="connsiteY13" fmla="*/ 232236 h 451125"/>
              <a:gd name="connsiteX14" fmla="*/ 348725 w 607639"/>
              <a:gd name="connsiteY14" fmla="*/ 253786 h 451125"/>
              <a:gd name="connsiteX15" fmla="*/ 344487 w 607639"/>
              <a:gd name="connsiteY15" fmla="*/ 255518 h 451125"/>
              <a:gd name="connsiteX16" fmla="*/ 340346 w 607639"/>
              <a:gd name="connsiteY16" fmla="*/ 253786 h 451125"/>
              <a:gd name="connsiteX17" fmla="*/ 297196 w 607639"/>
              <a:gd name="connsiteY17" fmla="*/ 210685 h 451125"/>
              <a:gd name="connsiteX18" fmla="*/ 283327 w 607639"/>
              <a:gd name="connsiteY18" fmla="*/ 233583 h 451125"/>
              <a:gd name="connsiteX19" fmla="*/ 277644 w 607639"/>
              <a:gd name="connsiteY19" fmla="*/ 236373 h 451125"/>
              <a:gd name="connsiteX20" fmla="*/ 272636 w 607639"/>
              <a:gd name="connsiteY20" fmla="*/ 232428 h 451125"/>
              <a:gd name="connsiteX21" fmla="*/ 235939 w 607639"/>
              <a:gd name="connsiteY21" fmla="*/ 127081 h 451125"/>
              <a:gd name="connsiteX22" fmla="*/ 237384 w 607639"/>
              <a:gd name="connsiteY22" fmla="*/ 121020 h 451125"/>
              <a:gd name="connsiteX23" fmla="*/ 243452 w 607639"/>
              <a:gd name="connsiteY23" fmla="*/ 119577 h 451125"/>
              <a:gd name="connsiteX24" fmla="*/ 93794 w 607639"/>
              <a:gd name="connsiteY24" fmla="*/ 41738 h 451125"/>
              <a:gd name="connsiteX25" fmla="*/ 90423 w 607639"/>
              <a:gd name="connsiteY25" fmla="*/ 45103 h 451125"/>
              <a:gd name="connsiteX26" fmla="*/ 90423 w 607639"/>
              <a:gd name="connsiteY26" fmla="*/ 329766 h 451125"/>
              <a:gd name="connsiteX27" fmla="*/ 93794 w 607639"/>
              <a:gd name="connsiteY27" fmla="*/ 333035 h 451125"/>
              <a:gd name="connsiteX28" fmla="*/ 513942 w 607639"/>
              <a:gd name="connsiteY28" fmla="*/ 333035 h 451125"/>
              <a:gd name="connsiteX29" fmla="*/ 517217 w 607639"/>
              <a:gd name="connsiteY29" fmla="*/ 329766 h 451125"/>
              <a:gd name="connsiteX30" fmla="*/ 517217 w 607639"/>
              <a:gd name="connsiteY30" fmla="*/ 45103 h 451125"/>
              <a:gd name="connsiteX31" fmla="*/ 513942 w 607639"/>
              <a:gd name="connsiteY31" fmla="*/ 41738 h 451125"/>
              <a:gd name="connsiteX32" fmla="*/ 93794 w 607639"/>
              <a:gd name="connsiteY32" fmla="*/ 0 h 451125"/>
              <a:gd name="connsiteX33" fmla="*/ 513942 w 607639"/>
              <a:gd name="connsiteY33" fmla="*/ 0 h 451125"/>
              <a:gd name="connsiteX34" fmla="*/ 559020 w 607639"/>
              <a:gd name="connsiteY34" fmla="*/ 45103 h 451125"/>
              <a:gd name="connsiteX35" fmla="*/ 559020 w 607639"/>
              <a:gd name="connsiteY35" fmla="*/ 329766 h 451125"/>
              <a:gd name="connsiteX36" fmla="*/ 513942 w 607639"/>
              <a:gd name="connsiteY36" fmla="*/ 374773 h 451125"/>
              <a:gd name="connsiteX37" fmla="*/ 93794 w 607639"/>
              <a:gd name="connsiteY37" fmla="*/ 374773 h 451125"/>
              <a:gd name="connsiteX38" fmla="*/ 48620 w 607639"/>
              <a:gd name="connsiteY38" fmla="*/ 329766 h 451125"/>
              <a:gd name="connsiteX39" fmla="*/ 48620 w 607639"/>
              <a:gd name="connsiteY39" fmla="*/ 45103 h 451125"/>
              <a:gd name="connsiteX40" fmla="*/ 93794 w 607639"/>
              <a:gd name="connsiteY40" fmla="*/ 0 h 45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451125">
                <a:moveTo>
                  <a:pt x="16373" y="391850"/>
                </a:moveTo>
                <a:lnTo>
                  <a:pt x="591266" y="391850"/>
                </a:lnTo>
                <a:cubicBezTo>
                  <a:pt x="600319" y="391850"/>
                  <a:pt x="607639" y="399163"/>
                  <a:pt x="607639" y="408208"/>
                </a:cubicBezTo>
                <a:cubicBezTo>
                  <a:pt x="607639" y="431880"/>
                  <a:pt x="588377" y="451125"/>
                  <a:pt x="564684" y="451125"/>
                </a:cubicBezTo>
                <a:lnTo>
                  <a:pt x="42955" y="451125"/>
                </a:lnTo>
                <a:cubicBezTo>
                  <a:pt x="19262" y="451125"/>
                  <a:pt x="0" y="431880"/>
                  <a:pt x="0" y="408208"/>
                </a:cubicBezTo>
                <a:cubicBezTo>
                  <a:pt x="0" y="399163"/>
                  <a:pt x="7320" y="391850"/>
                  <a:pt x="16373" y="391850"/>
                </a:cubicBezTo>
                <a:close/>
                <a:moveTo>
                  <a:pt x="243452" y="119577"/>
                </a:moveTo>
                <a:lnTo>
                  <a:pt x="349014" y="156328"/>
                </a:lnTo>
                <a:cubicBezTo>
                  <a:pt x="351133" y="157001"/>
                  <a:pt x="352674" y="158925"/>
                  <a:pt x="352867" y="161234"/>
                </a:cubicBezTo>
                <a:cubicBezTo>
                  <a:pt x="353156" y="163543"/>
                  <a:pt x="352000" y="165660"/>
                  <a:pt x="350074" y="166911"/>
                </a:cubicBezTo>
                <a:lnTo>
                  <a:pt x="327054" y="180765"/>
                </a:lnTo>
                <a:lnTo>
                  <a:pt x="370300" y="223866"/>
                </a:lnTo>
                <a:cubicBezTo>
                  <a:pt x="372515" y="226175"/>
                  <a:pt x="372515" y="229927"/>
                  <a:pt x="370300" y="232236"/>
                </a:cubicBezTo>
                <a:lnTo>
                  <a:pt x="348725" y="253786"/>
                </a:lnTo>
                <a:cubicBezTo>
                  <a:pt x="347569" y="254845"/>
                  <a:pt x="346125" y="255518"/>
                  <a:pt x="344487" y="255518"/>
                </a:cubicBezTo>
                <a:cubicBezTo>
                  <a:pt x="342946" y="255518"/>
                  <a:pt x="341502" y="254845"/>
                  <a:pt x="340346" y="253786"/>
                </a:cubicBezTo>
                <a:lnTo>
                  <a:pt x="297196" y="210685"/>
                </a:lnTo>
                <a:lnTo>
                  <a:pt x="283327" y="233583"/>
                </a:lnTo>
                <a:cubicBezTo>
                  <a:pt x="282075" y="235507"/>
                  <a:pt x="279859" y="236661"/>
                  <a:pt x="277644" y="236373"/>
                </a:cubicBezTo>
                <a:cubicBezTo>
                  <a:pt x="275333" y="236180"/>
                  <a:pt x="273406" y="234641"/>
                  <a:pt x="272636" y="232428"/>
                </a:cubicBezTo>
                <a:lnTo>
                  <a:pt x="235939" y="127081"/>
                </a:lnTo>
                <a:cubicBezTo>
                  <a:pt x="235265" y="124964"/>
                  <a:pt x="235747" y="122559"/>
                  <a:pt x="237384" y="121020"/>
                </a:cubicBezTo>
                <a:cubicBezTo>
                  <a:pt x="238925" y="119384"/>
                  <a:pt x="241333" y="118903"/>
                  <a:pt x="243452" y="119577"/>
                </a:cubicBezTo>
                <a:close/>
                <a:moveTo>
                  <a:pt x="93794" y="41738"/>
                </a:moveTo>
                <a:cubicBezTo>
                  <a:pt x="91964" y="41738"/>
                  <a:pt x="90423" y="43276"/>
                  <a:pt x="90423" y="45103"/>
                </a:cubicBezTo>
                <a:lnTo>
                  <a:pt x="90423" y="329766"/>
                </a:lnTo>
                <a:cubicBezTo>
                  <a:pt x="90423" y="331593"/>
                  <a:pt x="91964" y="333035"/>
                  <a:pt x="93794" y="333035"/>
                </a:cubicBezTo>
                <a:lnTo>
                  <a:pt x="513942" y="333035"/>
                </a:lnTo>
                <a:cubicBezTo>
                  <a:pt x="515676" y="333035"/>
                  <a:pt x="517217" y="331593"/>
                  <a:pt x="517217" y="329766"/>
                </a:cubicBezTo>
                <a:lnTo>
                  <a:pt x="517217" y="45103"/>
                </a:lnTo>
                <a:cubicBezTo>
                  <a:pt x="517217" y="43276"/>
                  <a:pt x="515676" y="41738"/>
                  <a:pt x="513942" y="41738"/>
                </a:cubicBezTo>
                <a:close/>
                <a:moveTo>
                  <a:pt x="93794" y="0"/>
                </a:moveTo>
                <a:lnTo>
                  <a:pt x="513942" y="0"/>
                </a:lnTo>
                <a:cubicBezTo>
                  <a:pt x="538793" y="0"/>
                  <a:pt x="559020" y="20196"/>
                  <a:pt x="559020" y="45103"/>
                </a:cubicBezTo>
                <a:lnTo>
                  <a:pt x="559020" y="329766"/>
                </a:lnTo>
                <a:cubicBezTo>
                  <a:pt x="559020" y="354577"/>
                  <a:pt x="538793" y="374773"/>
                  <a:pt x="513942" y="374773"/>
                </a:cubicBezTo>
                <a:lnTo>
                  <a:pt x="93794" y="374773"/>
                </a:lnTo>
                <a:cubicBezTo>
                  <a:pt x="68847" y="374773"/>
                  <a:pt x="48620" y="354577"/>
                  <a:pt x="48620" y="329766"/>
                </a:cubicBezTo>
                <a:lnTo>
                  <a:pt x="48620" y="45103"/>
                </a:lnTo>
                <a:cubicBezTo>
                  <a:pt x="48620" y="20196"/>
                  <a:pt x="68847" y="0"/>
                  <a:pt x="9379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5C63C0-FA9E-4CD1-BDF9-9CD3AE02B5C5}"/>
              </a:ext>
            </a:extLst>
          </p:cNvPr>
          <p:cNvSpPr/>
          <p:nvPr/>
        </p:nvSpPr>
        <p:spPr>
          <a:xfrm>
            <a:off x="6943780" y="2327375"/>
            <a:ext cx="525363" cy="525363"/>
          </a:xfrm>
          <a:prstGeom prst="ellipse">
            <a:avLst/>
          </a:prstGeom>
          <a:solidFill>
            <a:srgbClr val="FAC84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Oval 6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53F363-6535-4782-B869-5E4B3B340C70}"/>
              </a:ext>
            </a:extLst>
          </p:cNvPr>
          <p:cNvSpPr/>
          <p:nvPr/>
        </p:nvSpPr>
        <p:spPr>
          <a:xfrm>
            <a:off x="7074664" y="2458490"/>
            <a:ext cx="263595" cy="263133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8D94F2A-AE51-45A4-AFF2-16EF4A43EB0E}"/>
              </a:ext>
            </a:extLst>
          </p:cNvPr>
          <p:cNvSpPr/>
          <p:nvPr/>
        </p:nvSpPr>
        <p:spPr>
          <a:xfrm>
            <a:off x="6943780" y="4427950"/>
            <a:ext cx="525363" cy="5253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Oval 6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18E1C9B-BFD3-4A4E-87C2-202E1493899B}"/>
              </a:ext>
            </a:extLst>
          </p:cNvPr>
          <p:cNvSpPr/>
          <p:nvPr/>
        </p:nvSpPr>
        <p:spPr>
          <a:xfrm>
            <a:off x="7132759" y="4558834"/>
            <a:ext cx="147405" cy="263595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2F63C7-D2B9-438C-AE72-9E1C3AEF45E7}"/>
              </a:ext>
            </a:extLst>
          </p:cNvPr>
          <p:cNvSpPr/>
          <p:nvPr/>
        </p:nvSpPr>
        <p:spPr>
          <a:xfrm>
            <a:off x="10487080" y="2327375"/>
            <a:ext cx="525363" cy="5253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Oval 6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BE8397-29EF-41F1-9A26-0BD1C342084A}"/>
              </a:ext>
            </a:extLst>
          </p:cNvPr>
          <p:cNvSpPr/>
          <p:nvPr/>
        </p:nvSpPr>
        <p:spPr>
          <a:xfrm>
            <a:off x="10617964" y="2458474"/>
            <a:ext cx="263595" cy="263165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10CAC17-B71A-4A9B-8B2D-40D9EE85A097}"/>
              </a:ext>
            </a:extLst>
          </p:cNvPr>
          <p:cNvSpPr/>
          <p:nvPr/>
        </p:nvSpPr>
        <p:spPr>
          <a:xfrm>
            <a:off x="10487080" y="4427950"/>
            <a:ext cx="525363" cy="5253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val 7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DE4662-B90C-4968-AB58-2E5DC33D814F}"/>
              </a:ext>
            </a:extLst>
          </p:cNvPr>
          <p:cNvSpPr/>
          <p:nvPr/>
        </p:nvSpPr>
        <p:spPr>
          <a:xfrm>
            <a:off x="10632030" y="4558834"/>
            <a:ext cx="235463" cy="263595"/>
          </a:xfrm>
          <a:custGeom>
            <a:avLst/>
            <a:gdLst>
              <a:gd name="connsiteX0" fmla="*/ 238516 w 512285"/>
              <a:gd name="connsiteY0" fmla="*/ 414332 h 573488"/>
              <a:gd name="connsiteX1" fmla="*/ 273800 w 512285"/>
              <a:gd name="connsiteY1" fmla="*/ 414332 h 573488"/>
              <a:gd name="connsiteX2" fmla="*/ 273800 w 512285"/>
              <a:gd name="connsiteY2" fmla="*/ 485737 h 573488"/>
              <a:gd name="connsiteX3" fmla="*/ 368464 w 512285"/>
              <a:gd name="connsiteY3" fmla="*/ 573488 h 573488"/>
              <a:gd name="connsiteX4" fmla="*/ 333180 w 512285"/>
              <a:gd name="connsiteY4" fmla="*/ 573488 h 573488"/>
              <a:gd name="connsiteX5" fmla="*/ 273800 w 512285"/>
              <a:gd name="connsiteY5" fmla="*/ 521870 h 573488"/>
              <a:gd name="connsiteX6" fmla="*/ 273800 w 512285"/>
              <a:gd name="connsiteY6" fmla="*/ 573488 h 573488"/>
              <a:gd name="connsiteX7" fmla="*/ 238516 w 512285"/>
              <a:gd name="connsiteY7" fmla="*/ 573488 h 573488"/>
              <a:gd name="connsiteX8" fmla="*/ 238516 w 512285"/>
              <a:gd name="connsiteY8" fmla="*/ 521870 h 573488"/>
              <a:gd name="connsiteX9" fmla="*/ 179136 w 512285"/>
              <a:gd name="connsiteY9" fmla="*/ 573488 h 573488"/>
              <a:gd name="connsiteX10" fmla="*/ 142992 w 512285"/>
              <a:gd name="connsiteY10" fmla="*/ 573488 h 573488"/>
              <a:gd name="connsiteX11" fmla="*/ 238516 w 512285"/>
              <a:gd name="connsiteY11" fmla="*/ 485737 h 573488"/>
              <a:gd name="connsiteX12" fmla="*/ 36197 w 512285"/>
              <a:gd name="connsiteY12" fmla="*/ 103203 h 573488"/>
              <a:gd name="connsiteX13" fmla="*/ 72352 w 512285"/>
              <a:gd name="connsiteY13" fmla="*/ 103203 h 573488"/>
              <a:gd name="connsiteX14" fmla="*/ 72352 w 512285"/>
              <a:gd name="connsiteY14" fmla="*/ 365380 h 573488"/>
              <a:gd name="connsiteX15" fmla="*/ 439933 w 512285"/>
              <a:gd name="connsiteY15" fmla="*/ 365380 h 573488"/>
              <a:gd name="connsiteX16" fmla="*/ 439933 w 512285"/>
              <a:gd name="connsiteY16" fmla="*/ 103203 h 573488"/>
              <a:gd name="connsiteX17" fmla="*/ 476088 w 512285"/>
              <a:gd name="connsiteY17" fmla="*/ 103203 h 573488"/>
              <a:gd name="connsiteX18" fmla="*/ 476088 w 512285"/>
              <a:gd name="connsiteY18" fmla="*/ 401483 h 573488"/>
              <a:gd name="connsiteX19" fmla="*/ 36197 w 512285"/>
              <a:gd name="connsiteY19" fmla="*/ 401483 h 573488"/>
              <a:gd name="connsiteX20" fmla="*/ 253990 w 512285"/>
              <a:gd name="connsiteY20" fmla="*/ 24091 h 573488"/>
              <a:gd name="connsiteX21" fmla="*/ 233326 w 512285"/>
              <a:gd name="connsiteY21" fmla="*/ 38718 h 573488"/>
              <a:gd name="connsiteX22" fmla="*/ 274654 w 512285"/>
              <a:gd name="connsiteY22" fmla="*/ 38718 h 573488"/>
              <a:gd name="connsiteX23" fmla="*/ 253990 w 512285"/>
              <a:gd name="connsiteY23" fmla="*/ 24091 h 573488"/>
              <a:gd name="connsiteX24" fmla="*/ 253990 w 512285"/>
              <a:gd name="connsiteY24" fmla="*/ 0 h 573488"/>
              <a:gd name="connsiteX25" fmla="*/ 298761 w 512285"/>
              <a:gd name="connsiteY25" fmla="*/ 38718 h 573488"/>
              <a:gd name="connsiteX26" fmla="*/ 493343 w 512285"/>
              <a:gd name="connsiteY26" fmla="*/ 38718 h 573488"/>
              <a:gd name="connsiteX27" fmla="*/ 512285 w 512285"/>
              <a:gd name="connsiteY27" fmla="*/ 62809 h 573488"/>
              <a:gd name="connsiteX28" fmla="*/ 493343 w 512285"/>
              <a:gd name="connsiteY28" fmla="*/ 86900 h 573488"/>
              <a:gd name="connsiteX29" fmla="*/ 18081 w 512285"/>
              <a:gd name="connsiteY29" fmla="*/ 86900 h 573488"/>
              <a:gd name="connsiteX30" fmla="*/ 0 w 512285"/>
              <a:gd name="connsiteY30" fmla="*/ 62809 h 573488"/>
              <a:gd name="connsiteX31" fmla="*/ 18081 w 512285"/>
              <a:gd name="connsiteY31" fmla="*/ 38718 h 573488"/>
              <a:gd name="connsiteX32" fmla="*/ 209219 w 512285"/>
              <a:gd name="connsiteY32" fmla="*/ 38718 h 573488"/>
              <a:gd name="connsiteX33" fmla="*/ 253990 w 512285"/>
              <a:gd name="connsiteY33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12285" h="573488">
                <a:moveTo>
                  <a:pt x="238516" y="414332"/>
                </a:moveTo>
                <a:lnTo>
                  <a:pt x="273800" y="414332"/>
                </a:lnTo>
                <a:lnTo>
                  <a:pt x="273800" y="485737"/>
                </a:lnTo>
                <a:cubicBezTo>
                  <a:pt x="327156" y="492620"/>
                  <a:pt x="368464" y="528752"/>
                  <a:pt x="368464" y="573488"/>
                </a:cubicBezTo>
                <a:lnTo>
                  <a:pt x="333180" y="573488"/>
                </a:lnTo>
                <a:cubicBezTo>
                  <a:pt x="333180" y="548539"/>
                  <a:pt x="307363" y="527032"/>
                  <a:pt x="273800" y="521870"/>
                </a:cubicBezTo>
                <a:lnTo>
                  <a:pt x="273800" y="573488"/>
                </a:lnTo>
                <a:lnTo>
                  <a:pt x="238516" y="573488"/>
                </a:lnTo>
                <a:lnTo>
                  <a:pt x="238516" y="521870"/>
                </a:lnTo>
                <a:cubicBezTo>
                  <a:pt x="204954" y="527032"/>
                  <a:pt x="179136" y="548539"/>
                  <a:pt x="179136" y="573488"/>
                </a:cubicBezTo>
                <a:lnTo>
                  <a:pt x="142992" y="573488"/>
                </a:lnTo>
                <a:cubicBezTo>
                  <a:pt x="142992" y="528752"/>
                  <a:pt x="184300" y="492620"/>
                  <a:pt x="238516" y="485737"/>
                </a:cubicBezTo>
                <a:close/>
                <a:moveTo>
                  <a:pt x="36197" y="103203"/>
                </a:moveTo>
                <a:lnTo>
                  <a:pt x="72352" y="103203"/>
                </a:lnTo>
                <a:lnTo>
                  <a:pt x="72352" y="365380"/>
                </a:lnTo>
                <a:lnTo>
                  <a:pt x="439933" y="365380"/>
                </a:lnTo>
                <a:lnTo>
                  <a:pt x="439933" y="103203"/>
                </a:lnTo>
                <a:lnTo>
                  <a:pt x="476088" y="103203"/>
                </a:lnTo>
                <a:lnTo>
                  <a:pt x="476088" y="401483"/>
                </a:lnTo>
                <a:lnTo>
                  <a:pt x="36197" y="401483"/>
                </a:lnTo>
                <a:close/>
                <a:moveTo>
                  <a:pt x="253990" y="24091"/>
                </a:moveTo>
                <a:cubicBezTo>
                  <a:pt x="244519" y="24091"/>
                  <a:pt x="236770" y="30114"/>
                  <a:pt x="233326" y="38718"/>
                </a:cubicBezTo>
                <a:lnTo>
                  <a:pt x="274654" y="38718"/>
                </a:lnTo>
                <a:cubicBezTo>
                  <a:pt x="272071" y="30114"/>
                  <a:pt x="263461" y="24091"/>
                  <a:pt x="253990" y="24091"/>
                </a:cubicBezTo>
                <a:close/>
                <a:moveTo>
                  <a:pt x="253990" y="0"/>
                </a:moveTo>
                <a:cubicBezTo>
                  <a:pt x="277237" y="0"/>
                  <a:pt x="295317" y="17208"/>
                  <a:pt x="298761" y="38718"/>
                </a:cubicBezTo>
                <a:lnTo>
                  <a:pt x="493343" y="38718"/>
                </a:lnTo>
                <a:cubicBezTo>
                  <a:pt x="503675" y="38718"/>
                  <a:pt x="512285" y="49903"/>
                  <a:pt x="512285" y="62809"/>
                </a:cubicBezTo>
                <a:cubicBezTo>
                  <a:pt x="512285" y="75715"/>
                  <a:pt x="503675" y="86900"/>
                  <a:pt x="493343" y="86900"/>
                </a:cubicBezTo>
                <a:lnTo>
                  <a:pt x="18081" y="86900"/>
                </a:lnTo>
                <a:cubicBezTo>
                  <a:pt x="7749" y="86900"/>
                  <a:pt x="0" y="75715"/>
                  <a:pt x="0" y="62809"/>
                </a:cubicBezTo>
                <a:cubicBezTo>
                  <a:pt x="0" y="49903"/>
                  <a:pt x="7749" y="38718"/>
                  <a:pt x="18081" y="38718"/>
                </a:cubicBezTo>
                <a:lnTo>
                  <a:pt x="209219" y="38718"/>
                </a:lnTo>
                <a:cubicBezTo>
                  <a:pt x="212663" y="17208"/>
                  <a:pt x="230743" y="0"/>
                  <a:pt x="25399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5C48AE-E493-4752-94AD-AD9114986B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65C87C-568C-4E53-8853-4B03B8416C74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8515C0-8732-40C8-AB70-FB522D24B545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存在不足之处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93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3" grpId="0" animBg="1"/>
      <p:bldP spid="57" grpId="0" animBg="1"/>
      <p:bldP spid="64" grpId="0" animBg="1"/>
      <p:bldP spid="61" grpId="0" animBg="1"/>
      <p:bldP spid="67" grpId="0" animBg="1"/>
      <p:bldP spid="65" grpId="0" animBg="1"/>
      <p:bldP spid="68" grpId="0" animBg="1"/>
      <p:bldP spid="69" grpId="0" animBg="1"/>
      <p:bldP spid="71" grpId="0" animBg="1"/>
      <p:bldP spid="73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6006193" y="4875389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7600157" y="-621200"/>
            <a:ext cx="6856413" cy="4973638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46F59B-A11E-4E26-BBD3-AA6BD11E461B}"/>
              </a:ext>
            </a:extLst>
          </p:cNvPr>
          <p:cNvSpPr>
            <a:spLocks/>
          </p:cNvSpPr>
          <p:nvPr/>
        </p:nvSpPr>
        <p:spPr bwMode="auto">
          <a:xfrm>
            <a:off x="5337738" y="480821"/>
            <a:ext cx="8217161" cy="5807655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851" t="-583" r="-3844" b="-58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8841170" y="5907233"/>
            <a:ext cx="2708274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32F824-4B1D-4AE9-8653-D7BEB4D7E42E}"/>
              </a:ext>
            </a:extLst>
          </p:cNvPr>
          <p:cNvSpPr>
            <a:spLocks/>
          </p:cNvSpPr>
          <p:nvPr/>
        </p:nvSpPr>
        <p:spPr bwMode="auto">
          <a:xfrm>
            <a:off x="11169691" y="2632784"/>
            <a:ext cx="2708276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-1363184" y="5220982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-1105440" y="5557795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D67A61-B07A-42A4-8A98-03FAFA27A777}"/>
              </a:ext>
            </a:extLst>
          </p:cNvPr>
          <p:cNvSpPr>
            <a:spLocks/>
          </p:cNvSpPr>
          <p:nvPr/>
        </p:nvSpPr>
        <p:spPr bwMode="auto">
          <a:xfrm>
            <a:off x="10959806" y="2419674"/>
            <a:ext cx="2708275" cy="1979644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5745135" y="5176375"/>
            <a:ext cx="2516187" cy="2519363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4733938" y="4674015"/>
            <a:ext cx="3371851" cy="245903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8449646" y="5907233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375EB69-578B-489F-B6A7-E8267C61B788}"/>
              </a:ext>
            </a:extLst>
          </p:cNvPr>
          <p:cNvSpPr>
            <a:spLocks/>
          </p:cNvSpPr>
          <p:nvPr/>
        </p:nvSpPr>
        <p:spPr bwMode="auto">
          <a:xfrm>
            <a:off x="-782002" y="-1805004"/>
            <a:ext cx="4954205" cy="3590261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BFF2109-A790-4EEE-BEAB-97DB479167FB}"/>
              </a:ext>
            </a:extLst>
          </p:cNvPr>
          <p:cNvSpPr>
            <a:spLocks/>
          </p:cNvSpPr>
          <p:nvPr/>
        </p:nvSpPr>
        <p:spPr bwMode="auto">
          <a:xfrm>
            <a:off x="10191856" y="25501"/>
            <a:ext cx="3016791" cy="2203782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AA8D968-D5DC-4AF3-9D99-96610C2E49BD}"/>
              </a:ext>
            </a:extLst>
          </p:cNvPr>
          <p:cNvGrpSpPr/>
          <p:nvPr/>
        </p:nvGrpSpPr>
        <p:grpSpPr>
          <a:xfrm>
            <a:off x="2525654" y="768642"/>
            <a:ext cx="1723549" cy="859523"/>
            <a:chOff x="4254112" y="2081595"/>
            <a:chExt cx="1723549" cy="85952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1C413DC-89AC-4C24-80CC-D3C8FAE5D634}"/>
                </a:ext>
              </a:extLst>
            </p:cNvPr>
            <p:cNvSpPr txBox="1"/>
            <p:nvPr/>
          </p:nvSpPr>
          <p:spPr>
            <a:xfrm>
              <a:off x="4254112" y="247945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CF55FB5-C9ED-47CF-A682-284A7F16F6CB}"/>
                </a:ext>
              </a:extLst>
            </p:cNvPr>
            <p:cNvSpPr txBox="1"/>
            <p:nvPr/>
          </p:nvSpPr>
          <p:spPr>
            <a:xfrm>
              <a:off x="4293962" y="2081595"/>
              <a:ext cx="13531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300" dirty="0">
                  <a:solidFill>
                    <a:srgbClr val="FAC842"/>
                  </a:solidFill>
                  <a:cs typeface="+mn-ea"/>
                  <a:sym typeface="+mn-lt"/>
                </a:rPr>
                <a:t>PART 01</a:t>
              </a:r>
              <a:endParaRPr lang="zh-CN" altLang="en-US" spc="300" dirty="0">
                <a:solidFill>
                  <a:srgbClr val="FAC842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BA0903C-933D-4CDB-AC94-8B7C4822DB25}"/>
                </a:ext>
              </a:extLst>
            </p:cNvPr>
            <p:cNvCxnSpPr>
              <a:cxnSpLocks/>
            </p:cNvCxnSpPr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6D0D25A-58FA-476A-A61C-CAFE413BA5D4}"/>
              </a:ext>
            </a:extLst>
          </p:cNvPr>
          <p:cNvGrpSpPr/>
          <p:nvPr/>
        </p:nvGrpSpPr>
        <p:grpSpPr>
          <a:xfrm>
            <a:off x="2525654" y="2078519"/>
            <a:ext cx="2492990" cy="859523"/>
            <a:chOff x="4254112" y="2081595"/>
            <a:chExt cx="2492990" cy="85952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2E412F-A81B-49B7-A09E-7AD5209AEB34}"/>
                </a:ext>
              </a:extLst>
            </p:cNvPr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F4C821-CBDD-4DD8-A6F0-5B038F9DF544}"/>
                </a:ext>
              </a:extLst>
            </p:cNvPr>
            <p:cNvSpPr txBox="1"/>
            <p:nvPr/>
          </p:nvSpPr>
          <p:spPr>
            <a:xfrm>
              <a:off x="4293962" y="2081595"/>
              <a:ext cx="13531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300" dirty="0">
                  <a:solidFill>
                    <a:srgbClr val="FAC842"/>
                  </a:solidFill>
                  <a:cs typeface="+mn-ea"/>
                  <a:sym typeface="+mn-lt"/>
                </a:rPr>
                <a:t>PART 02</a:t>
              </a:r>
              <a:endParaRPr lang="zh-CN" altLang="en-US" spc="300" dirty="0">
                <a:solidFill>
                  <a:srgbClr val="FAC842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4F998BE-0D1F-4C1F-8DF4-476D8F56D47F}"/>
                </a:ext>
              </a:extLst>
            </p:cNvPr>
            <p:cNvCxnSpPr>
              <a:cxnSpLocks/>
            </p:cNvCxnSpPr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CD048D-9E96-4DAF-A449-6536FA30CF7D}"/>
              </a:ext>
            </a:extLst>
          </p:cNvPr>
          <p:cNvGrpSpPr/>
          <p:nvPr/>
        </p:nvGrpSpPr>
        <p:grpSpPr>
          <a:xfrm>
            <a:off x="2525654" y="3388396"/>
            <a:ext cx="2492990" cy="859523"/>
            <a:chOff x="4254112" y="2081595"/>
            <a:chExt cx="2492990" cy="85952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6A6555-08C7-4532-BECA-DC2D228C8D02}"/>
                </a:ext>
              </a:extLst>
            </p:cNvPr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存在不足之处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D409801-92CB-47C9-8CD0-32A90A4C7FA4}"/>
                </a:ext>
              </a:extLst>
            </p:cNvPr>
            <p:cNvSpPr txBox="1"/>
            <p:nvPr/>
          </p:nvSpPr>
          <p:spPr>
            <a:xfrm>
              <a:off x="4293962" y="2081595"/>
              <a:ext cx="13531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300" dirty="0">
                  <a:solidFill>
                    <a:srgbClr val="FAC842"/>
                  </a:solidFill>
                  <a:cs typeface="+mn-ea"/>
                  <a:sym typeface="+mn-lt"/>
                </a:rPr>
                <a:t>PART 03</a:t>
              </a:r>
              <a:endParaRPr lang="zh-CN" altLang="en-US" spc="300" dirty="0">
                <a:solidFill>
                  <a:srgbClr val="FAC842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684786-75F2-4BED-8689-9C7BBC82CC6C}"/>
                </a:ext>
              </a:extLst>
            </p:cNvPr>
            <p:cNvCxnSpPr>
              <a:cxnSpLocks/>
            </p:cNvCxnSpPr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D06FC8D-EA6A-4FB0-A6A8-76739CD7B9F5}"/>
              </a:ext>
            </a:extLst>
          </p:cNvPr>
          <p:cNvGrpSpPr/>
          <p:nvPr/>
        </p:nvGrpSpPr>
        <p:grpSpPr>
          <a:xfrm>
            <a:off x="2525654" y="4698272"/>
            <a:ext cx="2492990" cy="859523"/>
            <a:chOff x="4254112" y="2081595"/>
            <a:chExt cx="2492990" cy="85952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4EF403B-3036-4092-9B12-7DAB82889473}"/>
                </a:ext>
              </a:extLst>
            </p:cNvPr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下步工作计划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C15180E-25C5-4128-9767-BEB227E9A250}"/>
                </a:ext>
              </a:extLst>
            </p:cNvPr>
            <p:cNvSpPr txBox="1"/>
            <p:nvPr/>
          </p:nvSpPr>
          <p:spPr>
            <a:xfrm>
              <a:off x="4293962" y="2081595"/>
              <a:ext cx="13531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300" dirty="0">
                  <a:solidFill>
                    <a:srgbClr val="FAC842"/>
                  </a:solidFill>
                  <a:cs typeface="+mn-ea"/>
                  <a:sym typeface="+mn-lt"/>
                </a:rPr>
                <a:t>PART 04</a:t>
              </a:r>
              <a:endParaRPr lang="zh-CN" altLang="en-US" spc="300" dirty="0">
                <a:solidFill>
                  <a:srgbClr val="FAC842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A81812-3D14-46F9-A070-692098EEBE6B}"/>
                </a:ext>
              </a:extLst>
            </p:cNvPr>
            <p:cNvCxnSpPr>
              <a:cxnSpLocks/>
            </p:cNvCxnSpPr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F8FEA4-D8F0-4AE4-9226-FB3C5BD675F6}"/>
              </a:ext>
            </a:extLst>
          </p:cNvPr>
          <p:cNvSpPr txBox="1"/>
          <p:nvPr/>
        </p:nvSpPr>
        <p:spPr>
          <a:xfrm rot="5400000">
            <a:off x="-1111584" y="1765784"/>
            <a:ext cx="394037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spc="300" dirty="0">
                <a:solidFill>
                  <a:srgbClr val="FAC842">
                    <a:alpha val="41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4800" b="1" spc="300" dirty="0">
              <a:solidFill>
                <a:srgbClr val="FAC842">
                  <a:alpha val="41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68C7FC1-DF87-42B5-8DFD-50C7172E3488}"/>
              </a:ext>
            </a:extLst>
          </p:cNvPr>
          <p:cNvSpPr/>
          <p:nvPr/>
        </p:nvSpPr>
        <p:spPr>
          <a:xfrm rot="5400000">
            <a:off x="751007" y="4108351"/>
            <a:ext cx="215194" cy="2471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209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" grpId="0" animBg="1"/>
      <p:bldP spid="1032" grpId="0" animBg="1"/>
      <p:bldP spid="16" grpId="0" animBg="1"/>
      <p:bldP spid="103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4" grpId="0" animBg="1"/>
      <p:bldP spid="15" grpId="0" animBg="1"/>
      <p:bldP spid="37" grpId="0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4403232" y="641927"/>
            <a:ext cx="6856413" cy="4973638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1573623" y="138894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5465165" y="30425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5377262" y="641927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7627576" y="1674222"/>
            <a:ext cx="2087642" cy="2090277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6017427" y="2019743"/>
            <a:ext cx="2797573" cy="2040226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710BDB-4D35-40E4-A93A-BE2E22527796}"/>
              </a:ext>
            </a:extLst>
          </p:cNvPr>
          <p:cNvSpPr>
            <a:spLocks/>
          </p:cNvSpPr>
          <p:nvPr/>
        </p:nvSpPr>
        <p:spPr bwMode="auto">
          <a:xfrm>
            <a:off x="2891616" y="2984517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3339492" y="4576868"/>
            <a:ext cx="2708274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3426357" y="4134220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B49ECF-ADDF-40A8-A4FD-73DAFC874563}"/>
              </a:ext>
            </a:extLst>
          </p:cNvPr>
          <p:cNvSpPr/>
          <p:nvPr/>
        </p:nvSpPr>
        <p:spPr>
          <a:xfrm>
            <a:off x="3857434" y="1226849"/>
            <a:ext cx="4477132" cy="44771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DA3488-8E9F-41ED-A18D-1B90EF91B6B1}"/>
              </a:ext>
            </a:extLst>
          </p:cNvPr>
          <p:cNvSpPr txBox="1"/>
          <p:nvPr/>
        </p:nvSpPr>
        <p:spPr>
          <a:xfrm>
            <a:off x="4469452" y="3032410"/>
            <a:ext cx="326243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spc="600" dirty="0">
                <a:cs typeface="+mn-ea"/>
                <a:sym typeface="+mn-lt"/>
              </a:rPr>
              <a:t>工作计划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C0AC1E-7E1F-4267-91F0-7DF9CB7CAE5A}"/>
              </a:ext>
            </a:extLst>
          </p:cNvPr>
          <p:cNvGrpSpPr/>
          <p:nvPr/>
        </p:nvGrpSpPr>
        <p:grpSpPr>
          <a:xfrm>
            <a:off x="5040090" y="2087946"/>
            <a:ext cx="2121158" cy="670562"/>
            <a:chOff x="5040090" y="2087946"/>
            <a:chExt cx="2121158" cy="6705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4F2A6-C199-4E83-B88C-293F4B05ADB3}"/>
                </a:ext>
              </a:extLst>
            </p:cNvPr>
            <p:cNvSpPr txBox="1"/>
            <p:nvPr/>
          </p:nvSpPr>
          <p:spPr>
            <a:xfrm>
              <a:off x="5040090" y="2087946"/>
              <a:ext cx="21211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spc="600" dirty="0">
                  <a:cs typeface="+mn-ea"/>
                  <a:sym typeface="+mn-lt"/>
                </a:rPr>
                <a:t>PART 04</a:t>
              </a:r>
              <a:endParaRPr lang="zh-CN" altLang="en-US" sz="2800" spc="600" dirty="0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B679C1-2C85-425C-81F4-F01B30145F4B}"/>
                </a:ext>
              </a:extLst>
            </p:cNvPr>
            <p:cNvCxnSpPr>
              <a:cxnSpLocks/>
            </p:cNvCxnSpPr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55DE01-5FFC-492D-97CB-787BA981E85F}"/>
              </a:ext>
            </a:extLst>
          </p:cNvPr>
          <p:cNvSpPr txBox="1"/>
          <p:nvPr/>
        </p:nvSpPr>
        <p:spPr>
          <a:xfrm>
            <a:off x="4460115" y="3923664"/>
            <a:ext cx="327177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D33C73-3436-4B87-9F5F-40C9C3422035}"/>
              </a:ext>
            </a:extLst>
          </p:cNvPr>
          <p:cNvSpPr/>
          <p:nvPr/>
        </p:nvSpPr>
        <p:spPr>
          <a:xfrm rot="5400000">
            <a:off x="5928606" y="4758972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259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下步工作计划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31E973C-CC59-4792-8042-7C92A19EC247}"/>
              </a:ext>
            </a:extLst>
          </p:cNvPr>
          <p:cNvSpPr/>
          <p:nvPr/>
        </p:nvSpPr>
        <p:spPr>
          <a:xfrm>
            <a:off x="1199163" y="2886076"/>
            <a:ext cx="2016124" cy="20161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AC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26C354-8141-458E-8BCE-F611B77454C2}"/>
              </a:ext>
            </a:extLst>
          </p:cNvPr>
          <p:cNvSpPr txBox="1"/>
          <p:nvPr/>
        </p:nvSpPr>
        <p:spPr>
          <a:xfrm>
            <a:off x="1730172" y="3478640"/>
            <a:ext cx="954107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600" dirty="0">
                <a:cs typeface="+mn-ea"/>
                <a:sym typeface="+mn-lt"/>
              </a:rPr>
              <a:t>标题</a:t>
            </a:r>
            <a:endParaRPr lang="en-US" altLang="zh-CN" sz="2400" spc="600" dirty="0">
              <a:cs typeface="+mn-ea"/>
              <a:sym typeface="+mn-lt"/>
            </a:endParaRPr>
          </a:p>
          <a:p>
            <a:r>
              <a:rPr lang="zh-CN" altLang="en-US" sz="2400" spc="600" dirty="0">
                <a:cs typeface="+mn-ea"/>
                <a:sym typeface="+mn-lt"/>
              </a:rPr>
              <a:t>添加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953A55C-0D3F-49D0-A241-4C0D0CAEFF31}"/>
              </a:ext>
            </a:extLst>
          </p:cNvPr>
          <p:cNvSpPr/>
          <p:nvPr/>
        </p:nvSpPr>
        <p:spPr>
          <a:xfrm>
            <a:off x="4111318" y="2330904"/>
            <a:ext cx="2016125" cy="550862"/>
          </a:xfrm>
          <a:prstGeom prst="roundRect">
            <a:avLst>
              <a:gd name="adj" fmla="val 50000"/>
            </a:avLst>
          </a:pr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3928DC-7FB5-4D8F-B5F0-19E896D08C7D}"/>
              </a:ext>
            </a:extLst>
          </p:cNvPr>
          <p:cNvSpPr/>
          <p:nvPr/>
        </p:nvSpPr>
        <p:spPr>
          <a:xfrm>
            <a:off x="4111318" y="3627098"/>
            <a:ext cx="2016125" cy="550862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ECFDAC7-41B0-4F46-BD8D-571AD8ABCC3B}"/>
              </a:ext>
            </a:extLst>
          </p:cNvPr>
          <p:cNvSpPr/>
          <p:nvPr/>
        </p:nvSpPr>
        <p:spPr>
          <a:xfrm>
            <a:off x="4111318" y="4923291"/>
            <a:ext cx="2016125" cy="55086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6357D72-B761-4A8F-87DB-8EAE66287F36}"/>
              </a:ext>
            </a:extLst>
          </p:cNvPr>
          <p:cNvGrpSpPr/>
          <p:nvPr/>
        </p:nvGrpSpPr>
        <p:grpSpPr>
          <a:xfrm>
            <a:off x="3270250" y="2600325"/>
            <a:ext cx="762000" cy="2613026"/>
            <a:chOff x="3270250" y="2600325"/>
            <a:chExt cx="762000" cy="2613026"/>
          </a:xfrm>
        </p:grpSpPr>
        <p:sp>
          <p:nvSpPr>
            <p:cNvPr id="16" name="左中括号 1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83A6F07-7F50-41D7-B0C1-4D26D8469379}"/>
                </a:ext>
              </a:extLst>
            </p:cNvPr>
            <p:cNvSpPr/>
            <p:nvPr/>
          </p:nvSpPr>
          <p:spPr>
            <a:xfrm>
              <a:off x="3642743" y="2600325"/>
              <a:ext cx="246743" cy="2613026"/>
            </a:xfrm>
            <a:prstGeom prst="leftBracket">
              <a:avLst>
                <a:gd name="adj" fmla="val 111363"/>
              </a:avLst>
            </a:prstGeom>
            <a:noFill/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5071B35-DBF8-4EE2-BE62-51C14E4FFEB2}"/>
                </a:ext>
              </a:extLst>
            </p:cNvPr>
            <p:cNvCxnSpPr/>
            <p:nvPr/>
          </p:nvCxnSpPr>
          <p:spPr>
            <a:xfrm>
              <a:off x="3270250" y="3906838"/>
              <a:ext cx="762000" cy="0"/>
            </a:xfrm>
            <a:prstGeom prst="line">
              <a:avLst/>
            </a:prstGeom>
            <a:noFill/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801FF7-30B4-4670-9BA3-9E7F3E0CC378}"/>
              </a:ext>
            </a:extLst>
          </p:cNvPr>
          <p:cNvSpPr txBox="1"/>
          <p:nvPr/>
        </p:nvSpPr>
        <p:spPr>
          <a:xfrm>
            <a:off x="4261979" y="2378373"/>
            <a:ext cx="171555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41B018-7942-425B-8792-B68576B479F6}"/>
              </a:ext>
            </a:extLst>
          </p:cNvPr>
          <p:cNvSpPr txBox="1"/>
          <p:nvPr/>
        </p:nvSpPr>
        <p:spPr>
          <a:xfrm>
            <a:off x="4261979" y="3671696"/>
            <a:ext cx="171555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61EDB06-67A8-4815-9869-9FEF7F8B40BA}"/>
              </a:ext>
            </a:extLst>
          </p:cNvPr>
          <p:cNvSpPr txBox="1"/>
          <p:nvPr/>
        </p:nvSpPr>
        <p:spPr>
          <a:xfrm>
            <a:off x="4261979" y="4987088"/>
            <a:ext cx="171555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A4C378-392F-4E6C-9641-11438A773F75}"/>
              </a:ext>
            </a:extLst>
          </p:cNvPr>
          <p:cNvSpPr txBox="1"/>
          <p:nvPr/>
        </p:nvSpPr>
        <p:spPr>
          <a:xfrm>
            <a:off x="6987904" y="2345337"/>
            <a:ext cx="391232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A4C3AC-0167-47E2-8CB7-3670730D8376}"/>
              </a:ext>
            </a:extLst>
          </p:cNvPr>
          <p:cNvSpPr txBox="1"/>
          <p:nvPr/>
        </p:nvSpPr>
        <p:spPr>
          <a:xfrm>
            <a:off x="6987904" y="3634313"/>
            <a:ext cx="391232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B2E59D6-526F-4C32-9267-755F5E87E7E1}"/>
              </a:ext>
            </a:extLst>
          </p:cNvPr>
          <p:cNvSpPr txBox="1"/>
          <p:nvPr/>
        </p:nvSpPr>
        <p:spPr>
          <a:xfrm>
            <a:off x="6987904" y="4911645"/>
            <a:ext cx="391232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8" name="Oval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14CFBB-EFD4-480A-B97B-E023BA63F8D5}"/>
              </a:ext>
            </a:extLst>
          </p:cNvPr>
          <p:cNvSpPr/>
          <p:nvPr/>
        </p:nvSpPr>
        <p:spPr>
          <a:xfrm>
            <a:off x="6468502" y="2446876"/>
            <a:ext cx="330742" cy="324657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437D9A-1C60-4488-B76A-7802758BDEB6}"/>
              </a:ext>
            </a:extLst>
          </p:cNvPr>
          <p:cNvSpPr/>
          <p:nvPr/>
        </p:nvSpPr>
        <p:spPr>
          <a:xfrm>
            <a:off x="6473737" y="3728767"/>
            <a:ext cx="320273" cy="330742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E2E5059-89F5-43AC-8D7C-9E32379635E1}"/>
              </a:ext>
            </a:extLst>
          </p:cNvPr>
          <p:cNvSpPr/>
          <p:nvPr/>
        </p:nvSpPr>
        <p:spPr>
          <a:xfrm>
            <a:off x="6468502" y="5048212"/>
            <a:ext cx="330742" cy="330277"/>
          </a:xfrm>
          <a:custGeom>
            <a:avLst/>
            <a:gdLst>
              <a:gd name="connsiteX0" fmla="*/ 355425 w 607614"/>
              <a:gd name="connsiteY0" fmla="*/ 530180 h 606761"/>
              <a:gd name="connsiteX1" fmla="*/ 342509 w 607614"/>
              <a:gd name="connsiteY1" fmla="*/ 574916 h 606761"/>
              <a:gd name="connsiteX2" fmla="*/ 388096 w 607614"/>
              <a:gd name="connsiteY2" fmla="*/ 562784 h 606761"/>
              <a:gd name="connsiteX3" fmla="*/ 467874 w 607614"/>
              <a:gd name="connsiteY3" fmla="*/ 407347 h 606761"/>
              <a:gd name="connsiteX4" fmla="*/ 364543 w 607614"/>
              <a:gd name="connsiteY4" fmla="*/ 511224 h 606761"/>
              <a:gd name="connsiteX5" fmla="*/ 407091 w 607614"/>
              <a:gd name="connsiteY5" fmla="*/ 553685 h 606761"/>
              <a:gd name="connsiteX6" fmla="*/ 511181 w 607614"/>
              <a:gd name="connsiteY6" fmla="*/ 450566 h 606761"/>
              <a:gd name="connsiteX7" fmla="*/ 511181 w 607614"/>
              <a:gd name="connsiteY7" fmla="*/ 364128 h 606761"/>
              <a:gd name="connsiteX8" fmla="*/ 482310 w 607614"/>
              <a:gd name="connsiteY8" fmla="*/ 392941 h 606761"/>
              <a:gd name="connsiteX9" fmla="*/ 525617 w 607614"/>
              <a:gd name="connsiteY9" fmla="*/ 436160 h 606761"/>
              <a:gd name="connsiteX10" fmla="*/ 553730 w 607614"/>
              <a:gd name="connsiteY10" fmla="*/ 407347 h 606761"/>
              <a:gd name="connsiteX11" fmla="*/ 553730 w 607614"/>
              <a:gd name="connsiteY11" fmla="*/ 392941 h 606761"/>
              <a:gd name="connsiteX12" fmla="*/ 524858 w 607614"/>
              <a:gd name="connsiteY12" fmla="*/ 364128 h 606761"/>
              <a:gd name="connsiteX13" fmla="*/ 511181 w 607614"/>
              <a:gd name="connsiteY13" fmla="*/ 364128 h 606761"/>
              <a:gd name="connsiteX14" fmla="*/ 518020 w 607614"/>
              <a:gd name="connsiteY14" fmla="*/ 341192 h 606761"/>
              <a:gd name="connsiteX15" fmla="*/ 539294 w 607614"/>
              <a:gd name="connsiteY15" fmla="*/ 349722 h 606761"/>
              <a:gd name="connsiteX16" fmla="*/ 568165 w 607614"/>
              <a:gd name="connsiteY16" fmla="*/ 378534 h 606761"/>
              <a:gd name="connsiteX17" fmla="*/ 568165 w 607614"/>
              <a:gd name="connsiteY17" fmla="*/ 421753 h 606761"/>
              <a:gd name="connsiteX18" fmla="*/ 412409 w 607614"/>
              <a:gd name="connsiteY18" fmla="*/ 577190 h 606761"/>
              <a:gd name="connsiteX19" fmla="*/ 333391 w 607614"/>
              <a:gd name="connsiteY19" fmla="*/ 598421 h 606761"/>
              <a:gd name="connsiteX20" fmla="*/ 328073 w 607614"/>
              <a:gd name="connsiteY20" fmla="*/ 603728 h 606761"/>
              <a:gd name="connsiteX21" fmla="*/ 321235 w 607614"/>
              <a:gd name="connsiteY21" fmla="*/ 606761 h 606761"/>
              <a:gd name="connsiteX22" fmla="*/ 314397 w 607614"/>
              <a:gd name="connsiteY22" fmla="*/ 603728 h 606761"/>
              <a:gd name="connsiteX23" fmla="*/ 314397 w 607614"/>
              <a:gd name="connsiteY23" fmla="*/ 589322 h 606761"/>
              <a:gd name="connsiteX24" fmla="*/ 319715 w 607614"/>
              <a:gd name="connsiteY24" fmla="*/ 584014 h 606761"/>
              <a:gd name="connsiteX25" fmla="*/ 340989 w 607614"/>
              <a:gd name="connsiteY25" fmla="*/ 505917 h 606761"/>
              <a:gd name="connsiteX26" fmla="*/ 496746 w 607614"/>
              <a:gd name="connsiteY26" fmla="*/ 349722 h 606761"/>
              <a:gd name="connsiteX27" fmla="*/ 518020 w 607614"/>
              <a:gd name="connsiteY27" fmla="*/ 341192 h 606761"/>
              <a:gd name="connsiteX28" fmla="*/ 208113 w 607614"/>
              <a:gd name="connsiteY28" fmla="*/ 194199 h 606761"/>
              <a:gd name="connsiteX29" fmla="*/ 339462 w 607614"/>
              <a:gd name="connsiteY29" fmla="*/ 288979 h 606761"/>
              <a:gd name="connsiteX30" fmla="*/ 354647 w 607614"/>
              <a:gd name="connsiteY30" fmla="*/ 314759 h 606761"/>
              <a:gd name="connsiteX31" fmla="*/ 344017 w 607614"/>
              <a:gd name="connsiteY31" fmla="*/ 343572 h 606761"/>
              <a:gd name="connsiteX32" fmla="*/ 318203 w 607614"/>
              <a:gd name="connsiteY32" fmla="*/ 354187 h 606761"/>
              <a:gd name="connsiteX33" fmla="*/ 289352 w 607614"/>
              <a:gd name="connsiteY33" fmla="*/ 339022 h 606761"/>
              <a:gd name="connsiteX34" fmla="*/ 194447 w 607614"/>
              <a:gd name="connsiteY34" fmla="*/ 207847 h 606761"/>
              <a:gd name="connsiteX35" fmla="*/ 195206 w 607614"/>
              <a:gd name="connsiteY35" fmla="*/ 194957 h 606761"/>
              <a:gd name="connsiteX36" fmla="*/ 208113 w 607614"/>
              <a:gd name="connsiteY36" fmla="*/ 194199 h 606761"/>
              <a:gd name="connsiteX37" fmla="*/ 88850 w 607614"/>
              <a:gd name="connsiteY37" fmla="*/ 89473 h 606761"/>
              <a:gd name="connsiteX38" fmla="*/ 103279 w 607614"/>
              <a:gd name="connsiteY38" fmla="*/ 89473 h 606761"/>
              <a:gd name="connsiteX39" fmla="*/ 103279 w 607614"/>
              <a:gd name="connsiteY39" fmla="*/ 103127 h 606761"/>
              <a:gd name="connsiteX40" fmla="*/ 20504 w 607614"/>
              <a:gd name="connsiteY40" fmla="*/ 303378 h 606761"/>
              <a:gd name="connsiteX41" fmla="*/ 287054 w 607614"/>
              <a:gd name="connsiteY41" fmla="*/ 586309 h 606761"/>
              <a:gd name="connsiteX42" fmla="*/ 281738 w 607614"/>
              <a:gd name="connsiteY42" fmla="*/ 606030 h 606761"/>
              <a:gd name="connsiteX43" fmla="*/ 0 w 607614"/>
              <a:gd name="connsiteY43" fmla="*/ 303378 h 606761"/>
              <a:gd name="connsiteX44" fmla="*/ 88850 w 607614"/>
              <a:gd name="connsiteY44" fmla="*/ 89473 h 606761"/>
              <a:gd name="connsiteX45" fmla="*/ 303871 w 607614"/>
              <a:gd name="connsiteY45" fmla="*/ 0 h 606761"/>
              <a:gd name="connsiteX46" fmla="*/ 607614 w 607614"/>
              <a:gd name="connsiteY46" fmla="*/ 303389 h 606761"/>
              <a:gd name="connsiteX47" fmla="*/ 604577 w 607614"/>
              <a:gd name="connsiteY47" fmla="*/ 343588 h 606761"/>
              <a:gd name="connsiteX48" fmla="*/ 584074 w 607614"/>
              <a:gd name="connsiteY48" fmla="*/ 343588 h 606761"/>
              <a:gd name="connsiteX49" fmla="*/ 587111 w 607614"/>
              <a:gd name="connsiteY49" fmla="*/ 303389 h 606761"/>
              <a:gd name="connsiteX50" fmla="*/ 313742 w 607614"/>
              <a:gd name="connsiteY50" fmla="*/ 20479 h 606761"/>
              <a:gd name="connsiteX51" fmla="*/ 313742 w 607614"/>
              <a:gd name="connsiteY51" fmla="*/ 144868 h 606761"/>
              <a:gd name="connsiteX52" fmla="*/ 303871 w 607614"/>
              <a:gd name="connsiteY52" fmla="*/ 154729 h 606761"/>
              <a:gd name="connsiteX53" fmla="*/ 293999 w 607614"/>
              <a:gd name="connsiteY53" fmla="*/ 144868 h 606761"/>
              <a:gd name="connsiteX54" fmla="*/ 293999 w 607614"/>
              <a:gd name="connsiteY54" fmla="*/ 9860 h 606761"/>
              <a:gd name="connsiteX55" fmla="*/ 303871 w 607614"/>
              <a:gd name="connsiteY55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7614" h="606761">
                <a:moveTo>
                  <a:pt x="355425" y="530180"/>
                </a:moveTo>
                <a:lnTo>
                  <a:pt x="342509" y="574916"/>
                </a:lnTo>
                <a:lnTo>
                  <a:pt x="388096" y="562784"/>
                </a:lnTo>
                <a:close/>
                <a:moveTo>
                  <a:pt x="467874" y="407347"/>
                </a:moveTo>
                <a:lnTo>
                  <a:pt x="364543" y="511224"/>
                </a:lnTo>
                <a:lnTo>
                  <a:pt x="407091" y="553685"/>
                </a:lnTo>
                <a:lnTo>
                  <a:pt x="511181" y="450566"/>
                </a:lnTo>
                <a:close/>
                <a:moveTo>
                  <a:pt x="511181" y="364128"/>
                </a:moveTo>
                <a:lnTo>
                  <a:pt x="482310" y="392941"/>
                </a:lnTo>
                <a:lnTo>
                  <a:pt x="525617" y="436160"/>
                </a:lnTo>
                <a:lnTo>
                  <a:pt x="553730" y="407347"/>
                </a:lnTo>
                <a:cubicBezTo>
                  <a:pt x="558288" y="403556"/>
                  <a:pt x="558288" y="396732"/>
                  <a:pt x="553730" y="392941"/>
                </a:cubicBezTo>
                <a:lnTo>
                  <a:pt x="524858" y="364128"/>
                </a:lnTo>
                <a:cubicBezTo>
                  <a:pt x="521818" y="360337"/>
                  <a:pt x="514980" y="360337"/>
                  <a:pt x="511181" y="364128"/>
                </a:cubicBezTo>
                <a:close/>
                <a:moveTo>
                  <a:pt x="518020" y="341192"/>
                </a:moveTo>
                <a:cubicBezTo>
                  <a:pt x="525807" y="341192"/>
                  <a:pt x="533595" y="344035"/>
                  <a:pt x="539294" y="349722"/>
                </a:cubicBezTo>
                <a:lnTo>
                  <a:pt x="568165" y="378534"/>
                </a:lnTo>
                <a:cubicBezTo>
                  <a:pt x="580322" y="390666"/>
                  <a:pt x="580322" y="409622"/>
                  <a:pt x="568165" y="421753"/>
                </a:cubicBezTo>
                <a:lnTo>
                  <a:pt x="412409" y="577190"/>
                </a:lnTo>
                <a:lnTo>
                  <a:pt x="333391" y="598421"/>
                </a:lnTo>
                <a:lnTo>
                  <a:pt x="328073" y="603728"/>
                </a:lnTo>
                <a:cubicBezTo>
                  <a:pt x="326553" y="606003"/>
                  <a:pt x="323514" y="606761"/>
                  <a:pt x="321235" y="606761"/>
                </a:cubicBezTo>
                <a:cubicBezTo>
                  <a:pt x="318955" y="606761"/>
                  <a:pt x="315916" y="606003"/>
                  <a:pt x="314397" y="603728"/>
                </a:cubicBezTo>
                <a:cubicBezTo>
                  <a:pt x="309838" y="599937"/>
                  <a:pt x="309838" y="593113"/>
                  <a:pt x="314397" y="589322"/>
                </a:cubicBezTo>
                <a:lnTo>
                  <a:pt x="319715" y="584014"/>
                </a:lnTo>
                <a:lnTo>
                  <a:pt x="340989" y="505917"/>
                </a:lnTo>
                <a:lnTo>
                  <a:pt x="496746" y="349722"/>
                </a:lnTo>
                <a:cubicBezTo>
                  <a:pt x="502444" y="344035"/>
                  <a:pt x="510232" y="341192"/>
                  <a:pt x="518020" y="341192"/>
                </a:cubicBezTo>
                <a:close/>
                <a:moveTo>
                  <a:pt x="208113" y="194199"/>
                </a:moveTo>
                <a:lnTo>
                  <a:pt x="339462" y="288979"/>
                </a:lnTo>
                <a:cubicBezTo>
                  <a:pt x="347814" y="295045"/>
                  <a:pt x="353128" y="304902"/>
                  <a:pt x="354647" y="314759"/>
                </a:cubicBezTo>
                <a:cubicBezTo>
                  <a:pt x="355406" y="325374"/>
                  <a:pt x="351610" y="335990"/>
                  <a:pt x="344017" y="343572"/>
                </a:cubicBezTo>
                <a:cubicBezTo>
                  <a:pt x="337184" y="350396"/>
                  <a:pt x="328073" y="354187"/>
                  <a:pt x="318203" y="354187"/>
                </a:cubicBezTo>
                <a:cubicBezTo>
                  <a:pt x="306815" y="354187"/>
                  <a:pt x="296185" y="348121"/>
                  <a:pt x="289352" y="339022"/>
                </a:cubicBezTo>
                <a:lnTo>
                  <a:pt x="194447" y="207847"/>
                </a:lnTo>
                <a:cubicBezTo>
                  <a:pt x="191410" y="204056"/>
                  <a:pt x="192169" y="198749"/>
                  <a:pt x="195206" y="194957"/>
                </a:cubicBezTo>
                <a:cubicBezTo>
                  <a:pt x="199002" y="191924"/>
                  <a:pt x="204317" y="191166"/>
                  <a:pt x="208113" y="194199"/>
                </a:cubicBezTo>
                <a:close/>
                <a:moveTo>
                  <a:pt x="88850" y="89473"/>
                </a:moveTo>
                <a:cubicBezTo>
                  <a:pt x="92647" y="84922"/>
                  <a:pt x="98722" y="84922"/>
                  <a:pt x="103279" y="89473"/>
                </a:cubicBezTo>
                <a:cubicBezTo>
                  <a:pt x="107076" y="93266"/>
                  <a:pt x="107076" y="99334"/>
                  <a:pt x="103279" y="103127"/>
                </a:cubicBezTo>
                <a:cubicBezTo>
                  <a:pt x="49361" y="156982"/>
                  <a:pt x="20504" y="228284"/>
                  <a:pt x="20504" y="303378"/>
                </a:cubicBezTo>
                <a:cubicBezTo>
                  <a:pt x="20504" y="454325"/>
                  <a:pt x="138971" y="577206"/>
                  <a:pt x="287054" y="586309"/>
                </a:cubicBezTo>
                <a:lnTo>
                  <a:pt x="281738" y="606030"/>
                </a:lnTo>
                <a:cubicBezTo>
                  <a:pt x="124542" y="594652"/>
                  <a:pt x="0" y="463427"/>
                  <a:pt x="0" y="303378"/>
                </a:cubicBezTo>
                <a:cubicBezTo>
                  <a:pt x="0" y="222216"/>
                  <a:pt x="31136" y="146363"/>
                  <a:pt x="88850" y="89473"/>
                </a:cubicBezTo>
                <a:close/>
                <a:moveTo>
                  <a:pt x="303871" y="0"/>
                </a:moveTo>
                <a:cubicBezTo>
                  <a:pt x="471689" y="0"/>
                  <a:pt x="607614" y="135767"/>
                  <a:pt x="607614" y="303389"/>
                </a:cubicBezTo>
                <a:cubicBezTo>
                  <a:pt x="607614" y="317042"/>
                  <a:pt x="606855" y="330694"/>
                  <a:pt x="604577" y="343588"/>
                </a:cubicBezTo>
                <a:lnTo>
                  <a:pt x="584074" y="343588"/>
                </a:lnTo>
                <a:cubicBezTo>
                  <a:pt x="586352" y="330694"/>
                  <a:pt x="587111" y="317042"/>
                  <a:pt x="587111" y="303389"/>
                </a:cubicBezTo>
                <a:cubicBezTo>
                  <a:pt x="587111" y="150936"/>
                  <a:pt x="465614" y="25788"/>
                  <a:pt x="313742" y="20479"/>
                </a:cubicBezTo>
                <a:lnTo>
                  <a:pt x="313742" y="144868"/>
                </a:lnTo>
                <a:cubicBezTo>
                  <a:pt x="313742" y="150178"/>
                  <a:pt x="309186" y="154729"/>
                  <a:pt x="303871" y="154729"/>
                </a:cubicBezTo>
                <a:cubicBezTo>
                  <a:pt x="298555" y="154729"/>
                  <a:pt x="293999" y="150178"/>
                  <a:pt x="293999" y="144868"/>
                </a:cubicBezTo>
                <a:lnTo>
                  <a:pt x="293999" y="9860"/>
                </a:lnTo>
                <a:cubicBezTo>
                  <a:pt x="293999" y="4551"/>
                  <a:pt x="298555" y="0"/>
                  <a:pt x="30387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07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4" grpId="0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D4F89E-C256-419D-AD40-F0A02A61ADEE}"/>
              </a:ext>
            </a:extLst>
          </p:cNvPr>
          <p:cNvSpPr/>
          <p:nvPr/>
        </p:nvSpPr>
        <p:spPr>
          <a:xfrm>
            <a:off x="1047713" y="210715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C8A28BE-D276-4D94-A59D-7DE89DD92DE7}"/>
              </a:ext>
            </a:extLst>
          </p:cNvPr>
          <p:cNvSpPr/>
          <p:nvPr/>
        </p:nvSpPr>
        <p:spPr>
          <a:xfrm>
            <a:off x="1126437" y="2193195"/>
            <a:ext cx="2100250" cy="134523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CE3FE30-881A-4D98-9CDE-3B8D761D39F2}"/>
              </a:ext>
            </a:extLst>
          </p:cNvPr>
          <p:cNvSpPr/>
          <p:nvPr/>
        </p:nvSpPr>
        <p:spPr>
          <a:xfrm>
            <a:off x="3688070" y="210715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939006-C8C1-4719-A290-47EFEEB7032D}"/>
              </a:ext>
            </a:extLst>
          </p:cNvPr>
          <p:cNvSpPr/>
          <p:nvPr/>
        </p:nvSpPr>
        <p:spPr>
          <a:xfrm>
            <a:off x="6303026" y="210715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89F7152-2C00-41AE-8EDC-892C2C99C5E8}"/>
              </a:ext>
            </a:extLst>
          </p:cNvPr>
          <p:cNvSpPr/>
          <p:nvPr/>
        </p:nvSpPr>
        <p:spPr>
          <a:xfrm>
            <a:off x="6381750" y="2193195"/>
            <a:ext cx="2100250" cy="134523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6B8E86-2966-43B1-9A4B-1222BFF81C7A}"/>
              </a:ext>
            </a:extLst>
          </p:cNvPr>
          <p:cNvSpPr/>
          <p:nvPr/>
        </p:nvSpPr>
        <p:spPr>
          <a:xfrm>
            <a:off x="8943382" y="210715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383A9C1-A883-4407-8C44-4EA048DBEE1A}"/>
              </a:ext>
            </a:extLst>
          </p:cNvPr>
          <p:cNvSpPr/>
          <p:nvPr/>
        </p:nvSpPr>
        <p:spPr>
          <a:xfrm>
            <a:off x="1047713" y="424020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3B4DAD-2A80-49F3-B621-A633951F4E91}"/>
              </a:ext>
            </a:extLst>
          </p:cNvPr>
          <p:cNvSpPr/>
          <p:nvPr/>
        </p:nvSpPr>
        <p:spPr>
          <a:xfrm>
            <a:off x="3688070" y="424020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9C77CA9-4DA5-47F9-912A-91591CFBD48A}"/>
              </a:ext>
            </a:extLst>
          </p:cNvPr>
          <p:cNvSpPr/>
          <p:nvPr/>
        </p:nvSpPr>
        <p:spPr>
          <a:xfrm>
            <a:off x="3766794" y="4326245"/>
            <a:ext cx="2100250" cy="134523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A1FBE93-C0C9-4FA6-9DF3-6017134885DD}"/>
              </a:ext>
            </a:extLst>
          </p:cNvPr>
          <p:cNvSpPr/>
          <p:nvPr/>
        </p:nvSpPr>
        <p:spPr>
          <a:xfrm>
            <a:off x="6303026" y="424020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3C65FCA-5503-4ED0-9D3B-17238B0F7B52}"/>
              </a:ext>
            </a:extLst>
          </p:cNvPr>
          <p:cNvSpPr/>
          <p:nvPr/>
        </p:nvSpPr>
        <p:spPr>
          <a:xfrm>
            <a:off x="8943382" y="4240201"/>
            <a:ext cx="2257698" cy="1771909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E7859D-BFA9-413B-B6D3-0D8C42A644EA}"/>
              </a:ext>
            </a:extLst>
          </p:cNvPr>
          <p:cNvSpPr/>
          <p:nvPr/>
        </p:nvSpPr>
        <p:spPr>
          <a:xfrm>
            <a:off x="9022106" y="4326245"/>
            <a:ext cx="2100250" cy="134523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157FF7-9E95-4057-8BA0-95564A26DCA4}"/>
              </a:ext>
            </a:extLst>
          </p:cNvPr>
          <p:cNvSpPr/>
          <p:nvPr/>
        </p:nvSpPr>
        <p:spPr>
          <a:xfrm>
            <a:off x="1946573" y="4412607"/>
            <a:ext cx="464782" cy="4647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Oval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932EBF-B753-4A40-A7F7-5564D8AD5F53}"/>
              </a:ext>
            </a:extLst>
          </p:cNvPr>
          <p:cNvSpPr/>
          <p:nvPr/>
        </p:nvSpPr>
        <p:spPr>
          <a:xfrm>
            <a:off x="2062364" y="4546892"/>
            <a:ext cx="233200" cy="196211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DDF1FA-F25C-4079-A80F-1EB206D385FC}"/>
              </a:ext>
            </a:extLst>
          </p:cNvPr>
          <p:cNvSpPr txBox="1"/>
          <p:nvPr/>
        </p:nvSpPr>
        <p:spPr>
          <a:xfrm>
            <a:off x="1317190" y="489889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D9A357-4A19-454C-9043-A76206AD98AD}"/>
              </a:ext>
            </a:extLst>
          </p:cNvPr>
          <p:cNvSpPr txBox="1"/>
          <p:nvPr/>
        </p:nvSpPr>
        <p:spPr>
          <a:xfrm>
            <a:off x="1188363" y="5384337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47974B1-F214-4F14-9760-AE3B9BC1DCC9}"/>
              </a:ext>
            </a:extLst>
          </p:cNvPr>
          <p:cNvCxnSpPr>
            <a:cxnSpLocks/>
          </p:cNvCxnSpPr>
          <p:nvPr/>
        </p:nvCxnSpPr>
        <p:spPr>
          <a:xfrm>
            <a:off x="1984337" y="5348633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33CC3C-ADDC-4117-A4F8-8B87AE74856A}"/>
              </a:ext>
            </a:extLst>
          </p:cNvPr>
          <p:cNvSpPr/>
          <p:nvPr/>
        </p:nvSpPr>
        <p:spPr>
          <a:xfrm>
            <a:off x="7179624" y="4412607"/>
            <a:ext cx="464782" cy="464782"/>
          </a:xfrm>
          <a:prstGeom prst="ellipse">
            <a:avLst/>
          </a:prstGeom>
          <a:solidFill>
            <a:srgbClr val="FAF39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val 4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1C8319-042C-40A8-B02E-CB53CB25E7FB}"/>
              </a:ext>
            </a:extLst>
          </p:cNvPr>
          <p:cNvSpPr/>
          <p:nvPr/>
        </p:nvSpPr>
        <p:spPr>
          <a:xfrm>
            <a:off x="7295415" y="4556531"/>
            <a:ext cx="233200" cy="176934"/>
          </a:xfrm>
          <a:custGeom>
            <a:avLst/>
            <a:gdLst>
              <a:gd name="connsiteX0" fmla="*/ 194125 w 606580"/>
              <a:gd name="connsiteY0" fmla="*/ 436023 h 460227"/>
              <a:gd name="connsiteX1" fmla="*/ 606580 w 606580"/>
              <a:gd name="connsiteY1" fmla="*/ 436023 h 460227"/>
              <a:gd name="connsiteX2" fmla="*/ 606580 w 606580"/>
              <a:gd name="connsiteY2" fmla="*/ 448160 h 460227"/>
              <a:gd name="connsiteX3" fmla="*/ 194125 w 606580"/>
              <a:gd name="connsiteY3" fmla="*/ 448160 h 460227"/>
              <a:gd name="connsiteX4" fmla="*/ 194125 w 606580"/>
              <a:gd name="connsiteY4" fmla="*/ 399682 h 460227"/>
              <a:gd name="connsiteX5" fmla="*/ 606580 w 606580"/>
              <a:gd name="connsiteY5" fmla="*/ 399682 h 460227"/>
              <a:gd name="connsiteX6" fmla="*/ 606580 w 606580"/>
              <a:gd name="connsiteY6" fmla="*/ 411819 h 460227"/>
              <a:gd name="connsiteX7" fmla="*/ 194125 w 606580"/>
              <a:gd name="connsiteY7" fmla="*/ 411819 h 460227"/>
              <a:gd name="connsiteX8" fmla="*/ 194125 w 606580"/>
              <a:gd name="connsiteY8" fmla="*/ 363341 h 460227"/>
              <a:gd name="connsiteX9" fmla="*/ 606580 w 606580"/>
              <a:gd name="connsiteY9" fmla="*/ 363341 h 460227"/>
              <a:gd name="connsiteX10" fmla="*/ 606580 w 606580"/>
              <a:gd name="connsiteY10" fmla="*/ 375549 h 460227"/>
              <a:gd name="connsiteX11" fmla="*/ 194125 w 606580"/>
              <a:gd name="connsiteY11" fmla="*/ 375549 h 460227"/>
              <a:gd name="connsiteX12" fmla="*/ 0 w 606580"/>
              <a:gd name="connsiteY12" fmla="*/ 351204 h 460227"/>
              <a:gd name="connsiteX13" fmla="*/ 121372 w 606580"/>
              <a:gd name="connsiteY13" fmla="*/ 351204 h 460227"/>
              <a:gd name="connsiteX14" fmla="*/ 121372 w 606580"/>
              <a:gd name="connsiteY14" fmla="*/ 460227 h 460227"/>
              <a:gd name="connsiteX15" fmla="*/ 0 w 606580"/>
              <a:gd name="connsiteY15" fmla="*/ 460227 h 460227"/>
              <a:gd name="connsiteX16" fmla="*/ 194125 w 606580"/>
              <a:gd name="connsiteY16" fmla="*/ 278521 h 460227"/>
              <a:gd name="connsiteX17" fmla="*/ 606580 w 606580"/>
              <a:gd name="connsiteY17" fmla="*/ 278521 h 460227"/>
              <a:gd name="connsiteX18" fmla="*/ 606580 w 606580"/>
              <a:gd name="connsiteY18" fmla="*/ 290729 h 460227"/>
              <a:gd name="connsiteX19" fmla="*/ 194125 w 606580"/>
              <a:gd name="connsiteY19" fmla="*/ 290729 h 460227"/>
              <a:gd name="connsiteX20" fmla="*/ 194125 w 606580"/>
              <a:gd name="connsiteY20" fmla="*/ 242180 h 460227"/>
              <a:gd name="connsiteX21" fmla="*/ 606580 w 606580"/>
              <a:gd name="connsiteY21" fmla="*/ 242180 h 460227"/>
              <a:gd name="connsiteX22" fmla="*/ 606580 w 606580"/>
              <a:gd name="connsiteY22" fmla="*/ 254388 h 460227"/>
              <a:gd name="connsiteX23" fmla="*/ 194125 w 606580"/>
              <a:gd name="connsiteY23" fmla="*/ 254388 h 460227"/>
              <a:gd name="connsiteX24" fmla="*/ 194125 w 606580"/>
              <a:gd name="connsiteY24" fmla="*/ 205910 h 460227"/>
              <a:gd name="connsiteX25" fmla="*/ 606580 w 606580"/>
              <a:gd name="connsiteY25" fmla="*/ 205910 h 460227"/>
              <a:gd name="connsiteX26" fmla="*/ 606580 w 606580"/>
              <a:gd name="connsiteY26" fmla="*/ 218047 h 460227"/>
              <a:gd name="connsiteX27" fmla="*/ 194125 w 606580"/>
              <a:gd name="connsiteY27" fmla="*/ 218047 h 460227"/>
              <a:gd name="connsiteX28" fmla="*/ 0 w 606580"/>
              <a:gd name="connsiteY28" fmla="*/ 193843 h 460227"/>
              <a:gd name="connsiteX29" fmla="*/ 121372 w 606580"/>
              <a:gd name="connsiteY29" fmla="*/ 193843 h 460227"/>
              <a:gd name="connsiteX30" fmla="*/ 121372 w 606580"/>
              <a:gd name="connsiteY30" fmla="*/ 302866 h 460227"/>
              <a:gd name="connsiteX31" fmla="*/ 0 w 606580"/>
              <a:gd name="connsiteY31" fmla="*/ 302866 h 460227"/>
              <a:gd name="connsiteX32" fmla="*/ 0 w 606580"/>
              <a:gd name="connsiteY32" fmla="*/ 0 h 460227"/>
              <a:gd name="connsiteX33" fmla="*/ 606580 w 606580"/>
              <a:gd name="connsiteY33" fmla="*/ 0 h 460227"/>
              <a:gd name="connsiteX34" fmla="*/ 606580 w 606580"/>
              <a:gd name="connsiteY34" fmla="*/ 133227 h 460227"/>
              <a:gd name="connsiteX35" fmla="*/ 0 w 606580"/>
              <a:gd name="connsiteY35" fmla="*/ 133227 h 46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6580" h="460227">
                <a:moveTo>
                  <a:pt x="194125" y="436023"/>
                </a:moveTo>
                <a:lnTo>
                  <a:pt x="606580" y="436023"/>
                </a:lnTo>
                <a:lnTo>
                  <a:pt x="606580" y="448160"/>
                </a:lnTo>
                <a:lnTo>
                  <a:pt x="194125" y="448160"/>
                </a:lnTo>
                <a:close/>
                <a:moveTo>
                  <a:pt x="194125" y="399682"/>
                </a:moveTo>
                <a:lnTo>
                  <a:pt x="606580" y="399682"/>
                </a:lnTo>
                <a:lnTo>
                  <a:pt x="606580" y="411819"/>
                </a:lnTo>
                <a:lnTo>
                  <a:pt x="194125" y="411819"/>
                </a:lnTo>
                <a:close/>
                <a:moveTo>
                  <a:pt x="194125" y="363341"/>
                </a:moveTo>
                <a:lnTo>
                  <a:pt x="606580" y="363341"/>
                </a:lnTo>
                <a:lnTo>
                  <a:pt x="606580" y="375549"/>
                </a:lnTo>
                <a:lnTo>
                  <a:pt x="194125" y="375549"/>
                </a:lnTo>
                <a:close/>
                <a:moveTo>
                  <a:pt x="0" y="351204"/>
                </a:moveTo>
                <a:lnTo>
                  <a:pt x="121372" y="351204"/>
                </a:lnTo>
                <a:lnTo>
                  <a:pt x="121372" y="460227"/>
                </a:lnTo>
                <a:lnTo>
                  <a:pt x="0" y="460227"/>
                </a:lnTo>
                <a:close/>
                <a:moveTo>
                  <a:pt x="194125" y="278521"/>
                </a:moveTo>
                <a:lnTo>
                  <a:pt x="606580" y="278521"/>
                </a:lnTo>
                <a:lnTo>
                  <a:pt x="606580" y="290729"/>
                </a:lnTo>
                <a:lnTo>
                  <a:pt x="194125" y="290729"/>
                </a:lnTo>
                <a:close/>
                <a:moveTo>
                  <a:pt x="194125" y="242180"/>
                </a:moveTo>
                <a:lnTo>
                  <a:pt x="606580" y="242180"/>
                </a:lnTo>
                <a:lnTo>
                  <a:pt x="606580" y="254388"/>
                </a:lnTo>
                <a:lnTo>
                  <a:pt x="194125" y="254388"/>
                </a:lnTo>
                <a:close/>
                <a:moveTo>
                  <a:pt x="194125" y="205910"/>
                </a:moveTo>
                <a:lnTo>
                  <a:pt x="606580" y="205910"/>
                </a:lnTo>
                <a:lnTo>
                  <a:pt x="606580" y="218047"/>
                </a:lnTo>
                <a:lnTo>
                  <a:pt x="194125" y="218047"/>
                </a:lnTo>
                <a:close/>
                <a:moveTo>
                  <a:pt x="0" y="193843"/>
                </a:moveTo>
                <a:lnTo>
                  <a:pt x="121372" y="193843"/>
                </a:lnTo>
                <a:lnTo>
                  <a:pt x="121372" y="302866"/>
                </a:lnTo>
                <a:lnTo>
                  <a:pt x="0" y="302866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133227"/>
                </a:lnTo>
                <a:lnTo>
                  <a:pt x="0" y="13322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5E8D6F-5439-4F82-AD83-8BE54993B1E9}"/>
              </a:ext>
            </a:extLst>
          </p:cNvPr>
          <p:cNvSpPr txBox="1"/>
          <p:nvPr/>
        </p:nvSpPr>
        <p:spPr>
          <a:xfrm>
            <a:off x="6550241" y="489889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5FA0B0-DCE2-4DCB-BAFF-5DA95E414D91}"/>
              </a:ext>
            </a:extLst>
          </p:cNvPr>
          <p:cNvSpPr txBox="1"/>
          <p:nvPr/>
        </p:nvSpPr>
        <p:spPr>
          <a:xfrm>
            <a:off x="6421414" y="5384337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4D09C54-5659-49F5-A828-B6DD662B0E19}"/>
              </a:ext>
            </a:extLst>
          </p:cNvPr>
          <p:cNvCxnSpPr>
            <a:cxnSpLocks/>
          </p:cNvCxnSpPr>
          <p:nvPr/>
        </p:nvCxnSpPr>
        <p:spPr>
          <a:xfrm>
            <a:off x="7217388" y="5348633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7926A6-0880-43C7-9FAC-AD9EF76FCA90}"/>
              </a:ext>
            </a:extLst>
          </p:cNvPr>
          <p:cNvSpPr/>
          <p:nvPr/>
        </p:nvSpPr>
        <p:spPr>
          <a:xfrm>
            <a:off x="4584527" y="2271652"/>
            <a:ext cx="464782" cy="464782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Oval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CD42A4B-8178-4375-B272-2CC05717A615}"/>
              </a:ext>
            </a:extLst>
          </p:cNvPr>
          <p:cNvSpPr/>
          <p:nvPr/>
        </p:nvSpPr>
        <p:spPr>
          <a:xfrm>
            <a:off x="4700318" y="2412326"/>
            <a:ext cx="233200" cy="183434"/>
          </a:xfrm>
          <a:custGeom>
            <a:avLst/>
            <a:gdLst>
              <a:gd name="T0" fmla="*/ 4969 w 6521"/>
              <a:gd name="T1" fmla="*/ 0 h 5138"/>
              <a:gd name="T2" fmla="*/ 3695 w 6521"/>
              <a:gd name="T3" fmla="*/ 0 h 5138"/>
              <a:gd name="T4" fmla="*/ 2180 w 6521"/>
              <a:gd name="T5" fmla="*/ 1216 h 5138"/>
              <a:gd name="T6" fmla="*/ 1575 w 6521"/>
              <a:gd name="T7" fmla="*/ 1216 h 5138"/>
              <a:gd name="T8" fmla="*/ 0 w 6521"/>
              <a:gd name="T9" fmla="*/ 2790 h 5138"/>
              <a:gd name="T10" fmla="*/ 1077 w 6521"/>
              <a:gd name="T11" fmla="*/ 4284 h 5138"/>
              <a:gd name="T12" fmla="*/ 1077 w 6521"/>
              <a:gd name="T13" fmla="*/ 5034 h 5138"/>
              <a:gd name="T14" fmla="*/ 1211 w 6521"/>
              <a:gd name="T15" fmla="*/ 5089 h 5138"/>
              <a:gd name="T16" fmla="*/ 1935 w 6521"/>
              <a:gd name="T17" fmla="*/ 4365 h 5138"/>
              <a:gd name="T18" fmla="*/ 3003 w 6521"/>
              <a:gd name="T19" fmla="*/ 4365 h 5138"/>
              <a:gd name="T20" fmla="*/ 4547 w 6521"/>
              <a:gd name="T21" fmla="*/ 3102 h 5138"/>
              <a:gd name="T22" fmla="*/ 4587 w 6521"/>
              <a:gd name="T23" fmla="*/ 3102 h 5138"/>
              <a:gd name="T24" fmla="*/ 5191 w 6521"/>
              <a:gd name="T25" fmla="*/ 3706 h 5138"/>
              <a:gd name="T26" fmla="*/ 5343 w 6521"/>
              <a:gd name="T27" fmla="*/ 3769 h 5138"/>
              <a:gd name="T28" fmla="*/ 5425 w 6521"/>
              <a:gd name="T29" fmla="*/ 3753 h 5138"/>
              <a:gd name="T30" fmla="*/ 5559 w 6521"/>
              <a:gd name="T31" fmla="*/ 3553 h 5138"/>
              <a:gd name="T32" fmla="*/ 5559 w 6521"/>
              <a:gd name="T33" fmla="*/ 2985 h 5138"/>
              <a:gd name="T34" fmla="*/ 6520 w 6521"/>
              <a:gd name="T35" fmla="*/ 1550 h 5138"/>
              <a:gd name="T36" fmla="*/ 4969 w 6521"/>
              <a:gd name="T37" fmla="*/ 0 h 5138"/>
              <a:gd name="T38" fmla="*/ 2371 w 6521"/>
              <a:gd name="T39" fmla="*/ 3098 h 5138"/>
              <a:gd name="T40" fmla="*/ 2105 w 6521"/>
              <a:gd name="T41" fmla="*/ 3362 h 5138"/>
              <a:gd name="T42" fmla="*/ 1841 w 6521"/>
              <a:gd name="T43" fmla="*/ 3097 h 5138"/>
              <a:gd name="T44" fmla="*/ 1587 w 6521"/>
              <a:gd name="T45" fmla="*/ 2841 h 5138"/>
              <a:gd name="T46" fmla="*/ 1852 w 6521"/>
              <a:gd name="T47" fmla="*/ 2577 h 5138"/>
              <a:gd name="T48" fmla="*/ 2107 w 6521"/>
              <a:gd name="T49" fmla="*/ 2833 h 5138"/>
              <a:gd name="T50" fmla="*/ 2715 w 6521"/>
              <a:gd name="T51" fmla="*/ 2229 h 5138"/>
              <a:gd name="T52" fmla="*/ 2979 w 6521"/>
              <a:gd name="T53" fmla="*/ 2494 h 5138"/>
              <a:gd name="T54" fmla="*/ 2371 w 6521"/>
              <a:gd name="T55" fmla="*/ 3098 h 5138"/>
              <a:gd name="T56" fmla="*/ 5367 w 6521"/>
              <a:gd name="T57" fmla="*/ 2746 h 5138"/>
              <a:gd name="T58" fmla="*/ 5267 w 6521"/>
              <a:gd name="T59" fmla="*/ 2780 h 5138"/>
              <a:gd name="T60" fmla="*/ 5267 w 6521"/>
              <a:gd name="T61" fmla="*/ 3370 h 5138"/>
              <a:gd name="T62" fmla="*/ 4708 w 6521"/>
              <a:gd name="T63" fmla="*/ 2812 h 5138"/>
              <a:gd name="T64" fmla="*/ 4576 w 6521"/>
              <a:gd name="T65" fmla="*/ 2812 h 5138"/>
              <a:gd name="T66" fmla="*/ 4577 w 6521"/>
              <a:gd name="T67" fmla="*/ 2792 h 5138"/>
              <a:gd name="T68" fmla="*/ 3003 w 6521"/>
              <a:gd name="T69" fmla="*/ 1217 h 5138"/>
              <a:gd name="T70" fmla="*/ 2481 w 6521"/>
              <a:gd name="T71" fmla="*/ 1217 h 5138"/>
              <a:gd name="T72" fmla="*/ 3693 w 6521"/>
              <a:gd name="T73" fmla="*/ 294 h 5138"/>
              <a:gd name="T74" fmla="*/ 4968 w 6521"/>
              <a:gd name="T75" fmla="*/ 294 h 5138"/>
              <a:gd name="T76" fmla="*/ 6227 w 6521"/>
              <a:gd name="T77" fmla="*/ 1553 h 5138"/>
              <a:gd name="T78" fmla="*/ 5367 w 6521"/>
              <a:gd name="T79" fmla="*/ 2746 h 5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521" h="5138">
                <a:moveTo>
                  <a:pt x="4969" y="0"/>
                </a:moveTo>
                <a:lnTo>
                  <a:pt x="3695" y="0"/>
                </a:lnTo>
                <a:cubicBezTo>
                  <a:pt x="2955" y="0"/>
                  <a:pt x="2335" y="521"/>
                  <a:pt x="2180" y="1216"/>
                </a:cubicBezTo>
                <a:lnTo>
                  <a:pt x="1575" y="1216"/>
                </a:lnTo>
                <a:cubicBezTo>
                  <a:pt x="704" y="1216"/>
                  <a:pt x="0" y="1921"/>
                  <a:pt x="0" y="2790"/>
                </a:cubicBezTo>
                <a:cubicBezTo>
                  <a:pt x="0" y="3486"/>
                  <a:pt x="452" y="4076"/>
                  <a:pt x="1077" y="4284"/>
                </a:cubicBezTo>
                <a:lnTo>
                  <a:pt x="1077" y="5034"/>
                </a:lnTo>
                <a:cubicBezTo>
                  <a:pt x="1077" y="5104"/>
                  <a:pt x="1161" y="5138"/>
                  <a:pt x="1211" y="5089"/>
                </a:cubicBezTo>
                <a:lnTo>
                  <a:pt x="1935" y="4365"/>
                </a:lnTo>
                <a:lnTo>
                  <a:pt x="3003" y="4365"/>
                </a:lnTo>
                <a:cubicBezTo>
                  <a:pt x="3765" y="4365"/>
                  <a:pt x="4401" y="3822"/>
                  <a:pt x="4547" y="3102"/>
                </a:cubicBezTo>
                <a:lnTo>
                  <a:pt x="4587" y="3102"/>
                </a:lnTo>
                <a:lnTo>
                  <a:pt x="5191" y="3706"/>
                </a:lnTo>
                <a:cubicBezTo>
                  <a:pt x="5232" y="3748"/>
                  <a:pt x="5287" y="3770"/>
                  <a:pt x="5343" y="3769"/>
                </a:cubicBezTo>
                <a:cubicBezTo>
                  <a:pt x="5371" y="3769"/>
                  <a:pt x="5399" y="3764"/>
                  <a:pt x="5425" y="3753"/>
                </a:cubicBezTo>
                <a:cubicBezTo>
                  <a:pt x="5507" y="3720"/>
                  <a:pt x="5559" y="3641"/>
                  <a:pt x="5559" y="3553"/>
                </a:cubicBezTo>
                <a:lnTo>
                  <a:pt x="5559" y="2985"/>
                </a:lnTo>
                <a:cubicBezTo>
                  <a:pt x="6139" y="2748"/>
                  <a:pt x="6520" y="2184"/>
                  <a:pt x="6520" y="1550"/>
                </a:cubicBezTo>
                <a:cubicBezTo>
                  <a:pt x="6521" y="696"/>
                  <a:pt x="5825" y="0"/>
                  <a:pt x="4969" y="0"/>
                </a:cubicBezTo>
                <a:close/>
                <a:moveTo>
                  <a:pt x="2371" y="3098"/>
                </a:moveTo>
                <a:lnTo>
                  <a:pt x="2105" y="3362"/>
                </a:lnTo>
                <a:lnTo>
                  <a:pt x="1841" y="3097"/>
                </a:lnTo>
                <a:lnTo>
                  <a:pt x="1587" y="2841"/>
                </a:lnTo>
                <a:lnTo>
                  <a:pt x="1852" y="2577"/>
                </a:lnTo>
                <a:lnTo>
                  <a:pt x="2107" y="2833"/>
                </a:lnTo>
                <a:lnTo>
                  <a:pt x="2715" y="2229"/>
                </a:lnTo>
                <a:lnTo>
                  <a:pt x="2979" y="2494"/>
                </a:lnTo>
                <a:lnTo>
                  <a:pt x="2371" y="3098"/>
                </a:lnTo>
                <a:close/>
                <a:moveTo>
                  <a:pt x="5367" y="2746"/>
                </a:moveTo>
                <a:lnTo>
                  <a:pt x="5267" y="2780"/>
                </a:lnTo>
                <a:lnTo>
                  <a:pt x="5267" y="3370"/>
                </a:lnTo>
                <a:lnTo>
                  <a:pt x="4708" y="2812"/>
                </a:lnTo>
                <a:lnTo>
                  <a:pt x="4576" y="2812"/>
                </a:lnTo>
                <a:cubicBezTo>
                  <a:pt x="4576" y="2805"/>
                  <a:pt x="4577" y="2798"/>
                  <a:pt x="4577" y="2792"/>
                </a:cubicBezTo>
                <a:cubicBezTo>
                  <a:pt x="4577" y="1921"/>
                  <a:pt x="3872" y="1217"/>
                  <a:pt x="3003" y="1217"/>
                </a:cubicBezTo>
                <a:lnTo>
                  <a:pt x="2481" y="1217"/>
                </a:lnTo>
                <a:cubicBezTo>
                  <a:pt x="2629" y="685"/>
                  <a:pt x="3116" y="294"/>
                  <a:pt x="3693" y="294"/>
                </a:cubicBezTo>
                <a:lnTo>
                  <a:pt x="4968" y="294"/>
                </a:lnTo>
                <a:cubicBezTo>
                  <a:pt x="5663" y="294"/>
                  <a:pt x="6227" y="860"/>
                  <a:pt x="6227" y="1553"/>
                </a:cubicBezTo>
                <a:cubicBezTo>
                  <a:pt x="6228" y="2094"/>
                  <a:pt x="5883" y="2574"/>
                  <a:pt x="5367" y="274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CD71F48-F04B-4396-8720-D7F41CB36ACA}"/>
              </a:ext>
            </a:extLst>
          </p:cNvPr>
          <p:cNvSpPr txBox="1"/>
          <p:nvPr/>
        </p:nvSpPr>
        <p:spPr>
          <a:xfrm>
            <a:off x="3955144" y="275793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35480F1-18D2-4C1A-8DCF-C7BC68A8D2C5}"/>
              </a:ext>
            </a:extLst>
          </p:cNvPr>
          <p:cNvSpPr txBox="1"/>
          <p:nvPr/>
        </p:nvSpPr>
        <p:spPr>
          <a:xfrm>
            <a:off x="3826317" y="3243382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D6A5246-3746-4C7F-A1C8-D6CBED5EB733}"/>
              </a:ext>
            </a:extLst>
          </p:cNvPr>
          <p:cNvCxnSpPr>
            <a:cxnSpLocks/>
          </p:cNvCxnSpPr>
          <p:nvPr/>
        </p:nvCxnSpPr>
        <p:spPr>
          <a:xfrm>
            <a:off x="4622291" y="3207678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032D020-F140-4A61-A592-AA5CA7579EFB}"/>
              </a:ext>
            </a:extLst>
          </p:cNvPr>
          <p:cNvSpPr/>
          <p:nvPr/>
        </p:nvSpPr>
        <p:spPr>
          <a:xfrm>
            <a:off x="9829505" y="2271652"/>
            <a:ext cx="464782" cy="464782"/>
          </a:xfrm>
          <a:prstGeom prst="ellipse">
            <a:avLst/>
          </a:pr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Oval 5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ADF66A8-2FD5-4600-A092-343D195148AB}"/>
              </a:ext>
            </a:extLst>
          </p:cNvPr>
          <p:cNvSpPr/>
          <p:nvPr/>
        </p:nvSpPr>
        <p:spPr>
          <a:xfrm>
            <a:off x="9945296" y="2387606"/>
            <a:ext cx="233200" cy="232875"/>
          </a:xfrm>
          <a:custGeom>
            <a:avLst/>
            <a:gdLst>
              <a:gd name="connsiteX0" fmla="*/ 443164 w 609403"/>
              <a:gd name="connsiteY0" fmla="*/ 187725 h 608556"/>
              <a:gd name="connsiteX1" fmla="*/ 458558 w 609403"/>
              <a:gd name="connsiteY1" fmla="*/ 194090 h 608556"/>
              <a:gd name="connsiteX2" fmla="*/ 464856 w 609403"/>
              <a:gd name="connsiteY2" fmla="*/ 209382 h 608556"/>
              <a:gd name="connsiteX3" fmla="*/ 458558 w 609403"/>
              <a:gd name="connsiteY3" fmla="*/ 224674 h 608556"/>
              <a:gd name="connsiteX4" fmla="*/ 268385 w 609403"/>
              <a:gd name="connsiteY4" fmla="*/ 414466 h 608556"/>
              <a:gd name="connsiteX5" fmla="*/ 253068 w 609403"/>
              <a:gd name="connsiteY5" fmla="*/ 420831 h 608556"/>
              <a:gd name="connsiteX6" fmla="*/ 237752 w 609403"/>
              <a:gd name="connsiteY6" fmla="*/ 414466 h 608556"/>
              <a:gd name="connsiteX7" fmla="*/ 150906 w 609403"/>
              <a:gd name="connsiteY7" fmla="*/ 327837 h 608556"/>
              <a:gd name="connsiteX8" fmla="*/ 150906 w 609403"/>
              <a:gd name="connsiteY8" fmla="*/ 297175 h 608556"/>
              <a:gd name="connsiteX9" fmla="*/ 166223 w 609403"/>
              <a:gd name="connsiteY9" fmla="*/ 290810 h 608556"/>
              <a:gd name="connsiteX10" fmla="*/ 181617 w 609403"/>
              <a:gd name="connsiteY10" fmla="*/ 297175 h 608556"/>
              <a:gd name="connsiteX11" fmla="*/ 253068 w 609403"/>
              <a:gd name="connsiteY11" fmla="*/ 368590 h 608556"/>
              <a:gd name="connsiteX12" fmla="*/ 427847 w 609403"/>
              <a:gd name="connsiteY12" fmla="*/ 194090 h 608556"/>
              <a:gd name="connsiteX13" fmla="*/ 443164 w 609403"/>
              <a:gd name="connsiteY13" fmla="*/ 187725 h 608556"/>
              <a:gd name="connsiteX14" fmla="*/ 443184 w 609403"/>
              <a:gd name="connsiteY14" fmla="*/ 187195 h 608556"/>
              <a:gd name="connsiteX15" fmla="*/ 427451 w 609403"/>
              <a:gd name="connsiteY15" fmla="*/ 193714 h 608556"/>
              <a:gd name="connsiteX16" fmla="*/ 253077 w 609403"/>
              <a:gd name="connsiteY16" fmla="*/ 367795 h 608556"/>
              <a:gd name="connsiteX17" fmla="*/ 181944 w 609403"/>
              <a:gd name="connsiteY17" fmla="*/ 296781 h 608556"/>
              <a:gd name="connsiteX18" fmla="*/ 150614 w 609403"/>
              <a:gd name="connsiteY18" fmla="*/ 296781 h 608556"/>
              <a:gd name="connsiteX19" fmla="*/ 150614 w 609403"/>
              <a:gd name="connsiteY19" fmla="*/ 328136 h 608556"/>
              <a:gd name="connsiteX20" fmla="*/ 237374 w 609403"/>
              <a:gd name="connsiteY20" fmla="*/ 414827 h 608556"/>
              <a:gd name="connsiteX21" fmla="*/ 253077 w 609403"/>
              <a:gd name="connsiteY21" fmla="*/ 421346 h 608556"/>
              <a:gd name="connsiteX22" fmla="*/ 268781 w 609403"/>
              <a:gd name="connsiteY22" fmla="*/ 414827 h 608556"/>
              <a:gd name="connsiteX23" fmla="*/ 458859 w 609403"/>
              <a:gd name="connsiteY23" fmla="*/ 225069 h 608556"/>
              <a:gd name="connsiteX24" fmla="*/ 458859 w 609403"/>
              <a:gd name="connsiteY24" fmla="*/ 193714 h 608556"/>
              <a:gd name="connsiteX25" fmla="*/ 443184 w 609403"/>
              <a:gd name="connsiteY25" fmla="*/ 187195 h 608556"/>
              <a:gd name="connsiteX26" fmla="*/ 443164 w 609403"/>
              <a:gd name="connsiteY26" fmla="*/ 186716 h 608556"/>
              <a:gd name="connsiteX27" fmla="*/ 459258 w 609403"/>
              <a:gd name="connsiteY27" fmla="*/ 193314 h 608556"/>
              <a:gd name="connsiteX28" fmla="*/ 465944 w 609403"/>
              <a:gd name="connsiteY28" fmla="*/ 209382 h 608556"/>
              <a:gd name="connsiteX29" fmla="*/ 459258 w 609403"/>
              <a:gd name="connsiteY29" fmla="*/ 225373 h 608556"/>
              <a:gd name="connsiteX30" fmla="*/ 269162 w 609403"/>
              <a:gd name="connsiteY30" fmla="*/ 415242 h 608556"/>
              <a:gd name="connsiteX31" fmla="*/ 253068 w 609403"/>
              <a:gd name="connsiteY31" fmla="*/ 421840 h 608556"/>
              <a:gd name="connsiteX32" fmla="*/ 237052 w 609403"/>
              <a:gd name="connsiteY32" fmla="*/ 415242 h 608556"/>
              <a:gd name="connsiteX33" fmla="*/ 150206 w 609403"/>
              <a:gd name="connsiteY33" fmla="*/ 328536 h 608556"/>
              <a:gd name="connsiteX34" fmla="*/ 150206 w 609403"/>
              <a:gd name="connsiteY34" fmla="*/ 296477 h 608556"/>
              <a:gd name="connsiteX35" fmla="*/ 166223 w 609403"/>
              <a:gd name="connsiteY35" fmla="*/ 289801 h 608556"/>
              <a:gd name="connsiteX36" fmla="*/ 182317 w 609403"/>
              <a:gd name="connsiteY36" fmla="*/ 296477 h 608556"/>
              <a:gd name="connsiteX37" fmla="*/ 253068 w 609403"/>
              <a:gd name="connsiteY37" fmla="*/ 367115 h 608556"/>
              <a:gd name="connsiteX38" fmla="*/ 427147 w 609403"/>
              <a:gd name="connsiteY38" fmla="*/ 193314 h 608556"/>
              <a:gd name="connsiteX39" fmla="*/ 443164 w 609403"/>
              <a:gd name="connsiteY39" fmla="*/ 186716 h 608556"/>
              <a:gd name="connsiteX40" fmla="*/ 304663 w 609403"/>
              <a:gd name="connsiteY40" fmla="*/ 45415 h 608556"/>
              <a:gd name="connsiteX41" fmla="*/ 121352 w 609403"/>
              <a:gd name="connsiteY41" fmla="*/ 121183 h 608556"/>
              <a:gd name="connsiteX42" fmla="*/ 45478 w 609403"/>
              <a:gd name="connsiteY42" fmla="*/ 304239 h 608556"/>
              <a:gd name="connsiteX43" fmla="*/ 121352 w 609403"/>
              <a:gd name="connsiteY43" fmla="*/ 487295 h 608556"/>
              <a:gd name="connsiteX44" fmla="*/ 304663 w 609403"/>
              <a:gd name="connsiteY44" fmla="*/ 563141 h 608556"/>
              <a:gd name="connsiteX45" fmla="*/ 487973 w 609403"/>
              <a:gd name="connsiteY45" fmla="*/ 487295 h 608556"/>
              <a:gd name="connsiteX46" fmla="*/ 563925 w 609403"/>
              <a:gd name="connsiteY46" fmla="*/ 304239 h 608556"/>
              <a:gd name="connsiteX47" fmla="*/ 487973 w 609403"/>
              <a:gd name="connsiteY47" fmla="*/ 121183 h 608556"/>
              <a:gd name="connsiteX48" fmla="*/ 304663 w 609403"/>
              <a:gd name="connsiteY48" fmla="*/ 45415 h 608556"/>
              <a:gd name="connsiteX49" fmla="*/ 304699 w 609403"/>
              <a:gd name="connsiteY49" fmla="*/ 44890 h 608556"/>
              <a:gd name="connsiteX50" fmla="*/ 564518 w 609403"/>
              <a:gd name="connsiteY50" fmla="*/ 304240 h 608556"/>
              <a:gd name="connsiteX51" fmla="*/ 304699 w 609403"/>
              <a:gd name="connsiteY51" fmla="*/ 563667 h 608556"/>
              <a:gd name="connsiteX52" fmla="*/ 44957 w 609403"/>
              <a:gd name="connsiteY52" fmla="*/ 304240 h 608556"/>
              <a:gd name="connsiteX53" fmla="*/ 304699 w 609403"/>
              <a:gd name="connsiteY53" fmla="*/ 44890 h 608556"/>
              <a:gd name="connsiteX54" fmla="*/ 304663 w 609403"/>
              <a:gd name="connsiteY54" fmla="*/ 44328 h 608556"/>
              <a:gd name="connsiteX55" fmla="*/ 120652 w 609403"/>
              <a:gd name="connsiteY55" fmla="*/ 120485 h 608556"/>
              <a:gd name="connsiteX56" fmla="*/ 44389 w 609403"/>
              <a:gd name="connsiteY56" fmla="*/ 304239 h 608556"/>
              <a:gd name="connsiteX57" fmla="*/ 120652 w 609403"/>
              <a:gd name="connsiteY57" fmla="*/ 488071 h 608556"/>
              <a:gd name="connsiteX58" fmla="*/ 304663 w 609403"/>
              <a:gd name="connsiteY58" fmla="*/ 564228 h 608556"/>
              <a:gd name="connsiteX59" fmla="*/ 488751 w 609403"/>
              <a:gd name="connsiteY59" fmla="*/ 488071 h 608556"/>
              <a:gd name="connsiteX60" fmla="*/ 565014 w 609403"/>
              <a:gd name="connsiteY60" fmla="*/ 304239 h 608556"/>
              <a:gd name="connsiteX61" fmla="*/ 488751 w 609403"/>
              <a:gd name="connsiteY61" fmla="*/ 120485 h 608556"/>
              <a:gd name="connsiteX62" fmla="*/ 304663 w 609403"/>
              <a:gd name="connsiteY62" fmla="*/ 44328 h 608556"/>
              <a:gd name="connsiteX63" fmla="*/ 304663 w 609403"/>
              <a:gd name="connsiteY63" fmla="*/ 1009 h 608556"/>
              <a:gd name="connsiteX64" fmla="*/ 422905 w 609403"/>
              <a:gd name="connsiteY64" fmla="*/ 24920 h 608556"/>
              <a:gd name="connsiteX65" fmla="*/ 519380 w 609403"/>
              <a:gd name="connsiteY65" fmla="*/ 89820 h 608556"/>
              <a:gd name="connsiteX66" fmla="*/ 584449 w 609403"/>
              <a:gd name="connsiteY66" fmla="*/ 186239 h 608556"/>
              <a:gd name="connsiteX67" fmla="*/ 608315 w 609403"/>
              <a:gd name="connsiteY67" fmla="*/ 304239 h 608556"/>
              <a:gd name="connsiteX68" fmla="*/ 584449 w 609403"/>
              <a:gd name="connsiteY68" fmla="*/ 422317 h 608556"/>
              <a:gd name="connsiteX69" fmla="*/ 519380 w 609403"/>
              <a:gd name="connsiteY69" fmla="*/ 518658 h 608556"/>
              <a:gd name="connsiteX70" fmla="*/ 422905 w 609403"/>
              <a:gd name="connsiteY70" fmla="*/ 583636 h 608556"/>
              <a:gd name="connsiteX71" fmla="*/ 304663 w 609403"/>
              <a:gd name="connsiteY71" fmla="*/ 607469 h 608556"/>
              <a:gd name="connsiteX72" fmla="*/ 186498 w 609403"/>
              <a:gd name="connsiteY72" fmla="*/ 583636 h 608556"/>
              <a:gd name="connsiteX73" fmla="*/ 89945 w 609403"/>
              <a:gd name="connsiteY73" fmla="*/ 518658 h 608556"/>
              <a:gd name="connsiteX74" fmla="*/ 24954 w 609403"/>
              <a:gd name="connsiteY74" fmla="*/ 422317 h 608556"/>
              <a:gd name="connsiteX75" fmla="*/ 1011 w 609403"/>
              <a:gd name="connsiteY75" fmla="*/ 304239 h 608556"/>
              <a:gd name="connsiteX76" fmla="*/ 24954 w 609403"/>
              <a:gd name="connsiteY76" fmla="*/ 186239 h 608556"/>
              <a:gd name="connsiteX77" fmla="*/ 89945 w 609403"/>
              <a:gd name="connsiteY77" fmla="*/ 89820 h 608556"/>
              <a:gd name="connsiteX78" fmla="*/ 186498 w 609403"/>
              <a:gd name="connsiteY78" fmla="*/ 24920 h 608556"/>
              <a:gd name="connsiteX79" fmla="*/ 304663 w 609403"/>
              <a:gd name="connsiteY79" fmla="*/ 1009 h 608556"/>
              <a:gd name="connsiteX80" fmla="*/ 304699 w 609403"/>
              <a:gd name="connsiteY80" fmla="*/ 565 h 608556"/>
              <a:gd name="connsiteX81" fmla="*/ 186295 w 609403"/>
              <a:gd name="connsiteY81" fmla="*/ 24396 h 608556"/>
              <a:gd name="connsiteX82" fmla="*/ 89659 w 609403"/>
              <a:gd name="connsiteY82" fmla="*/ 89525 h 608556"/>
              <a:gd name="connsiteX83" fmla="*/ 24432 w 609403"/>
              <a:gd name="connsiteY83" fmla="*/ 186015 h 608556"/>
              <a:gd name="connsiteX84" fmla="*/ 565 w 609403"/>
              <a:gd name="connsiteY84" fmla="*/ 304240 h 608556"/>
              <a:gd name="connsiteX85" fmla="*/ 24432 w 609403"/>
              <a:gd name="connsiteY85" fmla="*/ 422542 h 608556"/>
              <a:gd name="connsiteX86" fmla="*/ 89659 w 609403"/>
              <a:gd name="connsiteY86" fmla="*/ 519032 h 608556"/>
              <a:gd name="connsiteX87" fmla="*/ 186295 w 609403"/>
              <a:gd name="connsiteY87" fmla="*/ 584083 h 608556"/>
              <a:gd name="connsiteX88" fmla="*/ 304699 w 609403"/>
              <a:gd name="connsiteY88" fmla="*/ 607992 h 608556"/>
              <a:gd name="connsiteX89" fmla="*/ 423180 w 609403"/>
              <a:gd name="connsiteY89" fmla="*/ 584083 h 608556"/>
              <a:gd name="connsiteX90" fmla="*/ 519816 w 609403"/>
              <a:gd name="connsiteY90" fmla="*/ 519032 h 608556"/>
              <a:gd name="connsiteX91" fmla="*/ 584965 w 609403"/>
              <a:gd name="connsiteY91" fmla="*/ 422542 h 608556"/>
              <a:gd name="connsiteX92" fmla="*/ 608910 w 609403"/>
              <a:gd name="connsiteY92" fmla="*/ 304240 h 608556"/>
              <a:gd name="connsiteX93" fmla="*/ 584965 w 609403"/>
              <a:gd name="connsiteY93" fmla="*/ 186015 h 608556"/>
              <a:gd name="connsiteX94" fmla="*/ 519816 w 609403"/>
              <a:gd name="connsiteY94" fmla="*/ 89525 h 608556"/>
              <a:gd name="connsiteX95" fmla="*/ 423180 w 609403"/>
              <a:gd name="connsiteY95" fmla="*/ 24396 h 608556"/>
              <a:gd name="connsiteX96" fmla="*/ 304699 w 609403"/>
              <a:gd name="connsiteY96" fmla="*/ 565 h 608556"/>
              <a:gd name="connsiteX97" fmla="*/ 304663 w 609403"/>
              <a:gd name="connsiteY97" fmla="*/ 0 h 608556"/>
              <a:gd name="connsiteX98" fmla="*/ 423294 w 609403"/>
              <a:gd name="connsiteY98" fmla="*/ 23911 h 608556"/>
              <a:gd name="connsiteX99" fmla="*/ 520158 w 609403"/>
              <a:gd name="connsiteY99" fmla="*/ 89121 h 608556"/>
              <a:gd name="connsiteX100" fmla="*/ 585459 w 609403"/>
              <a:gd name="connsiteY100" fmla="*/ 185851 h 608556"/>
              <a:gd name="connsiteX101" fmla="*/ 609403 w 609403"/>
              <a:gd name="connsiteY101" fmla="*/ 304239 h 608556"/>
              <a:gd name="connsiteX102" fmla="*/ 585459 w 609403"/>
              <a:gd name="connsiteY102" fmla="*/ 422705 h 608556"/>
              <a:gd name="connsiteX103" fmla="*/ 520158 w 609403"/>
              <a:gd name="connsiteY103" fmla="*/ 519435 h 608556"/>
              <a:gd name="connsiteX104" fmla="*/ 423294 w 609403"/>
              <a:gd name="connsiteY104" fmla="*/ 584645 h 608556"/>
              <a:gd name="connsiteX105" fmla="*/ 304663 w 609403"/>
              <a:gd name="connsiteY105" fmla="*/ 608556 h 608556"/>
              <a:gd name="connsiteX106" fmla="*/ 186109 w 609403"/>
              <a:gd name="connsiteY106" fmla="*/ 584645 h 608556"/>
              <a:gd name="connsiteX107" fmla="*/ 89245 w 609403"/>
              <a:gd name="connsiteY107" fmla="*/ 519435 h 608556"/>
              <a:gd name="connsiteX108" fmla="*/ 23944 w 609403"/>
              <a:gd name="connsiteY108" fmla="*/ 422705 h 608556"/>
              <a:gd name="connsiteX109" fmla="*/ 0 w 609403"/>
              <a:gd name="connsiteY109" fmla="*/ 304239 h 608556"/>
              <a:gd name="connsiteX110" fmla="*/ 23944 w 609403"/>
              <a:gd name="connsiteY110" fmla="*/ 185851 h 608556"/>
              <a:gd name="connsiteX111" fmla="*/ 89245 w 609403"/>
              <a:gd name="connsiteY111" fmla="*/ 89121 h 608556"/>
              <a:gd name="connsiteX112" fmla="*/ 186109 w 609403"/>
              <a:gd name="connsiteY112" fmla="*/ 23911 h 608556"/>
              <a:gd name="connsiteX113" fmla="*/ 304663 w 609403"/>
              <a:gd name="connsiteY113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9403" h="608556">
                <a:moveTo>
                  <a:pt x="443164" y="187725"/>
                </a:moveTo>
                <a:cubicBezTo>
                  <a:pt x="448995" y="187725"/>
                  <a:pt x="454437" y="189976"/>
                  <a:pt x="458558" y="194090"/>
                </a:cubicBezTo>
                <a:cubicBezTo>
                  <a:pt x="462601" y="198127"/>
                  <a:pt x="464856" y="203560"/>
                  <a:pt x="464856" y="209382"/>
                </a:cubicBezTo>
                <a:cubicBezTo>
                  <a:pt x="464856" y="215126"/>
                  <a:pt x="462601" y="220560"/>
                  <a:pt x="458558" y="224674"/>
                </a:cubicBezTo>
                <a:lnTo>
                  <a:pt x="268385" y="414466"/>
                </a:lnTo>
                <a:cubicBezTo>
                  <a:pt x="264342" y="418580"/>
                  <a:pt x="258899" y="420831"/>
                  <a:pt x="253068" y="420831"/>
                </a:cubicBezTo>
                <a:cubicBezTo>
                  <a:pt x="247315" y="420831"/>
                  <a:pt x="241872" y="418580"/>
                  <a:pt x="237752" y="414466"/>
                </a:cubicBezTo>
                <a:lnTo>
                  <a:pt x="150906" y="327837"/>
                </a:lnTo>
                <a:cubicBezTo>
                  <a:pt x="142509" y="319376"/>
                  <a:pt x="142509" y="305636"/>
                  <a:pt x="150906" y="297175"/>
                </a:cubicBezTo>
                <a:cubicBezTo>
                  <a:pt x="155027" y="293061"/>
                  <a:pt x="160469" y="290810"/>
                  <a:pt x="166223" y="290810"/>
                </a:cubicBezTo>
                <a:cubicBezTo>
                  <a:pt x="172054" y="290810"/>
                  <a:pt x="177496" y="293061"/>
                  <a:pt x="181617" y="297175"/>
                </a:cubicBezTo>
                <a:lnTo>
                  <a:pt x="253068" y="368590"/>
                </a:lnTo>
                <a:lnTo>
                  <a:pt x="427847" y="194090"/>
                </a:lnTo>
                <a:cubicBezTo>
                  <a:pt x="431968" y="189976"/>
                  <a:pt x="437410" y="187725"/>
                  <a:pt x="443164" y="187725"/>
                </a:cubicBezTo>
                <a:close/>
                <a:moveTo>
                  <a:pt x="443184" y="187195"/>
                </a:moveTo>
                <a:cubicBezTo>
                  <a:pt x="437500" y="187195"/>
                  <a:pt x="431805" y="189368"/>
                  <a:pt x="427451" y="193714"/>
                </a:cubicBezTo>
                <a:lnTo>
                  <a:pt x="253077" y="367795"/>
                </a:lnTo>
                <a:lnTo>
                  <a:pt x="181944" y="296781"/>
                </a:lnTo>
                <a:cubicBezTo>
                  <a:pt x="173315" y="288166"/>
                  <a:pt x="159243" y="288166"/>
                  <a:pt x="150614" y="296781"/>
                </a:cubicBezTo>
                <a:cubicBezTo>
                  <a:pt x="141907" y="305474"/>
                  <a:pt x="141907" y="319521"/>
                  <a:pt x="150614" y="328136"/>
                </a:cubicBezTo>
                <a:lnTo>
                  <a:pt x="237374" y="414827"/>
                </a:lnTo>
                <a:cubicBezTo>
                  <a:pt x="241572" y="418940"/>
                  <a:pt x="247169" y="421346"/>
                  <a:pt x="253077" y="421346"/>
                </a:cubicBezTo>
                <a:cubicBezTo>
                  <a:pt x="258986" y="421346"/>
                  <a:pt x="264661" y="418940"/>
                  <a:pt x="268781" y="414827"/>
                </a:cubicBezTo>
                <a:lnTo>
                  <a:pt x="458859" y="225069"/>
                </a:lnTo>
                <a:cubicBezTo>
                  <a:pt x="467566" y="216377"/>
                  <a:pt x="467566" y="202329"/>
                  <a:pt x="458859" y="193714"/>
                </a:cubicBezTo>
                <a:cubicBezTo>
                  <a:pt x="454544" y="189368"/>
                  <a:pt x="448869" y="187195"/>
                  <a:pt x="443184" y="187195"/>
                </a:cubicBezTo>
                <a:close/>
                <a:moveTo>
                  <a:pt x="443164" y="186716"/>
                </a:moveTo>
                <a:cubicBezTo>
                  <a:pt x="449228" y="186716"/>
                  <a:pt x="454982" y="189045"/>
                  <a:pt x="459258" y="193314"/>
                </a:cubicBezTo>
                <a:cubicBezTo>
                  <a:pt x="463534" y="197583"/>
                  <a:pt x="465944" y="203328"/>
                  <a:pt x="465944" y="209382"/>
                </a:cubicBezTo>
                <a:cubicBezTo>
                  <a:pt x="465944" y="215437"/>
                  <a:pt x="463534" y="221104"/>
                  <a:pt x="459258" y="225373"/>
                </a:cubicBezTo>
                <a:lnTo>
                  <a:pt x="269162" y="415242"/>
                </a:lnTo>
                <a:cubicBezTo>
                  <a:pt x="264886" y="419511"/>
                  <a:pt x="259132" y="421840"/>
                  <a:pt x="253068" y="421840"/>
                </a:cubicBezTo>
                <a:cubicBezTo>
                  <a:pt x="247004" y="421840"/>
                  <a:pt x="241328" y="419511"/>
                  <a:pt x="237052" y="415242"/>
                </a:cubicBezTo>
                <a:lnTo>
                  <a:pt x="150206" y="328536"/>
                </a:lnTo>
                <a:cubicBezTo>
                  <a:pt x="141343" y="319686"/>
                  <a:pt x="141343" y="305326"/>
                  <a:pt x="150206" y="296477"/>
                </a:cubicBezTo>
                <a:cubicBezTo>
                  <a:pt x="154483" y="292130"/>
                  <a:pt x="160158" y="289801"/>
                  <a:pt x="166223" y="289801"/>
                </a:cubicBezTo>
                <a:cubicBezTo>
                  <a:pt x="172365" y="289801"/>
                  <a:pt x="178040" y="292130"/>
                  <a:pt x="182317" y="296477"/>
                </a:cubicBezTo>
                <a:lnTo>
                  <a:pt x="253068" y="367115"/>
                </a:lnTo>
                <a:lnTo>
                  <a:pt x="427147" y="193314"/>
                </a:lnTo>
                <a:cubicBezTo>
                  <a:pt x="431424" y="189045"/>
                  <a:pt x="437099" y="186716"/>
                  <a:pt x="443164" y="186716"/>
                </a:cubicBezTo>
                <a:close/>
                <a:moveTo>
                  <a:pt x="304663" y="45415"/>
                </a:moveTo>
                <a:cubicBezTo>
                  <a:pt x="235474" y="45415"/>
                  <a:pt x="170328" y="72275"/>
                  <a:pt x="121352" y="121183"/>
                </a:cubicBezTo>
                <a:cubicBezTo>
                  <a:pt x="72376" y="170091"/>
                  <a:pt x="45478" y="235147"/>
                  <a:pt x="45478" y="304239"/>
                </a:cubicBezTo>
                <a:cubicBezTo>
                  <a:pt x="45478" y="373409"/>
                  <a:pt x="72376" y="438465"/>
                  <a:pt x="121352" y="487295"/>
                </a:cubicBezTo>
                <a:cubicBezTo>
                  <a:pt x="170328" y="536203"/>
                  <a:pt x="235474" y="563141"/>
                  <a:pt x="304663" y="563141"/>
                </a:cubicBezTo>
                <a:cubicBezTo>
                  <a:pt x="373929" y="563141"/>
                  <a:pt x="439075" y="536203"/>
                  <a:pt x="487973" y="487295"/>
                </a:cubicBezTo>
                <a:cubicBezTo>
                  <a:pt x="536950" y="438465"/>
                  <a:pt x="563925" y="373409"/>
                  <a:pt x="563925" y="304239"/>
                </a:cubicBezTo>
                <a:cubicBezTo>
                  <a:pt x="563925" y="235147"/>
                  <a:pt x="536950" y="170091"/>
                  <a:pt x="487973" y="121183"/>
                </a:cubicBezTo>
                <a:cubicBezTo>
                  <a:pt x="439075" y="72275"/>
                  <a:pt x="373929" y="45415"/>
                  <a:pt x="304663" y="45415"/>
                </a:cubicBezTo>
                <a:close/>
                <a:moveTo>
                  <a:pt x="304699" y="44890"/>
                </a:moveTo>
                <a:cubicBezTo>
                  <a:pt x="448214" y="44890"/>
                  <a:pt x="564518" y="161019"/>
                  <a:pt x="564518" y="304240"/>
                </a:cubicBezTo>
                <a:cubicBezTo>
                  <a:pt x="564518" y="447538"/>
                  <a:pt x="448214" y="563667"/>
                  <a:pt x="304699" y="563667"/>
                </a:cubicBezTo>
                <a:cubicBezTo>
                  <a:pt x="161261" y="563667"/>
                  <a:pt x="44957" y="447538"/>
                  <a:pt x="44957" y="304240"/>
                </a:cubicBezTo>
                <a:cubicBezTo>
                  <a:pt x="44957" y="161019"/>
                  <a:pt x="161261" y="44890"/>
                  <a:pt x="304699" y="44890"/>
                </a:cubicBezTo>
                <a:close/>
                <a:moveTo>
                  <a:pt x="304663" y="44328"/>
                </a:moveTo>
                <a:cubicBezTo>
                  <a:pt x="235163" y="44328"/>
                  <a:pt x="169784" y="71344"/>
                  <a:pt x="120652" y="120485"/>
                </a:cubicBezTo>
                <a:cubicBezTo>
                  <a:pt x="71443" y="169548"/>
                  <a:pt x="44389" y="234836"/>
                  <a:pt x="44389" y="304239"/>
                </a:cubicBezTo>
                <a:cubicBezTo>
                  <a:pt x="44389" y="373720"/>
                  <a:pt x="71443" y="439008"/>
                  <a:pt x="120652" y="488071"/>
                </a:cubicBezTo>
                <a:cubicBezTo>
                  <a:pt x="169784" y="537135"/>
                  <a:pt x="235163" y="564228"/>
                  <a:pt x="304663" y="564228"/>
                </a:cubicBezTo>
                <a:cubicBezTo>
                  <a:pt x="374240" y="564228"/>
                  <a:pt x="439619" y="537135"/>
                  <a:pt x="488751" y="488071"/>
                </a:cubicBezTo>
                <a:cubicBezTo>
                  <a:pt x="537882" y="439008"/>
                  <a:pt x="565014" y="373720"/>
                  <a:pt x="565014" y="304239"/>
                </a:cubicBezTo>
                <a:cubicBezTo>
                  <a:pt x="565014" y="234836"/>
                  <a:pt x="537882" y="169548"/>
                  <a:pt x="488751" y="120485"/>
                </a:cubicBezTo>
                <a:cubicBezTo>
                  <a:pt x="439619" y="71344"/>
                  <a:pt x="374240" y="44328"/>
                  <a:pt x="304663" y="44328"/>
                </a:cubicBezTo>
                <a:close/>
                <a:moveTo>
                  <a:pt x="304663" y="1009"/>
                </a:moveTo>
                <a:cubicBezTo>
                  <a:pt x="345632" y="1009"/>
                  <a:pt x="385434" y="9083"/>
                  <a:pt x="422905" y="24920"/>
                </a:cubicBezTo>
                <a:cubicBezTo>
                  <a:pt x="459054" y="40136"/>
                  <a:pt x="491549" y="62028"/>
                  <a:pt x="519380" y="89820"/>
                </a:cubicBezTo>
                <a:cubicBezTo>
                  <a:pt x="547289" y="117690"/>
                  <a:pt x="569212" y="150140"/>
                  <a:pt x="584449" y="186239"/>
                </a:cubicBezTo>
                <a:cubicBezTo>
                  <a:pt x="600308" y="223657"/>
                  <a:pt x="608315" y="263327"/>
                  <a:pt x="608315" y="304239"/>
                </a:cubicBezTo>
                <a:cubicBezTo>
                  <a:pt x="608315" y="345151"/>
                  <a:pt x="600308" y="384899"/>
                  <a:pt x="584449" y="422317"/>
                </a:cubicBezTo>
                <a:cubicBezTo>
                  <a:pt x="569212" y="458416"/>
                  <a:pt x="547289" y="490866"/>
                  <a:pt x="519380" y="518658"/>
                </a:cubicBezTo>
                <a:cubicBezTo>
                  <a:pt x="491549" y="546528"/>
                  <a:pt x="459054" y="568343"/>
                  <a:pt x="422905" y="583636"/>
                </a:cubicBezTo>
                <a:cubicBezTo>
                  <a:pt x="385434" y="599473"/>
                  <a:pt x="345632" y="607469"/>
                  <a:pt x="304663" y="607469"/>
                </a:cubicBezTo>
                <a:cubicBezTo>
                  <a:pt x="263694" y="607469"/>
                  <a:pt x="223969" y="599473"/>
                  <a:pt x="186498" y="583636"/>
                </a:cubicBezTo>
                <a:cubicBezTo>
                  <a:pt x="150349" y="568343"/>
                  <a:pt x="117854" y="546528"/>
                  <a:pt x="89945" y="518658"/>
                </a:cubicBezTo>
                <a:cubicBezTo>
                  <a:pt x="62114" y="490866"/>
                  <a:pt x="40191" y="458416"/>
                  <a:pt x="24954" y="422317"/>
                </a:cubicBezTo>
                <a:cubicBezTo>
                  <a:pt x="9096" y="384899"/>
                  <a:pt x="1011" y="345151"/>
                  <a:pt x="1011" y="304239"/>
                </a:cubicBezTo>
                <a:cubicBezTo>
                  <a:pt x="1011" y="263327"/>
                  <a:pt x="9096" y="223657"/>
                  <a:pt x="24954" y="186239"/>
                </a:cubicBezTo>
                <a:cubicBezTo>
                  <a:pt x="40191" y="150140"/>
                  <a:pt x="62114" y="117690"/>
                  <a:pt x="89945" y="89820"/>
                </a:cubicBezTo>
                <a:cubicBezTo>
                  <a:pt x="117854" y="62028"/>
                  <a:pt x="150349" y="40136"/>
                  <a:pt x="186498" y="24920"/>
                </a:cubicBezTo>
                <a:cubicBezTo>
                  <a:pt x="223969" y="9083"/>
                  <a:pt x="263694" y="1009"/>
                  <a:pt x="304663" y="1009"/>
                </a:cubicBezTo>
                <a:close/>
                <a:moveTo>
                  <a:pt x="304699" y="565"/>
                </a:moveTo>
                <a:cubicBezTo>
                  <a:pt x="263650" y="565"/>
                  <a:pt x="223845" y="8561"/>
                  <a:pt x="186295" y="24396"/>
                </a:cubicBezTo>
                <a:cubicBezTo>
                  <a:pt x="150066" y="39689"/>
                  <a:pt x="117569" y="61657"/>
                  <a:pt x="89659" y="89525"/>
                </a:cubicBezTo>
                <a:cubicBezTo>
                  <a:pt x="61749" y="117393"/>
                  <a:pt x="39748" y="149841"/>
                  <a:pt x="24432" y="186015"/>
                </a:cubicBezTo>
                <a:cubicBezTo>
                  <a:pt x="8573" y="223508"/>
                  <a:pt x="565" y="263253"/>
                  <a:pt x="565" y="304240"/>
                </a:cubicBezTo>
                <a:cubicBezTo>
                  <a:pt x="565" y="345226"/>
                  <a:pt x="8573" y="385049"/>
                  <a:pt x="24432" y="422542"/>
                </a:cubicBezTo>
                <a:cubicBezTo>
                  <a:pt x="39748" y="458716"/>
                  <a:pt x="61749" y="491164"/>
                  <a:pt x="89659" y="519032"/>
                </a:cubicBezTo>
                <a:cubicBezTo>
                  <a:pt x="117569" y="546900"/>
                  <a:pt x="150066" y="568791"/>
                  <a:pt x="186295" y="584083"/>
                </a:cubicBezTo>
                <a:cubicBezTo>
                  <a:pt x="223845" y="599997"/>
                  <a:pt x="263650" y="607992"/>
                  <a:pt x="304699" y="607992"/>
                </a:cubicBezTo>
                <a:cubicBezTo>
                  <a:pt x="345747" y="607992"/>
                  <a:pt x="385630" y="599997"/>
                  <a:pt x="423180" y="584083"/>
                </a:cubicBezTo>
                <a:cubicBezTo>
                  <a:pt x="459409" y="568791"/>
                  <a:pt x="491906" y="546900"/>
                  <a:pt x="519816" y="519032"/>
                </a:cubicBezTo>
                <a:cubicBezTo>
                  <a:pt x="547726" y="491164"/>
                  <a:pt x="569649" y="458716"/>
                  <a:pt x="584965" y="422542"/>
                </a:cubicBezTo>
                <a:cubicBezTo>
                  <a:pt x="600902" y="385049"/>
                  <a:pt x="608910" y="345226"/>
                  <a:pt x="608910" y="304240"/>
                </a:cubicBezTo>
                <a:cubicBezTo>
                  <a:pt x="608910" y="263253"/>
                  <a:pt x="600902" y="223508"/>
                  <a:pt x="584965" y="186015"/>
                </a:cubicBezTo>
                <a:cubicBezTo>
                  <a:pt x="569649" y="149841"/>
                  <a:pt x="547726" y="117393"/>
                  <a:pt x="519816" y="89525"/>
                </a:cubicBezTo>
                <a:cubicBezTo>
                  <a:pt x="491906" y="61657"/>
                  <a:pt x="459409" y="39689"/>
                  <a:pt x="423180" y="24396"/>
                </a:cubicBezTo>
                <a:cubicBezTo>
                  <a:pt x="385630" y="8561"/>
                  <a:pt x="345747" y="565"/>
                  <a:pt x="304699" y="565"/>
                </a:cubicBezTo>
                <a:close/>
                <a:moveTo>
                  <a:pt x="304663" y="0"/>
                </a:moveTo>
                <a:cubicBezTo>
                  <a:pt x="345787" y="0"/>
                  <a:pt x="385745" y="8074"/>
                  <a:pt x="423294" y="23911"/>
                </a:cubicBezTo>
                <a:cubicBezTo>
                  <a:pt x="459598" y="39282"/>
                  <a:pt x="492171" y="61174"/>
                  <a:pt x="520158" y="89121"/>
                </a:cubicBezTo>
                <a:cubicBezTo>
                  <a:pt x="548144" y="117069"/>
                  <a:pt x="570067" y="149597"/>
                  <a:pt x="585459" y="185851"/>
                </a:cubicBezTo>
                <a:cubicBezTo>
                  <a:pt x="601318" y="223347"/>
                  <a:pt x="609403" y="263250"/>
                  <a:pt x="609403" y="304239"/>
                </a:cubicBezTo>
                <a:cubicBezTo>
                  <a:pt x="609403" y="345306"/>
                  <a:pt x="601318" y="385209"/>
                  <a:pt x="585459" y="422705"/>
                </a:cubicBezTo>
                <a:cubicBezTo>
                  <a:pt x="570067" y="458959"/>
                  <a:pt x="548144" y="491487"/>
                  <a:pt x="520158" y="519435"/>
                </a:cubicBezTo>
                <a:cubicBezTo>
                  <a:pt x="492171" y="547382"/>
                  <a:pt x="459598" y="569274"/>
                  <a:pt x="423294" y="584645"/>
                </a:cubicBezTo>
                <a:cubicBezTo>
                  <a:pt x="385745" y="600482"/>
                  <a:pt x="345787" y="608556"/>
                  <a:pt x="304663" y="608556"/>
                </a:cubicBezTo>
                <a:cubicBezTo>
                  <a:pt x="263616" y="608556"/>
                  <a:pt x="223658" y="600482"/>
                  <a:pt x="186109" y="584645"/>
                </a:cubicBezTo>
                <a:cubicBezTo>
                  <a:pt x="149805" y="569274"/>
                  <a:pt x="117232" y="547382"/>
                  <a:pt x="89245" y="519435"/>
                </a:cubicBezTo>
                <a:cubicBezTo>
                  <a:pt x="61259" y="491487"/>
                  <a:pt x="39336" y="458959"/>
                  <a:pt x="23944" y="422705"/>
                </a:cubicBezTo>
                <a:cubicBezTo>
                  <a:pt x="8085" y="385209"/>
                  <a:pt x="0" y="345306"/>
                  <a:pt x="0" y="304239"/>
                </a:cubicBezTo>
                <a:cubicBezTo>
                  <a:pt x="0" y="263250"/>
                  <a:pt x="8085" y="223347"/>
                  <a:pt x="23944" y="185851"/>
                </a:cubicBezTo>
                <a:cubicBezTo>
                  <a:pt x="39336" y="149597"/>
                  <a:pt x="61259" y="117069"/>
                  <a:pt x="89245" y="89121"/>
                </a:cubicBezTo>
                <a:cubicBezTo>
                  <a:pt x="117232" y="61174"/>
                  <a:pt x="149805" y="39282"/>
                  <a:pt x="186109" y="23911"/>
                </a:cubicBezTo>
                <a:cubicBezTo>
                  <a:pt x="223658" y="8074"/>
                  <a:pt x="263616" y="0"/>
                  <a:pt x="304663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BD329F9-5174-4C77-9B58-A3CB9A472958}"/>
              </a:ext>
            </a:extLst>
          </p:cNvPr>
          <p:cNvSpPr txBox="1"/>
          <p:nvPr/>
        </p:nvSpPr>
        <p:spPr>
          <a:xfrm>
            <a:off x="9200122" y="275793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3E8261-3E06-4074-A87E-3BBE66D026AE}"/>
              </a:ext>
            </a:extLst>
          </p:cNvPr>
          <p:cNvSpPr txBox="1"/>
          <p:nvPr/>
        </p:nvSpPr>
        <p:spPr>
          <a:xfrm>
            <a:off x="9071295" y="3243382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8CE0268-7DB9-4D74-80F0-CA0BCE765413}"/>
              </a:ext>
            </a:extLst>
          </p:cNvPr>
          <p:cNvCxnSpPr>
            <a:cxnSpLocks/>
          </p:cNvCxnSpPr>
          <p:nvPr/>
        </p:nvCxnSpPr>
        <p:spPr>
          <a:xfrm>
            <a:off x="9867269" y="3207678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AF5DE5-FB15-4A83-B436-40E474FAF152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520C9C-F338-4DF4-A8B4-3A909B056588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193D74-D7F1-4E19-B470-4D721A887463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84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2" grpId="0" animBg="1"/>
      <p:bldP spid="25" grpId="0" animBg="1"/>
      <p:bldP spid="26" grpId="0" animBg="1"/>
      <p:bldP spid="28" grpId="0" animBg="1"/>
      <p:bldP spid="31" grpId="0" animBg="1"/>
      <p:bldP spid="32" grpId="0" animBg="1"/>
      <p:bldP spid="36" grpId="0" animBg="1"/>
      <p:bldP spid="41" grpId="0" animBg="1"/>
      <p:bldP spid="38" grpId="0"/>
      <p:bldP spid="39" grpId="0"/>
      <p:bldP spid="43" grpId="0" animBg="1"/>
      <p:bldP spid="48" grpId="0" animBg="1"/>
      <p:bldP spid="45" grpId="0"/>
      <p:bldP spid="46" grpId="0"/>
      <p:bldP spid="49" grpId="0" animBg="1"/>
      <p:bldP spid="42" grpId="0" animBg="1"/>
      <p:bldP spid="51" grpId="0"/>
      <p:bldP spid="52" grpId="0"/>
      <p:bldP spid="55" grpId="0" animBg="1"/>
      <p:bldP spid="54" grpId="0" animBg="1"/>
      <p:bldP spid="57" grpId="0"/>
      <p:bldP spid="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6CB5C3A-ED35-4683-A336-C3AD9D57273E}"/>
              </a:ext>
            </a:extLst>
          </p:cNvPr>
          <p:cNvSpPr/>
          <p:nvPr/>
        </p:nvSpPr>
        <p:spPr>
          <a:xfrm>
            <a:off x="5114610" y="1616849"/>
            <a:ext cx="4471350" cy="447134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>
            <a:noFill/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5377D82-E0F1-4CCD-BF49-6F1B55826209}"/>
              </a:ext>
            </a:extLst>
          </p:cNvPr>
          <p:cNvSpPr/>
          <p:nvPr/>
        </p:nvSpPr>
        <p:spPr>
          <a:xfrm>
            <a:off x="1347101" y="2825569"/>
            <a:ext cx="2053908" cy="205390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520677-8802-4A24-A813-44A58CE1F833}"/>
              </a:ext>
            </a:extLst>
          </p:cNvPr>
          <p:cNvGrpSpPr/>
          <p:nvPr/>
        </p:nvGrpSpPr>
        <p:grpSpPr>
          <a:xfrm>
            <a:off x="1512279" y="3340566"/>
            <a:ext cx="1723550" cy="1136729"/>
            <a:chOff x="2139788" y="4881042"/>
            <a:chExt cx="1723550" cy="11367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27DCA8C-11F4-4B3F-A7E9-FBFC9AAF46E6}"/>
                </a:ext>
              </a:extLst>
            </p:cNvPr>
            <p:cNvGrpSpPr/>
            <p:nvPr/>
          </p:nvGrpSpPr>
          <p:grpSpPr>
            <a:xfrm>
              <a:off x="2139788" y="4881042"/>
              <a:ext cx="1723550" cy="1136729"/>
              <a:chOff x="2139788" y="4881042"/>
              <a:chExt cx="1723550" cy="1136729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7550852-BF6D-4DC5-89A8-370FB0A02538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035D921-46D1-4033-A526-81CE4526FDE9}"/>
                  </a:ext>
                </a:extLst>
              </p:cNvPr>
              <p:cNvSpPr txBox="1"/>
              <p:nvPr/>
            </p:nvSpPr>
            <p:spPr>
              <a:xfrm>
                <a:off x="2139788" y="5463773"/>
                <a:ext cx="172355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8253CF-D506-4FB4-805F-A871DAC14944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D067A07-0567-436A-866F-352EB22141C5}"/>
              </a:ext>
            </a:extLst>
          </p:cNvPr>
          <p:cNvSpPr/>
          <p:nvPr/>
        </p:nvSpPr>
        <p:spPr>
          <a:xfrm>
            <a:off x="3835216" y="2825569"/>
            <a:ext cx="2053908" cy="205390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DBE7C2-C62A-41AF-809A-70E5864A039D}"/>
              </a:ext>
            </a:extLst>
          </p:cNvPr>
          <p:cNvGrpSpPr/>
          <p:nvPr/>
        </p:nvGrpSpPr>
        <p:grpSpPr>
          <a:xfrm>
            <a:off x="4000394" y="3340566"/>
            <a:ext cx="1723550" cy="1136729"/>
            <a:chOff x="2139788" y="4881042"/>
            <a:chExt cx="1723550" cy="113672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827504E-5106-4482-972D-3FFEB6E105D8}"/>
                </a:ext>
              </a:extLst>
            </p:cNvPr>
            <p:cNvGrpSpPr/>
            <p:nvPr/>
          </p:nvGrpSpPr>
          <p:grpSpPr>
            <a:xfrm>
              <a:off x="2139788" y="4881042"/>
              <a:ext cx="1723550" cy="1136729"/>
              <a:chOff x="2139788" y="4881042"/>
              <a:chExt cx="1723550" cy="113672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3620651-F2B0-4FE8-92A8-D5C765A6F317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B7174C4-7288-4001-A2DD-86CC9131A338}"/>
                  </a:ext>
                </a:extLst>
              </p:cNvPr>
              <p:cNvSpPr txBox="1"/>
              <p:nvPr/>
            </p:nvSpPr>
            <p:spPr>
              <a:xfrm>
                <a:off x="2139788" y="5463773"/>
                <a:ext cx="172355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9BBD908-8F80-4295-A320-E88E5F616380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BE6FFB-DBCD-41F6-8932-6A9531530E1A}"/>
              </a:ext>
            </a:extLst>
          </p:cNvPr>
          <p:cNvSpPr/>
          <p:nvPr/>
        </p:nvSpPr>
        <p:spPr>
          <a:xfrm>
            <a:off x="6323331" y="2825569"/>
            <a:ext cx="2053908" cy="2053906"/>
          </a:xfrm>
          <a:prstGeom prst="ellipse">
            <a:avLst/>
          </a:prstGeom>
          <a:solidFill>
            <a:srgbClr val="FAC842"/>
          </a:solidFill>
          <a:ln w="6350">
            <a:solidFill>
              <a:srgbClr val="FF9409"/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8B201B-AC12-4F6D-A9B0-8648F2B9C4B7}"/>
              </a:ext>
            </a:extLst>
          </p:cNvPr>
          <p:cNvGrpSpPr/>
          <p:nvPr/>
        </p:nvGrpSpPr>
        <p:grpSpPr>
          <a:xfrm>
            <a:off x="6488509" y="3340566"/>
            <a:ext cx="1723550" cy="1136729"/>
            <a:chOff x="2139788" y="4881042"/>
            <a:chExt cx="1723550" cy="113672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12843BA-A6C8-4A5E-8D3A-2C496A5A20CB}"/>
                </a:ext>
              </a:extLst>
            </p:cNvPr>
            <p:cNvGrpSpPr/>
            <p:nvPr/>
          </p:nvGrpSpPr>
          <p:grpSpPr>
            <a:xfrm>
              <a:off x="2139788" y="4881042"/>
              <a:ext cx="1723550" cy="1136729"/>
              <a:chOff x="2139788" y="4881042"/>
              <a:chExt cx="1723550" cy="113672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80BF2A6-5D5B-406A-AACE-E53594DEBDA7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D72564F-C6C9-4FB0-B4A0-68B4F6B7EC1C}"/>
                  </a:ext>
                </a:extLst>
              </p:cNvPr>
              <p:cNvSpPr txBox="1"/>
              <p:nvPr/>
            </p:nvSpPr>
            <p:spPr>
              <a:xfrm>
                <a:off x="2139788" y="5463773"/>
                <a:ext cx="172355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Network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DBA0C32-F23B-4F9F-82C5-643B4420C531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84CFD4-8457-409F-B124-682428F28EB8}"/>
              </a:ext>
            </a:extLst>
          </p:cNvPr>
          <p:cNvSpPr/>
          <p:nvPr/>
        </p:nvSpPr>
        <p:spPr>
          <a:xfrm>
            <a:off x="8811447" y="2825569"/>
            <a:ext cx="2053908" cy="205390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C27F7A7-0BDA-4A0A-99FB-F0B949038946}"/>
              </a:ext>
            </a:extLst>
          </p:cNvPr>
          <p:cNvGrpSpPr/>
          <p:nvPr/>
        </p:nvGrpSpPr>
        <p:grpSpPr>
          <a:xfrm>
            <a:off x="8976625" y="3340566"/>
            <a:ext cx="1723550" cy="1136729"/>
            <a:chOff x="2139788" y="4881042"/>
            <a:chExt cx="1723550" cy="113672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A2B7D6-656C-4873-B2E9-1E53F5E059EE}"/>
                </a:ext>
              </a:extLst>
            </p:cNvPr>
            <p:cNvGrpSpPr/>
            <p:nvPr/>
          </p:nvGrpSpPr>
          <p:grpSpPr>
            <a:xfrm>
              <a:off x="2139788" y="4881042"/>
              <a:ext cx="1723550" cy="1136729"/>
              <a:chOff x="2139788" y="4881042"/>
              <a:chExt cx="1723550" cy="113672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0A4BFD-F5AF-4028-A8AE-08547A329382}"/>
                  </a:ext>
                </a:extLst>
              </p:cNvPr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491BB00-A3A2-4EEC-9939-AB44096F4119}"/>
                  </a:ext>
                </a:extLst>
              </p:cNvPr>
              <p:cNvSpPr txBox="1"/>
              <p:nvPr/>
            </p:nvSpPr>
            <p:spPr>
              <a:xfrm>
                <a:off x="2139788" y="5463773"/>
                <a:ext cx="172355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</a:t>
                </a:r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DDE5E49-F913-4501-B736-94E66A55FA3E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17E42C-014C-4C81-9B67-21D00D16C87E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6016189-338E-450A-9630-B98CD593CC88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A377437-234C-4D8E-A4DE-3455DC21F0BB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656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9" grpId="0" animBg="1"/>
      <p:bldP spid="18" grpId="0" animBg="1"/>
      <p:bldP spid="25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41BFF33-E060-4437-A290-2FB5942A43A1}"/>
              </a:ext>
            </a:extLst>
          </p:cNvPr>
          <p:cNvGrpSpPr/>
          <p:nvPr/>
        </p:nvGrpSpPr>
        <p:grpSpPr>
          <a:xfrm>
            <a:off x="1290501" y="2463243"/>
            <a:ext cx="1831284" cy="1831282"/>
            <a:chOff x="1115226" y="3842149"/>
            <a:chExt cx="933999" cy="933998"/>
          </a:xfrm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C04EBED-F96F-49C4-B625-61DAD8D78A39}"/>
                </a:ext>
              </a:extLst>
            </p:cNvPr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弧形 16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46625A-46CE-45C5-822F-A9E87C1AFA1F}"/>
                </a:ext>
              </a:extLst>
            </p:cNvPr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3516055"/>
              </a:avLst>
            </a:prstGeom>
            <a:ln w="190500" cap="rnd">
              <a:solidFill>
                <a:schemeClr val="tx2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Oval 1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E91106D-CADC-4A60-AA5E-CB46ED5DA5F3}"/>
                </a:ext>
              </a:extLst>
            </p:cNvPr>
            <p:cNvSpPr/>
            <p:nvPr/>
          </p:nvSpPr>
          <p:spPr>
            <a:xfrm>
              <a:off x="1407234" y="4128436"/>
              <a:ext cx="349983" cy="361424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5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BADE861-F1DD-4E46-BB0B-7C88B3D6B3AB}"/>
              </a:ext>
            </a:extLst>
          </p:cNvPr>
          <p:cNvSpPr txBox="1"/>
          <p:nvPr/>
        </p:nvSpPr>
        <p:spPr>
          <a:xfrm>
            <a:off x="1739144" y="4470555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46%</a:t>
            </a: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0B36E45-B1B2-4D1F-86E4-773A0B5FC2A9}"/>
              </a:ext>
            </a:extLst>
          </p:cNvPr>
          <p:cNvGrpSpPr/>
          <p:nvPr/>
        </p:nvGrpSpPr>
        <p:grpSpPr>
          <a:xfrm>
            <a:off x="3883739" y="2463243"/>
            <a:ext cx="1831284" cy="1831282"/>
            <a:chOff x="1115226" y="3842149"/>
            <a:chExt cx="933999" cy="93399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8C94887-226D-4411-9577-3161B90C85DB}"/>
                </a:ext>
              </a:extLst>
            </p:cNvPr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弧形 1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06C663-F476-46FE-9836-0815272FD624}"/>
                </a:ext>
              </a:extLst>
            </p:cNvPr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10668132"/>
              </a:avLst>
            </a:prstGeom>
            <a:ln w="1905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Oval 8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00C77D-9EC8-4BE4-A0F6-408F81811443}"/>
                </a:ext>
              </a:extLst>
            </p:cNvPr>
            <p:cNvSpPr/>
            <p:nvPr/>
          </p:nvSpPr>
          <p:spPr>
            <a:xfrm>
              <a:off x="1401514" y="4128713"/>
              <a:ext cx="361424" cy="360869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0" name="文本框 3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051DA15-88EC-44DE-92DD-9FAD89253D05}"/>
              </a:ext>
            </a:extLst>
          </p:cNvPr>
          <p:cNvSpPr txBox="1"/>
          <p:nvPr/>
        </p:nvSpPr>
        <p:spPr>
          <a:xfrm>
            <a:off x="4332382" y="4470555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A46C4AD-D90B-4E6C-8767-7A1110C9AF5A}"/>
              </a:ext>
            </a:extLst>
          </p:cNvPr>
          <p:cNvGrpSpPr/>
          <p:nvPr/>
        </p:nvGrpSpPr>
        <p:grpSpPr>
          <a:xfrm>
            <a:off x="6476977" y="2463243"/>
            <a:ext cx="1831284" cy="1831282"/>
            <a:chOff x="1115226" y="3842149"/>
            <a:chExt cx="933999" cy="933998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D04454-9896-4B6F-960A-74E26B4EB179}"/>
                </a:ext>
              </a:extLst>
            </p:cNvPr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弧形 15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5658411-B2E1-4831-BA8D-FE2138773C6D}"/>
                </a:ext>
              </a:extLst>
            </p:cNvPr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1117898"/>
              </a:avLst>
            </a:prstGeom>
            <a:ln w="190500" cap="rnd">
              <a:solidFill>
                <a:schemeClr val="tx2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Oval 10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E44FE7D-3F41-4925-B963-78642CB88710}"/>
                </a:ext>
              </a:extLst>
            </p:cNvPr>
            <p:cNvSpPr/>
            <p:nvPr/>
          </p:nvSpPr>
          <p:spPr>
            <a:xfrm>
              <a:off x="1401514" y="4131760"/>
              <a:ext cx="361424" cy="354775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5" name="文本框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F667F99-C0E2-4D62-BB1D-79D743F86CDD}"/>
              </a:ext>
            </a:extLst>
          </p:cNvPr>
          <p:cNvSpPr txBox="1"/>
          <p:nvPr/>
        </p:nvSpPr>
        <p:spPr>
          <a:xfrm>
            <a:off x="6925620" y="4470555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32%</a:t>
            </a: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1F5664-D2EA-40DC-AA9E-C52B1FE58E4E}"/>
              </a:ext>
            </a:extLst>
          </p:cNvPr>
          <p:cNvGrpSpPr/>
          <p:nvPr/>
        </p:nvGrpSpPr>
        <p:grpSpPr>
          <a:xfrm>
            <a:off x="9070216" y="2463243"/>
            <a:ext cx="1831284" cy="1831282"/>
            <a:chOff x="1115226" y="3842149"/>
            <a:chExt cx="933999" cy="933998"/>
          </a:xfrm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0F023A-B32D-41F0-A3F2-33F11672BF45}"/>
                </a:ext>
              </a:extLst>
            </p:cNvPr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弧形 15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DDE34F-8458-4995-8692-1E0AF17FBBB8}"/>
                </a:ext>
              </a:extLst>
            </p:cNvPr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8145565"/>
              </a:avLst>
            </a:prstGeom>
            <a:ln w="19050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Oval 1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6A8CB1F-F217-43EB-A3F7-213597626A2C}"/>
                </a:ext>
              </a:extLst>
            </p:cNvPr>
            <p:cNvSpPr/>
            <p:nvPr/>
          </p:nvSpPr>
          <p:spPr>
            <a:xfrm>
              <a:off x="1401514" y="4128730"/>
              <a:ext cx="361424" cy="360835"/>
            </a:xfrm>
            <a:custGeom>
              <a:avLst/>
              <a:gdLst>
                <a:gd name="connsiteX0" fmla="*/ 279086 w 606580"/>
                <a:gd name="connsiteY0" fmla="*/ 279044 h 605592"/>
                <a:gd name="connsiteX1" fmla="*/ 279086 w 606580"/>
                <a:gd name="connsiteY1" fmla="*/ 338184 h 605592"/>
                <a:gd name="connsiteX2" fmla="*/ 297654 w 606580"/>
                <a:gd name="connsiteY2" fmla="*/ 327710 h 605592"/>
                <a:gd name="connsiteX3" fmla="*/ 304802 w 606580"/>
                <a:gd name="connsiteY3" fmla="*/ 307873 h 605592"/>
                <a:gd name="connsiteX4" fmla="*/ 298768 w 606580"/>
                <a:gd name="connsiteY4" fmla="*/ 290353 h 605592"/>
                <a:gd name="connsiteX5" fmla="*/ 279086 w 606580"/>
                <a:gd name="connsiteY5" fmla="*/ 279044 h 605592"/>
                <a:gd name="connsiteX6" fmla="*/ 257084 w 606580"/>
                <a:gd name="connsiteY6" fmla="*/ 176799 h 605592"/>
                <a:gd name="connsiteX7" fmla="*/ 242880 w 606580"/>
                <a:gd name="connsiteY7" fmla="*/ 187181 h 605592"/>
                <a:gd name="connsiteX8" fmla="*/ 237495 w 606580"/>
                <a:gd name="connsiteY8" fmla="*/ 203218 h 605592"/>
                <a:gd name="connsiteX9" fmla="*/ 242323 w 606580"/>
                <a:gd name="connsiteY9" fmla="*/ 218142 h 605592"/>
                <a:gd name="connsiteX10" fmla="*/ 257084 w 606580"/>
                <a:gd name="connsiteY10" fmla="*/ 229266 h 605592"/>
                <a:gd name="connsiteX11" fmla="*/ 257084 w 606580"/>
                <a:gd name="connsiteY11" fmla="*/ 128782 h 605592"/>
                <a:gd name="connsiteX12" fmla="*/ 279086 w 606580"/>
                <a:gd name="connsiteY12" fmla="*/ 128782 h 605592"/>
                <a:gd name="connsiteX13" fmla="*/ 279086 w 606580"/>
                <a:gd name="connsiteY13" fmla="*/ 143799 h 605592"/>
                <a:gd name="connsiteX14" fmla="*/ 317521 w 606580"/>
                <a:gd name="connsiteY14" fmla="*/ 160206 h 605592"/>
                <a:gd name="connsiteX15" fmla="*/ 335810 w 606580"/>
                <a:gd name="connsiteY15" fmla="*/ 196543 h 605592"/>
                <a:gd name="connsiteX16" fmla="*/ 297375 w 606580"/>
                <a:gd name="connsiteY16" fmla="*/ 201549 h 605592"/>
                <a:gd name="connsiteX17" fmla="*/ 279086 w 606580"/>
                <a:gd name="connsiteY17" fmla="*/ 177263 h 605592"/>
                <a:gd name="connsiteX18" fmla="*/ 279086 w 606580"/>
                <a:gd name="connsiteY18" fmla="*/ 236589 h 605592"/>
                <a:gd name="connsiteX19" fmla="*/ 328754 w 606580"/>
                <a:gd name="connsiteY19" fmla="*/ 262173 h 605592"/>
                <a:gd name="connsiteX20" fmla="*/ 342030 w 606580"/>
                <a:gd name="connsiteY20" fmla="*/ 302403 h 605592"/>
                <a:gd name="connsiteX21" fmla="*/ 325412 w 606580"/>
                <a:gd name="connsiteY21" fmla="*/ 348659 h 605592"/>
                <a:gd name="connsiteX22" fmla="*/ 279086 w 606580"/>
                <a:gd name="connsiteY22" fmla="*/ 371741 h 605592"/>
                <a:gd name="connsiteX23" fmla="*/ 279086 w 606580"/>
                <a:gd name="connsiteY23" fmla="*/ 400106 h 605592"/>
                <a:gd name="connsiteX24" fmla="*/ 257084 w 606580"/>
                <a:gd name="connsiteY24" fmla="*/ 400106 h 605592"/>
                <a:gd name="connsiteX25" fmla="*/ 257084 w 606580"/>
                <a:gd name="connsiteY25" fmla="*/ 372482 h 605592"/>
                <a:gd name="connsiteX26" fmla="*/ 214471 w 606580"/>
                <a:gd name="connsiteY26" fmla="*/ 352923 h 605592"/>
                <a:gd name="connsiteX27" fmla="*/ 193490 w 606580"/>
                <a:gd name="connsiteY27" fmla="*/ 306667 h 605592"/>
                <a:gd name="connsiteX28" fmla="*/ 233132 w 606580"/>
                <a:gd name="connsiteY28" fmla="*/ 302403 h 605592"/>
                <a:gd name="connsiteX29" fmla="*/ 242230 w 606580"/>
                <a:gd name="connsiteY29" fmla="*/ 323353 h 605592"/>
                <a:gd name="connsiteX30" fmla="*/ 257084 w 606580"/>
                <a:gd name="connsiteY30" fmla="*/ 336052 h 605592"/>
                <a:gd name="connsiteX31" fmla="*/ 257084 w 606580"/>
                <a:gd name="connsiteY31" fmla="*/ 272555 h 605592"/>
                <a:gd name="connsiteX32" fmla="*/ 213450 w 606580"/>
                <a:gd name="connsiteY32" fmla="*/ 246878 h 605592"/>
                <a:gd name="connsiteX33" fmla="*/ 199525 w 606580"/>
                <a:gd name="connsiteY33" fmla="*/ 205072 h 605592"/>
                <a:gd name="connsiteX34" fmla="*/ 215307 w 606580"/>
                <a:gd name="connsiteY34" fmla="*/ 163265 h 605592"/>
                <a:gd name="connsiteX35" fmla="*/ 257084 w 606580"/>
                <a:gd name="connsiteY35" fmla="*/ 143799 h 605592"/>
                <a:gd name="connsiteX36" fmla="*/ 265083 w 606580"/>
                <a:gd name="connsiteY36" fmla="*/ 37821 h 605592"/>
                <a:gd name="connsiteX37" fmla="*/ 37882 w 606580"/>
                <a:gd name="connsiteY37" fmla="*/ 264651 h 605592"/>
                <a:gd name="connsiteX38" fmla="*/ 265083 w 606580"/>
                <a:gd name="connsiteY38" fmla="*/ 491574 h 605592"/>
                <a:gd name="connsiteX39" fmla="*/ 492376 w 606580"/>
                <a:gd name="connsiteY39" fmla="*/ 264651 h 605592"/>
                <a:gd name="connsiteX40" fmla="*/ 265083 w 606580"/>
                <a:gd name="connsiteY40" fmla="*/ 37821 h 605592"/>
                <a:gd name="connsiteX41" fmla="*/ 265083 w 606580"/>
                <a:gd name="connsiteY41" fmla="*/ 0 h 605592"/>
                <a:gd name="connsiteX42" fmla="*/ 530259 w 606580"/>
                <a:gd name="connsiteY42" fmla="*/ 264651 h 605592"/>
                <a:gd name="connsiteX43" fmla="*/ 465357 w 606580"/>
                <a:gd name="connsiteY43" fmla="*/ 437810 h 605592"/>
                <a:gd name="connsiteX44" fmla="*/ 606580 w 606580"/>
                <a:gd name="connsiteY44" fmla="*/ 578895 h 605592"/>
                <a:gd name="connsiteX45" fmla="*/ 579840 w 606580"/>
                <a:gd name="connsiteY45" fmla="*/ 605592 h 605592"/>
                <a:gd name="connsiteX46" fmla="*/ 438524 w 606580"/>
                <a:gd name="connsiteY46" fmla="*/ 464599 h 605592"/>
                <a:gd name="connsiteX47" fmla="*/ 265083 w 606580"/>
                <a:gd name="connsiteY47" fmla="*/ 529395 h 605592"/>
                <a:gd name="connsiteX48" fmla="*/ 0 w 606580"/>
                <a:gd name="connsiteY48" fmla="*/ 264651 h 605592"/>
                <a:gd name="connsiteX49" fmla="*/ 265083 w 606580"/>
                <a:gd name="connsiteY4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6580" h="605592">
                  <a:moveTo>
                    <a:pt x="279086" y="279044"/>
                  </a:moveTo>
                  <a:lnTo>
                    <a:pt x="279086" y="338184"/>
                  </a:lnTo>
                  <a:cubicBezTo>
                    <a:pt x="286699" y="336794"/>
                    <a:pt x="292919" y="333271"/>
                    <a:pt x="297654" y="327710"/>
                  </a:cubicBezTo>
                  <a:cubicBezTo>
                    <a:pt x="302388" y="322055"/>
                    <a:pt x="304802" y="315474"/>
                    <a:pt x="304802" y="307873"/>
                  </a:cubicBezTo>
                  <a:cubicBezTo>
                    <a:pt x="304802" y="301106"/>
                    <a:pt x="302760" y="295266"/>
                    <a:pt x="298768" y="290353"/>
                  </a:cubicBezTo>
                  <a:cubicBezTo>
                    <a:pt x="294776" y="285440"/>
                    <a:pt x="288277" y="281732"/>
                    <a:pt x="279086" y="279044"/>
                  </a:cubicBezTo>
                  <a:close/>
                  <a:moveTo>
                    <a:pt x="257084" y="176799"/>
                  </a:moveTo>
                  <a:cubicBezTo>
                    <a:pt x="251142" y="178838"/>
                    <a:pt x="246407" y="182268"/>
                    <a:pt x="242880" y="187181"/>
                  </a:cubicBezTo>
                  <a:cubicBezTo>
                    <a:pt x="239259" y="192001"/>
                    <a:pt x="237495" y="197378"/>
                    <a:pt x="237495" y="203218"/>
                  </a:cubicBezTo>
                  <a:cubicBezTo>
                    <a:pt x="237495" y="208594"/>
                    <a:pt x="239166" y="213600"/>
                    <a:pt x="242323" y="218142"/>
                  </a:cubicBezTo>
                  <a:cubicBezTo>
                    <a:pt x="245572" y="222777"/>
                    <a:pt x="250492" y="226485"/>
                    <a:pt x="257084" y="229266"/>
                  </a:cubicBezTo>
                  <a:close/>
                  <a:moveTo>
                    <a:pt x="257084" y="128782"/>
                  </a:moveTo>
                  <a:lnTo>
                    <a:pt x="279086" y="128782"/>
                  </a:lnTo>
                  <a:lnTo>
                    <a:pt x="279086" y="143799"/>
                  </a:lnTo>
                  <a:cubicBezTo>
                    <a:pt x="295240" y="145653"/>
                    <a:pt x="308052" y="151215"/>
                    <a:pt x="317521" y="160206"/>
                  </a:cubicBezTo>
                  <a:cubicBezTo>
                    <a:pt x="327083" y="169291"/>
                    <a:pt x="333118" y="181434"/>
                    <a:pt x="335810" y="196543"/>
                  </a:cubicBezTo>
                  <a:lnTo>
                    <a:pt x="297375" y="201549"/>
                  </a:lnTo>
                  <a:cubicBezTo>
                    <a:pt x="295054" y="189684"/>
                    <a:pt x="288927" y="181527"/>
                    <a:pt x="279086" y="177263"/>
                  </a:cubicBezTo>
                  <a:lnTo>
                    <a:pt x="279086" y="236589"/>
                  </a:lnTo>
                  <a:cubicBezTo>
                    <a:pt x="303410" y="243170"/>
                    <a:pt x="320028" y="251698"/>
                    <a:pt x="328754" y="262173"/>
                  </a:cubicBezTo>
                  <a:cubicBezTo>
                    <a:pt x="337574" y="272648"/>
                    <a:pt x="342030" y="285996"/>
                    <a:pt x="342030" y="302403"/>
                  </a:cubicBezTo>
                  <a:cubicBezTo>
                    <a:pt x="342030" y="320757"/>
                    <a:pt x="336460" y="336145"/>
                    <a:pt x="325412" y="348659"/>
                  </a:cubicBezTo>
                  <a:cubicBezTo>
                    <a:pt x="314272" y="361266"/>
                    <a:pt x="298861" y="368867"/>
                    <a:pt x="279086" y="371741"/>
                  </a:cubicBezTo>
                  <a:lnTo>
                    <a:pt x="279086" y="400106"/>
                  </a:lnTo>
                  <a:lnTo>
                    <a:pt x="257084" y="400106"/>
                  </a:lnTo>
                  <a:lnTo>
                    <a:pt x="257084" y="372482"/>
                  </a:lnTo>
                  <a:cubicBezTo>
                    <a:pt x="239630" y="370350"/>
                    <a:pt x="225333" y="363861"/>
                    <a:pt x="214471" y="352923"/>
                  </a:cubicBezTo>
                  <a:cubicBezTo>
                    <a:pt x="203517" y="341985"/>
                    <a:pt x="196554" y="326597"/>
                    <a:pt x="193490" y="306667"/>
                  </a:cubicBezTo>
                  <a:lnTo>
                    <a:pt x="233132" y="302403"/>
                  </a:lnTo>
                  <a:cubicBezTo>
                    <a:pt x="234710" y="310561"/>
                    <a:pt x="237774" y="317513"/>
                    <a:pt x="242230" y="323353"/>
                  </a:cubicBezTo>
                  <a:cubicBezTo>
                    <a:pt x="246686" y="329193"/>
                    <a:pt x="251606" y="333457"/>
                    <a:pt x="257084" y="336052"/>
                  </a:cubicBezTo>
                  <a:lnTo>
                    <a:pt x="257084" y="272555"/>
                  </a:lnTo>
                  <a:cubicBezTo>
                    <a:pt x="237217" y="266900"/>
                    <a:pt x="222734" y="258280"/>
                    <a:pt x="213450" y="246878"/>
                  </a:cubicBezTo>
                  <a:cubicBezTo>
                    <a:pt x="204166" y="235383"/>
                    <a:pt x="199525" y="221479"/>
                    <a:pt x="199525" y="205072"/>
                  </a:cubicBezTo>
                  <a:cubicBezTo>
                    <a:pt x="199525" y="188479"/>
                    <a:pt x="204816" y="174574"/>
                    <a:pt x="215307" y="163265"/>
                  </a:cubicBezTo>
                  <a:cubicBezTo>
                    <a:pt x="225705" y="151956"/>
                    <a:pt x="239723" y="145467"/>
                    <a:pt x="257084" y="143799"/>
                  </a:cubicBezTo>
                  <a:close/>
                  <a:moveTo>
                    <a:pt x="265083" y="37821"/>
                  </a:moveTo>
                  <a:cubicBezTo>
                    <a:pt x="139830" y="37821"/>
                    <a:pt x="37882" y="139602"/>
                    <a:pt x="37882" y="264651"/>
                  </a:cubicBezTo>
                  <a:cubicBezTo>
                    <a:pt x="37882" y="389793"/>
                    <a:pt x="139830" y="491574"/>
                    <a:pt x="265083" y="491574"/>
                  </a:cubicBezTo>
                  <a:cubicBezTo>
                    <a:pt x="390429" y="491574"/>
                    <a:pt x="492376" y="389793"/>
                    <a:pt x="492376" y="264651"/>
                  </a:cubicBezTo>
                  <a:cubicBezTo>
                    <a:pt x="492376" y="139602"/>
                    <a:pt x="390429" y="37821"/>
                    <a:pt x="265083" y="37821"/>
                  </a:cubicBezTo>
                  <a:close/>
                  <a:moveTo>
                    <a:pt x="265083" y="0"/>
                  </a:moveTo>
                  <a:cubicBezTo>
                    <a:pt x="411505" y="0"/>
                    <a:pt x="530259" y="118467"/>
                    <a:pt x="530259" y="264651"/>
                  </a:cubicBezTo>
                  <a:cubicBezTo>
                    <a:pt x="530259" y="330930"/>
                    <a:pt x="505654" y="391368"/>
                    <a:pt x="465357" y="437810"/>
                  </a:cubicBezTo>
                  <a:lnTo>
                    <a:pt x="606580" y="578895"/>
                  </a:lnTo>
                  <a:lnTo>
                    <a:pt x="579840" y="605592"/>
                  </a:lnTo>
                  <a:lnTo>
                    <a:pt x="438524" y="464599"/>
                  </a:lnTo>
                  <a:cubicBezTo>
                    <a:pt x="392007" y="504830"/>
                    <a:pt x="331470" y="529395"/>
                    <a:pt x="265083" y="529395"/>
                  </a:cubicBezTo>
                  <a:cubicBezTo>
                    <a:pt x="118661" y="529395"/>
                    <a:pt x="0" y="410835"/>
                    <a:pt x="0" y="264651"/>
                  </a:cubicBezTo>
                  <a:cubicBezTo>
                    <a:pt x="0" y="118467"/>
                    <a:pt x="118753" y="0"/>
                    <a:pt x="2650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0" name="文本框 5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3131F0F-C1A7-48C7-814F-09AECCAB60FC}"/>
              </a:ext>
            </a:extLst>
          </p:cNvPr>
          <p:cNvSpPr txBox="1"/>
          <p:nvPr/>
        </p:nvSpPr>
        <p:spPr>
          <a:xfrm>
            <a:off x="9518859" y="4470555"/>
            <a:ext cx="933999" cy="5118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65F2AD-C56B-41E7-BE91-3749406F4D36}"/>
              </a:ext>
            </a:extLst>
          </p:cNvPr>
          <p:cNvSpPr txBox="1"/>
          <p:nvPr/>
        </p:nvSpPr>
        <p:spPr>
          <a:xfrm>
            <a:off x="1344368" y="502658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A18C05-0A55-43F1-B36B-CE8F2A9A8E5A}"/>
              </a:ext>
            </a:extLst>
          </p:cNvPr>
          <p:cNvSpPr txBox="1"/>
          <p:nvPr/>
        </p:nvSpPr>
        <p:spPr>
          <a:xfrm>
            <a:off x="939411" y="5609316"/>
            <a:ext cx="253346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58086C-031F-4562-B3B1-DC576D83B773}"/>
              </a:ext>
            </a:extLst>
          </p:cNvPr>
          <p:cNvCxnSpPr>
            <a:cxnSpLocks/>
          </p:cNvCxnSpPr>
          <p:nvPr/>
        </p:nvCxnSpPr>
        <p:spPr>
          <a:xfrm>
            <a:off x="2011515" y="5518730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90EFE98-FF54-438A-AA6D-7AA68E3D3A53}"/>
              </a:ext>
            </a:extLst>
          </p:cNvPr>
          <p:cNvSpPr txBox="1"/>
          <p:nvPr/>
        </p:nvSpPr>
        <p:spPr>
          <a:xfrm>
            <a:off x="3937606" y="502658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BA25F3C-774B-40DE-86AE-70DC1A62EE74}"/>
              </a:ext>
            </a:extLst>
          </p:cNvPr>
          <p:cNvSpPr txBox="1"/>
          <p:nvPr/>
        </p:nvSpPr>
        <p:spPr>
          <a:xfrm>
            <a:off x="3532649" y="5609316"/>
            <a:ext cx="253346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261917-C152-44F9-8A4B-4C453C53AB2C}"/>
              </a:ext>
            </a:extLst>
          </p:cNvPr>
          <p:cNvCxnSpPr>
            <a:cxnSpLocks/>
          </p:cNvCxnSpPr>
          <p:nvPr/>
        </p:nvCxnSpPr>
        <p:spPr>
          <a:xfrm>
            <a:off x="4604753" y="5518730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259677-2B4F-4AAB-B859-0A92CED3936C}"/>
              </a:ext>
            </a:extLst>
          </p:cNvPr>
          <p:cNvSpPr txBox="1"/>
          <p:nvPr/>
        </p:nvSpPr>
        <p:spPr>
          <a:xfrm>
            <a:off x="6530844" y="502658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FD75B24-95EF-4CA5-9927-A0E1877A2BB1}"/>
              </a:ext>
            </a:extLst>
          </p:cNvPr>
          <p:cNvSpPr txBox="1"/>
          <p:nvPr/>
        </p:nvSpPr>
        <p:spPr>
          <a:xfrm>
            <a:off x="6125887" y="5609316"/>
            <a:ext cx="253346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ED06DD-5221-4894-8298-AF85E75F8AB6}"/>
              </a:ext>
            </a:extLst>
          </p:cNvPr>
          <p:cNvCxnSpPr>
            <a:cxnSpLocks/>
          </p:cNvCxnSpPr>
          <p:nvPr/>
        </p:nvCxnSpPr>
        <p:spPr>
          <a:xfrm>
            <a:off x="7197991" y="5518730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007D902-4327-4CC9-BD81-9201483E1674}"/>
              </a:ext>
            </a:extLst>
          </p:cNvPr>
          <p:cNvSpPr txBox="1"/>
          <p:nvPr/>
        </p:nvSpPr>
        <p:spPr>
          <a:xfrm>
            <a:off x="9124086" y="502658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FB67374-8EB7-459D-9815-5C7E66FE80F7}"/>
              </a:ext>
            </a:extLst>
          </p:cNvPr>
          <p:cNvSpPr txBox="1"/>
          <p:nvPr/>
        </p:nvSpPr>
        <p:spPr>
          <a:xfrm>
            <a:off x="8719129" y="5609316"/>
            <a:ext cx="253346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09C0F30-C967-4EC4-8D4D-3418B9BFE4ED}"/>
              </a:ext>
            </a:extLst>
          </p:cNvPr>
          <p:cNvCxnSpPr>
            <a:cxnSpLocks/>
          </p:cNvCxnSpPr>
          <p:nvPr/>
        </p:nvCxnSpPr>
        <p:spPr>
          <a:xfrm>
            <a:off x="9791233" y="5518730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0EB51A-DC17-48D7-845D-92171B185351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9737F0B-2010-4768-A406-4A48083D4AFA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4A70C83-3832-4A3F-B7F0-1B16ECD67477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下步工作计划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798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0" grpId="0"/>
      <p:bldP spid="155" grpId="0"/>
      <p:bldP spid="150" grpId="0"/>
      <p:bldP spid="61" grpId="0"/>
      <p:bldP spid="62" grpId="0"/>
      <p:bldP spid="66" grpId="0"/>
      <p:bldP spid="67" grpId="0"/>
      <p:bldP spid="71" grpId="0"/>
      <p:bldP spid="72" grpId="0"/>
      <p:bldP spid="76" grpId="0"/>
      <p:bldP spid="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8565600" y="-1900643"/>
            <a:ext cx="6417142" cy="4654991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10143212" y="455414"/>
            <a:ext cx="3024899" cy="3021354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-1276971" y="448298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F47685-4018-4354-BBE2-64C4CC333DC8}"/>
              </a:ext>
            </a:extLst>
          </p:cNvPr>
          <p:cNvSpPr>
            <a:spLocks/>
          </p:cNvSpPr>
          <p:nvPr/>
        </p:nvSpPr>
        <p:spPr bwMode="auto">
          <a:xfrm>
            <a:off x="-1466850" y="-77789"/>
            <a:ext cx="9057353" cy="6401479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851" t="-583" r="-3844" b="-58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132F824-4B1D-4AE9-8653-D7BEB4D7E42E}"/>
              </a:ext>
            </a:extLst>
          </p:cNvPr>
          <p:cNvSpPr>
            <a:spLocks/>
          </p:cNvSpPr>
          <p:nvPr/>
        </p:nvSpPr>
        <p:spPr bwMode="auto">
          <a:xfrm>
            <a:off x="-531815" y="4683355"/>
            <a:ext cx="2708276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-739776" y="-322263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-498138" y="43578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D67A61-B07A-42A4-8A98-03FAFA27A777}"/>
              </a:ext>
            </a:extLst>
          </p:cNvPr>
          <p:cNvSpPr>
            <a:spLocks/>
          </p:cNvSpPr>
          <p:nvPr/>
        </p:nvSpPr>
        <p:spPr bwMode="auto">
          <a:xfrm>
            <a:off x="-484189" y="4203668"/>
            <a:ext cx="2708275" cy="1979644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6888079" y="-735029"/>
            <a:ext cx="2516187" cy="2519363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5909673" y="-1254423"/>
            <a:ext cx="3371851" cy="245903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9751689" y="554336"/>
            <a:ext cx="2842272" cy="2076295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BC93C88-AF69-479C-A077-543D8207170B}"/>
              </a:ext>
            </a:extLst>
          </p:cNvPr>
          <p:cNvSpPr txBox="1"/>
          <p:nvPr/>
        </p:nvSpPr>
        <p:spPr>
          <a:xfrm>
            <a:off x="4895245" y="3429835"/>
            <a:ext cx="6488186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800" b="1" spc="300" dirty="0">
                <a:solidFill>
                  <a:srgbClr val="FAC842">
                    <a:alpha val="41000"/>
                  </a:srgbClr>
                </a:solidFill>
                <a:cs typeface="+mn-ea"/>
                <a:sym typeface="+mn-lt"/>
              </a:rPr>
              <a:t>COMPANY</a:t>
            </a:r>
            <a:endParaRPr lang="zh-CN" altLang="en-US" sz="8800" b="1" spc="300" dirty="0">
              <a:solidFill>
                <a:srgbClr val="FAC842">
                  <a:alpha val="41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2276676-A418-4B70-8463-86D5B3C8E8E0}"/>
              </a:ext>
            </a:extLst>
          </p:cNvPr>
          <p:cNvSpPr txBox="1"/>
          <p:nvPr/>
        </p:nvSpPr>
        <p:spPr>
          <a:xfrm>
            <a:off x="5311182" y="4106354"/>
            <a:ext cx="6186310" cy="12464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500" spc="300" dirty="0">
                <a:cs typeface="+mn-ea"/>
                <a:sym typeface="+mn-lt"/>
              </a:rPr>
              <a:t>感谢您的观看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2DD7EA9-9892-47B8-9D6D-878982B9CF43}"/>
              </a:ext>
            </a:extLst>
          </p:cNvPr>
          <p:cNvSpPr txBox="1"/>
          <p:nvPr/>
        </p:nvSpPr>
        <p:spPr>
          <a:xfrm>
            <a:off x="5873749" y="5352849"/>
            <a:ext cx="5395583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5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俊黑简体" panose="02000000000000000000" pitchFamily="2" charset="-122"/>
                <a:ea typeface="方正俊黑简体" panose="02000000000000000000" pitchFamily="2" charset="-122"/>
                <a:cs typeface="Angsana New" panose="02020603050405020304" pitchFamily="18" charset="-34"/>
              </a:defRPr>
            </a:lvl1pPr>
          </a:lstStyle>
          <a:p>
            <a:pPr algn="r"/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For the benefit of you,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1ppt 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Network and the original creator, please do not copy</a:t>
            </a:r>
          </a:p>
          <a:p>
            <a:pPr algn="r"/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disseminate and </a:t>
            </a:r>
            <a:r>
              <a:rPr lang="en-US" altLang="zh-CN" dirty="0" err="1">
                <a:latin typeface="+mn-lt"/>
                <a:ea typeface="+mn-ea"/>
                <a:cs typeface="+mn-ea"/>
                <a:sym typeface="+mn-lt"/>
              </a:rPr>
              <a:t>sellFor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the benefit of you</a:t>
            </a:r>
          </a:p>
        </p:txBody>
      </p:sp>
      <p:sp>
        <p:nvSpPr>
          <p:cNvPr id="17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B06CBF3-BBDE-4B4C-BF09-07AD7BB65901}"/>
              </a:ext>
            </a:extLst>
          </p:cNvPr>
          <p:cNvSpPr/>
          <p:nvPr/>
        </p:nvSpPr>
        <p:spPr>
          <a:xfrm rot="5400000">
            <a:off x="5304059" y="5800923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412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8" grpId="0" animBg="1"/>
      <p:bldP spid="1041" grpId="0" animBg="1"/>
      <p:bldP spid="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5" grpId="0"/>
      <p:bldP spid="14" grpId="0"/>
      <p:bldP spid="16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2"/>
            <a:ext cx="9025003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 defTabSz="914400"/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7369" y="356248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1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4403232" y="641927"/>
            <a:ext cx="6856413" cy="4973638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1573623" y="138894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5465165" y="30425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5377262" y="641927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7627576" y="1674222"/>
            <a:ext cx="2087642" cy="2090277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6017427" y="2019743"/>
            <a:ext cx="2797573" cy="2040226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710BDB-4D35-40E4-A93A-BE2E22527796}"/>
              </a:ext>
            </a:extLst>
          </p:cNvPr>
          <p:cNvSpPr>
            <a:spLocks/>
          </p:cNvSpPr>
          <p:nvPr/>
        </p:nvSpPr>
        <p:spPr bwMode="auto">
          <a:xfrm>
            <a:off x="2891616" y="2984517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3339492" y="4576868"/>
            <a:ext cx="2708274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3426357" y="4134220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B49ECF-ADDF-40A8-A4FD-73DAFC874563}"/>
              </a:ext>
            </a:extLst>
          </p:cNvPr>
          <p:cNvSpPr/>
          <p:nvPr/>
        </p:nvSpPr>
        <p:spPr>
          <a:xfrm>
            <a:off x="3857434" y="1226849"/>
            <a:ext cx="4477132" cy="44771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DA3488-8E9F-41ED-A18D-1B90EF91B6B1}"/>
              </a:ext>
            </a:extLst>
          </p:cNvPr>
          <p:cNvSpPr txBox="1"/>
          <p:nvPr/>
        </p:nvSpPr>
        <p:spPr>
          <a:xfrm>
            <a:off x="4469452" y="3032410"/>
            <a:ext cx="326243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spc="600" dirty="0">
                <a:cs typeface="+mn-ea"/>
                <a:sym typeface="+mn-lt"/>
              </a:rPr>
              <a:t>工作概述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C0AC1E-7E1F-4267-91F0-7DF9CB7CAE5A}"/>
              </a:ext>
            </a:extLst>
          </p:cNvPr>
          <p:cNvGrpSpPr/>
          <p:nvPr/>
        </p:nvGrpSpPr>
        <p:grpSpPr>
          <a:xfrm>
            <a:off x="5030279" y="2087946"/>
            <a:ext cx="2140779" cy="670562"/>
            <a:chOff x="5030279" y="2087946"/>
            <a:chExt cx="2140779" cy="6705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4F2A6-C199-4E83-B88C-293F4B05ADB3}"/>
                </a:ext>
              </a:extLst>
            </p:cNvPr>
            <p:cNvSpPr txBox="1"/>
            <p:nvPr/>
          </p:nvSpPr>
          <p:spPr>
            <a:xfrm>
              <a:off x="5030279" y="2087946"/>
              <a:ext cx="21407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spc="600" dirty="0">
                  <a:cs typeface="+mn-ea"/>
                  <a:sym typeface="+mn-lt"/>
                </a:rPr>
                <a:t>PART 01</a:t>
              </a:r>
              <a:endParaRPr lang="zh-CN" altLang="en-US" sz="2800" spc="600" dirty="0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B679C1-2C85-425C-81F4-F01B30145F4B}"/>
                </a:ext>
              </a:extLst>
            </p:cNvPr>
            <p:cNvCxnSpPr>
              <a:cxnSpLocks/>
            </p:cNvCxnSpPr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55DE01-5FFC-492D-97CB-787BA981E85F}"/>
              </a:ext>
            </a:extLst>
          </p:cNvPr>
          <p:cNvSpPr txBox="1"/>
          <p:nvPr/>
        </p:nvSpPr>
        <p:spPr>
          <a:xfrm>
            <a:off x="4460115" y="3923664"/>
            <a:ext cx="327177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D33C73-3436-4B87-9F5F-40C9C3422035}"/>
              </a:ext>
            </a:extLst>
          </p:cNvPr>
          <p:cNvSpPr/>
          <p:nvPr/>
        </p:nvSpPr>
        <p:spPr>
          <a:xfrm rot="5400000">
            <a:off x="5928606" y="4758972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704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工作概述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3D4F9F8-0866-4F93-87BC-A5BD9E40C125}"/>
              </a:ext>
            </a:extLst>
          </p:cNvPr>
          <p:cNvSpPr/>
          <p:nvPr/>
        </p:nvSpPr>
        <p:spPr>
          <a:xfrm>
            <a:off x="1019176" y="2941496"/>
            <a:ext cx="10153650" cy="216879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7A788D-01E1-48C1-9854-B0A269D32408}"/>
              </a:ext>
            </a:extLst>
          </p:cNvPr>
          <p:cNvSpPr/>
          <p:nvPr/>
        </p:nvSpPr>
        <p:spPr>
          <a:xfrm>
            <a:off x="1019176" y="5110291"/>
            <a:ext cx="10153650" cy="92333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013FE8E-F6A9-4460-BBB7-966C7BE5C02D}"/>
              </a:ext>
            </a:extLst>
          </p:cNvPr>
          <p:cNvGrpSpPr/>
          <p:nvPr/>
        </p:nvGrpSpPr>
        <p:grpSpPr>
          <a:xfrm>
            <a:off x="1019176" y="2018166"/>
            <a:ext cx="10153650" cy="923330"/>
            <a:chOff x="1019176" y="2018166"/>
            <a:chExt cx="10153650" cy="92333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CA9C7B-1593-4F09-B42B-97A6B5F59284}"/>
                </a:ext>
              </a:extLst>
            </p:cNvPr>
            <p:cNvSpPr/>
            <p:nvPr/>
          </p:nvSpPr>
          <p:spPr>
            <a:xfrm>
              <a:off x="1019176" y="2018166"/>
              <a:ext cx="10153650" cy="923330"/>
            </a:xfrm>
            <a:prstGeom prst="rect">
              <a:avLst/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val 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189EC3E-5D8C-4C68-BC23-06295BECD77F}"/>
                </a:ext>
              </a:extLst>
            </p:cNvPr>
            <p:cNvSpPr/>
            <p:nvPr/>
          </p:nvSpPr>
          <p:spPr>
            <a:xfrm rot="5400000">
              <a:off x="10345959" y="2287582"/>
              <a:ext cx="334787" cy="384500"/>
            </a:xfrm>
            <a:custGeom>
              <a:avLst/>
              <a:gdLst>
                <a:gd name="T0" fmla="*/ 329 w 345"/>
                <a:gd name="T1" fmla="*/ 213 h 397"/>
                <a:gd name="T2" fmla="*/ 273 w 345"/>
                <a:gd name="T3" fmla="*/ 213 h 397"/>
                <a:gd name="T4" fmla="*/ 212 w 345"/>
                <a:gd name="T5" fmla="*/ 153 h 397"/>
                <a:gd name="T6" fmla="*/ 212 w 345"/>
                <a:gd name="T7" fmla="*/ 357 h 397"/>
                <a:gd name="T8" fmla="*/ 172 w 345"/>
                <a:gd name="T9" fmla="*/ 397 h 397"/>
                <a:gd name="T10" fmla="*/ 132 w 345"/>
                <a:gd name="T11" fmla="*/ 357 h 397"/>
                <a:gd name="T12" fmla="*/ 132 w 345"/>
                <a:gd name="T13" fmla="*/ 153 h 397"/>
                <a:gd name="T14" fmla="*/ 72 w 345"/>
                <a:gd name="T15" fmla="*/ 213 h 397"/>
                <a:gd name="T16" fmla="*/ 44 w 345"/>
                <a:gd name="T17" fmla="*/ 225 h 397"/>
                <a:gd name="T18" fmla="*/ 16 w 345"/>
                <a:gd name="T19" fmla="*/ 213 h 397"/>
                <a:gd name="T20" fmla="*/ 16 w 345"/>
                <a:gd name="T21" fmla="*/ 157 h 397"/>
                <a:gd name="T22" fmla="*/ 172 w 345"/>
                <a:gd name="T23" fmla="*/ 0 h 397"/>
                <a:gd name="T24" fmla="*/ 329 w 345"/>
                <a:gd name="T25" fmla="*/ 157 h 397"/>
                <a:gd name="T26" fmla="*/ 329 w 345"/>
                <a:gd name="T27" fmla="*/ 21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5" h="397">
                  <a:moveTo>
                    <a:pt x="329" y="213"/>
                  </a:moveTo>
                  <a:cubicBezTo>
                    <a:pt x="313" y="229"/>
                    <a:pt x="288" y="229"/>
                    <a:pt x="273" y="213"/>
                  </a:cubicBezTo>
                  <a:lnTo>
                    <a:pt x="212" y="153"/>
                  </a:lnTo>
                  <a:lnTo>
                    <a:pt x="212" y="357"/>
                  </a:lnTo>
                  <a:cubicBezTo>
                    <a:pt x="212" y="379"/>
                    <a:pt x="195" y="397"/>
                    <a:pt x="172" y="397"/>
                  </a:cubicBezTo>
                  <a:cubicBezTo>
                    <a:pt x="150" y="397"/>
                    <a:pt x="132" y="379"/>
                    <a:pt x="132" y="357"/>
                  </a:cubicBezTo>
                  <a:lnTo>
                    <a:pt x="132" y="153"/>
                  </a:lnTo>
                  <a:lnTo>
                    <a:pt x="72" y="213"/>
                  </a:lnTo>
                  <a:cubicBezTo>
                    <a:pt x="65" y="221"/>
                    <a:pt x="54" y="225"/>
                    <a:pt x="44" y="225"/>
                  </a:cubicBezTo>
                  <a:cubicBezTo>
                    <a:pt x="34" y="225"/>
                    <a:pt x="24" y="221"/>
                    <a:pt x="16" y="213"/>
                  </a:cubicBezTo>
                  <a:cubicBezTo>
                    <a:pt x="0" y="198"/>
                    <a:pt x="0" y="172"/>
                    <a:pt x="16" y="157"/>
                  </a:cubicBezTo>
                  <a:lnTo>
                    <a:pt x="172" y="0"/>
                  </a:lnTo>
                  <a:lnTo>
                    <a:pt x="329" y="157"/>
                  </a:lnTo>
                  <a:cubicBezTo>
                    <a:pt x="345" y="172"/>
                    <a:pt x="345" y="198"/>
                    <a:pt x="329" y="21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E88F24C-FCCB-4E37-A9F8-B12F612B0451}"/>
              </a:ext>
            </a:extLst>
          </p:cNvPr>
          <p:cNvGrpSpPr/>
          <p:nvPr/>
        </p:nvGrpSpPr>
        <p:grpSpPr>
          <a:xfrm>
            <a:off x="1112078" y="2216886"/>
            <a:ext cx="9111422" cy="3867807"/>
            <a:chOff x="1365678" y="4982642"/>
            <a:chExt cx="9111422" cy="386780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80D5B87-7C11-4846-ACB8-8CC358CF1FAE}"/>
                </a:ext>
              </a:extLst>
            </p:cNvPr>
            <p:cNvGrpSpPr/>
            <p:nvPr/>
          </p:nvGrpSpPr>
          <p:grpSpPr>
            <a:xfrm>
              <a:off x="1365678" y="4982642"/>
              <a:ext cx="9111422" cy="3867807"/>
              <a:chOff x="1365678" y="4982642"/>
              <a:chExt cx="9111422" cy="3867807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BB94AA-CB20-45F0-8326-13D4732B6B56}"/>
                  </a:ext>
                </a:extLst>
              </p:cNvPr>
              <p:cNvSpPr txBox="1"/>
              <p:nvPr/>
            </p:nvSpPr>
            <p:spPr>
              <a:xfrm>
                <a:off x="1365678" y="49826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9A4BF3-9AFF-405C-BB45-CC8D1FD85831}"/>
                  </a:ext>
                </a:extLst>
              </p:cNvPr>
              <p:cNvSpPr txBox="1"/>
              <p:nvPr/>
            </p:nvSpPr>
            <p:spPr>
              <a:xfrm>
                <a:off x="1400602" y="8065619"/>
                <a:ext cx="907649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Network and the original creator, please do not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the benefit of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youFor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the benefit of you, 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Network and the original creator, please do not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 the benefit of you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14FACC-082C-478F-BCDF-7909274BDB75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487487"/>
              <a:ext cx="389255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38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4CFA5-E42C-454B-838D-3EE6D1420505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A66F1C8-26B7-46FC-A3B6-790A6536BF4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F6238F0-8F5E-4EC5-B515-779E6BAF6896}"/>
                </a:ext>
              </a:extLst>
            </p:cNvPr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工作概述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DCF478-506F-4B8D-99B1-FE2342A8A3F0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209FBAF-C545-44ED-BD21-54AF4CDF8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51E78B8-1B91-4C16-A5EF-BDAFF1987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61E60C-A6DD-44C6-87BC-59DCAC252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56B51CB-B91D-4813-A5FC-E785A193A02D}"/>
              </a:ext>
            </a:extLst>
          </p:cNvPr>
          <p:cNvSpPr>
            <a:spLocks/>
          </p:cNvSpPr>
          <p:nvPr/>
        </p:nvSpPr>
        <p:spPr bwMode="auto">
          <a:xfrm>
            <a:off x="6695985" y="301030"/>
            <a:ext cx="7362915" cy="683115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7149" r="-17089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DF45FE-163E-4000-BE8A-60DA60E838CE}"/>
              </a:ext>
            </a:extLst>
          </p:cNvPr>
          <p:cNvGrpSpPr/>
          <p:nvPr/>
        </p:nvGrpSpPr>
        <p:grpSpPr>
          <a:xfrm>
            <a:off x="905281" y="2115286"/>
            <a:ext cx="4657723" cy="1367561"/>
            <a:chOff x="1365678" y="4881042"/>
            <a:chExt cx="4657723" cy="1367561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AA2756D-1940-47F2-A055-19BC88B395CE}"/>
                </a:ext>
              </a:extLst>
            </p:cNvPr>
            <p:cNvGrpSpPr/>
            <p:nvPr/>
          </p:nvGrpSpPr>
          <p:grpSpPr>
            <a:xfrm>
              <a:off x="1365678" y="4881042"/>
              <a:ext cx="4657723" cy="1367561"/>
              <a:chOff x="1365678" y="4881042"/>
              <a:chExt cx="4657723" cy="1367561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635BB8-4028-4941-9A81-B33CD5D18621}"/>
                  </a:ext>
                </a:extLst>
              </p:cNvPr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spc="600" dirty="0">
                    <a:cs typeface="+mn-ea"/>
                    <a:sym typeface="+mn-lt"/>
                  </a:rPr>
                  <a:t>标题添加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39DB5C-B7BF-4CCA-8C43-047EC35741ED}"/>
                  </a:ext>
                </a:extLst>
              </p:cNvPr>
              <p:cNvSpPr txBox="1"/>
              <p:nvPr/>
            </p:nvSpPr>
            <p:spPr>
              <a:xfrm>
                <a:off x="1400602" y="5463773"/>
                <a:ext cx="4622799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For the benefit of you, </a:t>
                </a: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 creator, please do not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the benefit of you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D42FE42-FE51-400C-8016-0377DF5E6C91}"/>
                </a:ext>
              </a:extLst>
            </p:cNvPr>
            <p:cNvCxnSpPr>
              <a:cxnSpLocks/>
            </p:cNvCxnSpPr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BA695C1-B954-4329-8C06-91867AEB37E9}"/>
              </a:ext>
            </a:extLst>
          </p:cNvPr>
          <p:cNvSpPr/>
          <p:nvPr/>
        </p:nvSpPr>
        <p:spPr>
          <a:xfrm rot="5400000">
            <a:off x="1068436" y="3793030"/>
            <a:ext cx="215194" cy="2471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3768CC-3CEE-4AFE-8E44-9065501416F1}"/>
              </a:ext>
            </a:extLst>
          </p:cNvPr>
          <p:cNvSpPr txBox="1"/>
          <p:nvPr/>
        </p:nvSpPr>
        <p:spPr>
          <a:xfrm>
            <a:off x="1400843" y="3755987"/>
            <a:ext cx="437729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</a:t>
            </a:r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F1F871E-A751-469E-BF43-ACB8E93C8328}"/>
              </a:ext>
            </a:extLst>
          </p:cNvPr>
          <p:cNvSpPr/>
          <p:nvPr/>
        </p:nvSpPr>
        <p:spPr>
          <a:xfrm rot="5400000">
            <a:off x="1068436" y="4355005"/>
            <a:ext cx="215194" cy="2471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DC92818-907E-451D-A999-36E30C85DC11}"/>
              </a:ext>
            </a:extLst>
          </p:cNvPr>
          <p:cNvSpPr txBox="1"/>
          <p:nvPr/>
        </p:nvSpPr>
        <p:spPr>
          <a:xfrm>
            <a:off x="1400843" y="4317962"/>
            <a:ext cx="4377292" cy="5329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12546D-4ABD-46FF-B879-CB63FB0987FE}"/>
              </a:ext>
            </a:extLst>
          </p:cNvPr>
          <p:cNvSpPr/>
          <p:nvPr/>
        </p:nvSpPr>
        <p:spPr>
          <a:xfrm rot="5400000">
            <a:off x="1068436" y="4916980"/>
            <a:ext cx="215194" cy="2471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5C6C747-0C2D-4D4D-8064-945D06D6BBA9}"/>
              </a:ext>
            </a:extLst>
          </p:cNvPr>
          <p:cNvSpPr txBox="1"/>
          <p:nvPr/>
        </p:nvSpPr>
        <p:spPr>
          <a:xfrm>
            <a:off x="1400843" y="4879937"/>
            <a:ext cx="437729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</a:t>
            </a:r>
          </a:p>
        </p:txBody>
      </p:sp>
      <p:sp>
        <p:nvSpPr>
          <p:cNvPr id="22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B3D6E94-42FD-429F-B8A1-03A15CEEDD18}"/>
              </a:ext>
            </a:extLst>
          </p:cNvPr>
          <p:cNvSpPr/>
          <p:nvPr/>
        </p:nvSpPr>
        <p:spPr>
          <a:xfrm rot="5400000">
            <a:off x="1068436" y="5478955"/>
            <a:ext cx="215194" cy="2471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BC78C76-FE6F-4C2F-9065-594E6E1D1610}"/>
              </a:ext>
            </a:extLst>
          </p:cNvPr>
          <p:cNvSpPr txBox="1"/>
          <p:nvPr/>
        </p:nvSpPr>
        <p:spPr>
          <a:xfrm>
            <a:off x="1400843" y="5441912"/>
            <a:ext cx="4377292" cy="5329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the benefit of you</a:t>
            </a:r>
          </a:p>
        </p:txBody>
      </p:sp>
    </p:spTree>
    <p:extLst>
      <p:ext uri="{BB962C8B-B14F-4D97-AF65-F5344CB8AC3E}">
        <p14:creationId xmlns:p14="http://schemas.microsoft.com/office/powerpoint/2010/main" val="143182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工作概述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B788370-D799-4C13-BD67-4CEDAFDCDF97}"/>
              </a:ext>
            </a:extLst>
          </p:cNvPr>
          <p:cNvSpPr/>
          <p:nvPr/>
        </p:nvSpPr>
        <p:spPr>
          <a:xfrm>
            <a:off x="1045028" y="2770487"/>
            <a:ext cx="10130971" cy="2308358"/>
          </a:xfrm>
          <a:custGeom>
            <a:avLst/>
            <a:gdLst>
              <a:gd name="connsiteX0" fmla="*/ 0 w 10130971"/>
              <a:gd name="connsiteY0" fmla="*/ 2582693 h 3454055"/>
              <a:gd name="connsiteX1" fmla="*/ 1669143 w 10130971"/>
              <a:gd name="connsiteY1" fmla="*/ 1726350 h 3454055"/>
              <a:gd name="connsiteX2" fmla="*/ 3323771 w 10130971"/>
              <a:gd name="connsiteY2" fmla="*/ 3424522 h 3454055"/>
              <a:gd name="connsiteX3" fmla="*/ 5065486 w 10130971"/>
              <a:gd name="connsiteY3" fmla="*/ 28179 h 3454055"/>
              <a:gd name="connsiteX4" fmla="*/ 6778171 w 10130971"/>
              <a:gd name="connsiteY4" fmla="*/ 1755379 h 3454055"/>
              <a:gd name="connsiteX5" fmla="*/ 8432800 w 10130971"/>
              <a:gd name="connsiteY5" fmla="*/ 840979 h 3454055"/>
              <a:gd name="connsiteX6" fmla="*/ 10130971 w 10130971"/>
              <a:gd name="connsiteY6" fmla="*/ 2582693 h 3454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30971" h="3454055">
                <a:moveTo>
                  <a:pt x="0" y="2582693"/>
                </a:moveTo>
                <a:cubicBezTo>
                  <a:pt x="557590" y="2084369"/>
                  <a:pt x="1115181" y="1586045"/>
                  <a:pt x="1669143" y="1726350"/>
                </a:cubicBezTo>
                <a:cubicBezTo>
                  <a:pt x="2223105" y="1866655"/>
                  <a:pt x="2757714" y="3707550"/>
                  <a:pt x="3323771" y="3424522"/>
                </a:cubicBezTo>
                <a:cubicBezTo>
                  <a:pt x="3889828" y="3141494"/>
                  <a:pt x="4489753" y="306370"/>
                  <a:pt x="5065486" y="28179"/>
                </a:cubicBezTo>
                <a:cubicBezTo>
                  <a:pt x="5641219" y="-250012"/>
                  <a:pt x="6216952" y="1619912"/>
                  <a:pt x="6778171" y="1755379"/>
                </a:cubicBezTo>
                <a:cubicBezTo>
                  <a:pt x="7339390" y="1890846"/>
                  <a:pt x="7874000" y="703093"/>
                  <a:pt x="8432800" y="840979"/>
                </a:cubicBezTo>
                <a:cubicBezTo>
                  <a:pt x="8991600" y="978865"/>
                  <a:pt x="9561285" y="1780779"/>
                  <a:pt x="10130971" y="2582693"/>
                </a:cubicBezTo>
              </a:path>
            </a:pathLst>
          </a:cu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BEEA22C-FF4E-4166-BBA7-2D0ED507F11A}"/>
              </a:ext>
            </a:extLst>
          </p:cNvPr>
          <p:cNvSpPr/>
          <p:nvPr/>
        </p:nvSpPr>
        <p:spPr>
          <a:xfrm>
            <a:off x="2392727" y="3629025"/>
            <a:ext cx="591280" cy="5912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DDE2F80-AF86-4B29-8B7D-F5E34188893B}"/>
              </a:ext>
            </a:extLst>
          </p:cNvPr>
          <p:cNvSpPr/>
          <p:nvPr/>
        </p:nvSpPr>
        <p:spPr>
          <a:xfrm>
            <a:off x="2540033" y="3779060"/>
            <a:ext cx="296668" cy="291210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34CD478-3E19-4BA5-B081-E54A3281A2C1}"/>
              </a:ext>
            </a:extLst>
          </p:cNvPr>
          <p:cNvSpPr/>
          <p:nvPr/>
        </p:nvSpPr>
        <p:spPr>
          <a:xfrm>
            <a:off x="3973877" y="4742805"/>
            <a:ext cx="591280" cy="5912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62EB4C-F9CB-427B-87CC-0C077F285CC4}"/>
              </a:ext>
            </a:extLst>
          </p:cNvPr>
          <p:cNvSpPr/>
          <p:nvPr/>
        </p:nvSpPr>
        <p:spPr>
          <a:xfrm>
            <a:off x="4125878" y="4890111"/>
            <a:ext cx="287277" cy="296668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Group 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5DD7591-2470-4E4C-B0C2-F4B2670CFF80}"/>
              </a:ext>
            </a:extLst>
          </p:cNvPr>
          <p:cNvGrpSpPr/>
          <p:nvPr/>
        </p:nvGrpSpPr>
        <p:grpSpPr>
          <a:xfrm>
            <a:off x="5936027" y="2515247"/>
            <a:ext cx="591280" cy="591280"/>
            <a:chOff x="2160187" y="3373402"/>
            <a:chExt cx="1102526" cy="1102526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1D4437D-EDF8-4D53-91A3-0D91BBB85AA4}"/>
                </a:ext>
              </a:extLst>
            </p:cNvPr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1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B08ECF-3EA4-4CD2-952C-7B04E1CBEF6E}"/>
                </a:ext>
              </a:extLst>
            </p:cNvPr>
            <p:cNvSpPr/>
            <p:nvPr/>
          </p:nvSpPr>
          <p:spPr>
            <a:xfrm>
              <a:off x="2434860" y="3648999"/>
              <a:ext cx="553180" cy="551330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B6226E6-426F-4BC8-8E6A-D17028CA7953}"/>
              </a:ext>
            </a:extLst>
          </p:cNvPr>
          <p:cNvSpPr/>
          <p:nvPr/>
        </p:nvSpPr>
        <p:spPr>
          <a:xfrm>
            <a:off x="7593377" y="3629025"/>
            <a:ext cx="591280" cy="5912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Oval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EFCF5EB-E79B-49DF-A6EA-22370D92CB35}"/>
              </a:ext>
            </a:extLst>
          </p:cNvPr>
          <p:cNvSpPr/>
          <p:nvPr/>
        </p:nvSpPr>
        <p:spPr>
          <a:xfrm>
            <a:off x="7740683" y="3776538"/>
            <a:ext cx="296668" cy="296255"/>
          </a:xfrm>
          <a:custGeom>
            <a:avLst/>
            <a:gdLst>
              <a:gd name="connsiteX0" fmla="*/ 443164 w 609403"/>
              <a:gd name="connsiteY0" fmla="*/ 187725 h 608556"/>
              <a:gd name="connsiteX1" fmla="*/ 458558 w 609403"/>
              <a:gd name="connsiteY1" fmla="*/ 194090 h 608556"/>
              <a:gd name="connsiteX2" fmla="*/ 464856 w 609403"/>
              <a:gd name="connsiteY2" fmla="*/ 209382 h 608556"/>
              <a:gd name="connsiteX3" fmla="*/ 458558 w 609403"/>
              <a:gd name="connsiteY3" fmla="*/ 224674 h 608556"/>
              <a:gd name="connsiteX4" fmla="*/ 268385 w 609403"/>
              <a:gd name="connsiteY4" fmla="*/ 414466 h 608556"/>
              <a:gd name="connsiteX5" fmla="*/ 253068 w 609403"/>
              <a:gd name="connsiteY5" fmla="*/ 420831 h 608556"/>
              <a:gd name="connsiteX6" fmla="*/ 237752 w 609403"/>
              <a:gd name="connsiteY6" fmla="*/ 414466 h 608556"/>
              <a:gd name="connsiteX7" fmla="*/ 150906 w 609403"/>
              <a:gd name="connsiteY7" fmla="*/ 327837 h 608556"/>
              <a:gd name="connsiteX8" fmla="*/ 150906 w 609403"/>
              <a:gd name="connsiteY8" fmla="*/ 297175 h 608556"/>
              <a:gd name="connsiteX9" fmla="*/ 166223 w 609403"/>
              <a:gd name="connsiteY9" fmla="*/ 290810 h 608556"/>
              <a:gd name="connsiteX10" fmla="*/ 181617 w 609403"/>
              <a:gd name="connsiteY10" fmla="*/ 297175 h 608556"/>
              <a:gd name="connsiteX11" fmla="*/ 253068 w 609403"/>
              <a:gd name="connsiteY11" fmla="*/ 368590 h 608556"/>
              <a:gd name="connsiteX12" fmla="*/ 427847 w 609403"/>
              <a:gd name="connsiteY12" fmla="*/ 194090 h 608556"/>
              <a:gd name="connsiteX13" fmla="*/ 443164 w 609403"/>
              <a:gd name="connsiteY13" fmla="*/ 187725 h 608556"/>
              <a:gd name="connsiteX14" fmla="*/ 443184 w 609403"/>
              <a:gd name="connsiteY14" fmla="*/ 187195 h 608556"/>
              <a:gd name="connsiteX15" fmla="*/ 427451 w 609403"/>
              <a:gd name="connsiteY15" fmla="*/ 193714 h 608556"/>
              <a:gd name="connsiteX16" fmla="*/ 253077 w 609403"/>
              <a:gd name="connsiteY16" fmla="*/ 367795 h 608556"/>
              <a:gd name="connsiteX17" fmla="*/ 181944 w 609403"/>
              <a:gd name="connsiteY17" fmla="*/ 296781 h 608556"/>
              <a:gd name="connsiteX18" fmla="*/ 150614 w 609403"/>
              <a:gd name="connsiteY18" fmla="*/ 296781 h 608556"/>
              <a:gd name="connsiteX19" fmla="*/ 150614 w 609403"/>
              <a:gd name="connsiteY19" fmla="*/ 328136 h 608556"/>
              <a:gd name="connsiteX20" fmla="*/ 237374 w 609403"/>
              <a:gd name="connsiteY20" fmla="*/ 414827 h 608556"/>
              <a:gd name="connsiteX21" fmla="*/ 253077 w 609403"/>
              <a:gd name="connsiteY21" fmla="*/ 421346 h 608556"/>
              <a:gd name="connsiteX22" fmla="*/ 268781 w 609403"/>
              <a:gd name="connsiteY22" fmla="*/ 414827 h 608556"/>
              <a:gd name="connsiteX23" fmla="*/ 458859 w 609403"/>
              <a:gd name="connsiteY23" fmla="*/ 225069 h 608556"/>
              <a:gd name="connsiteX24" fmla="*/ 458859 w 609403"/>
              <a:gd name="connsiteY24" fmla="*/ 193714 h 608556"/>
              <a:gd name="connsiteX25" fmla="*/ 443184 w 609403"/>
              <a:gd name="connsiteY25" fmla="*/ 187195 h 608556"/>
              <a:gd name="connsiteX26" fmla="*/ 443164 w 609403"/>
              <a:gd name="connsiteY26" fmla="*/ 186716 h 608556"/>
              <a:gd name="connsiteX27" fmla="*/ 459258 w 609403"/>
              <a:gd name="connsiteY27" fmla="*/ 193314 h 608556"/>
              <a:gd name="connsiteX28" fmla="*/ 465944 w 609403"/>
              <a:gd name="connsiteY28" fmla="*/ 209382 h 608556"/>
              <a:gd name="connsiteX29" fmla="*/ 459258 w 609403"/>
              <a:gd name="connsiteY29" fmla="*/ 225373 h 608556"/>
              <a:gd name="connsiteX30" fmla="*/ 269162 w 609403"/>
              <a:gd name="connsiteY30" fmla="*/ 415242 h 608556"/>
              <a:gd name="connsiteX31" fmla="*/ 253068 w 609403"/>
              <a:gd name="connsiteY31" fmla="*/ 421840 h 608556"/>
              <a:gd name="connsiteX32" fmla="*/ 237052 w 609403"/>
              <a:gd name="connsiteY32" fmla="*/ 415242 h 608556"/>
              <a:gd name="connsiteX33" fmla="*/ 150206 w 609403"/>
              <a:gd name="connsiteY33" fmla="*/ 328536 h 608556"/>
              <a:gd name="connsiteX34" fmla="*/ 150206 w 609403"/>
              <a:gd name="connsiteY34" fmla="*/ 296477 h 608556"/>
              <a:gd name="connsiteX35" fmla="*/ 166223 w 609403"/>
              <a:gd name="connsiteY35" fmla="*/ 289801 h 608556"/>
              <a:gd name="connsiteX36" fmla="*/ 182317 w 609403"/>
              <a:gd name="connsiteY36" fmla="*/ 296477 h 608556"/>
              <a:gd name="connsiteX37" fmla="*/ 253068 w 609403"/>
              <a:gd name="connsiteY37" fmla="*/ 367115 h 608556"/>
              <a:gd name="connsiteX38" fmla="*/ 427147 w 609403"/>
              <a:gd name="connsiteY38" fmla="*/ 193314 h 608556"/>
              <a:gd name="connsiteX39" fmla="*/ 443164 w 609403"/>
              <a:gd name="connsiteY39" fmla="*/ 186716 h 608556"/>
              <a:gd name="connsiteX40" fmla="*/ 304663 w 609403"/>
              <a:gd name="connsiteY40" fmla="*/ 45415 h 608556"/>
              <a:gd name="connsiteX41" fmla="*/ 121352 w 609403"/>
              <a:gd name="connsiteY41" fmla="*/ 121183 h 608556"/>
              <a:gd name="connsiteX42" fmla="*/ 45478 w 609403"/>
              <a:gd name="connsiteY42" fmla="*/ 304239 h 608556"/>
              <a:gd name="connsiteX43" fmla="*/ 121352 w 609403"/>
              <a:gd name="connsiteY43" fmla="*/ 487295 h 608556"/>
              <a:gd name="connsiteX44" fmla="*/ 304663 w 609403"/>
              <a:gd name="connsiteY44" fmla="*/ 563141 h 608556"/>
              <a:gd name="connsiteX45" fmla="*/ 487973 w 609403"/>
              <a:gd name="connsiteY45" fmla="*/ 487295 h 608556"/>
              <a:gd name="connsiteX46" fmla="*/ 563925 w 609403"/>
              <a:gd name="connsiteY46" fmla="*/ 304239 h 608556"/>
              <a:gd name="connsiteX47" fmla="*/ 487973 w 609403"/>
              <a:gd name="connsiteY47" fmla="*/ 121183 h 608556"/>
              <a:gd name="connsiteX48" fmla="*/ 304663 w 609403"/>
              <a:gd name="connsiteY48" fmla="*/ 45415 h 608556"/>
              <a:gd name="connsiteX49" fmla="*/ 304699 w 609403"/>
              <a:gd name="connsiteY49" fmla="*/ 44890 h 608556"/>
              <a:gd name="connsiteX50" fmla="*/ 564518 w 609403"/>
              <a:gd name="connsiteY50" fmla="*/ 304240 h 608556"/>
              <a:gd name="connsiteX51" fmla="*/ 304699 w 609403"/>
              <a:gd name="connsiteY51" fmla="*/ 563667 h 608556"/>
              <a:gd name="connsiteX52" fmla="*/ 44957 w 609403"/>
              <a:gd name="connsiteY52" fmla="*/ 304240 h 608556"/>
              <a:gd name="connsiteX53" fmla="*/ 304699 w 609403"/>
              <a:gd name="connsiteY53" fmla="*/ 44890 h 608556"/>
              <a:gd name="connsiteX54" fmla="*/ 304663 w 609403"/>
              <a:gd name="connsiteY54" fmla="*/ 44328 h 608556"/>
              <a:gd name="connsiteX55" fmla="*/ 120652 w 609403"/>
              <a:gd name="connsiteY55" fmla="*/ 120485 h 608556"/>
              <a:gd name="connsiteX56" fmla="*/ 44389 w 609403"/>
              <a:gd name="connsiteY56" fmla="*/ 304239 h 608556"/>
              <a:gd name="connsiteX57" fmla="*/ 120652 w 609403"/>
              <a:gd name="connsiteY57" fmla="*/ 488071 h 608556"/>
              <a:gd name="connsiteX58" fmla="*/ 304663 w 609403"/>
              <a:gd name="connsiteY58" fmla="*/ 564228 h 608556"/>
              <a:gd name="connsiteX59" fmla="*/ 488751 w 609403"/>
              <a:gd name="connsiteY59" fmla="*/ 488071 h 608556"/>
              <a:gd name="connsiteX60" fmla="*/ 565014 w 609403"/>
              <a:gd name="connsiteY60" fmla="*/ 304239 h 608556"/>
              <a:gd name="connsiteX61" fmla="*/ 488751 w 609403"/>
              <a:gd name="connsiteY61" fmla="*/ 120485 h 608556"/>
              <a:gd name="connsiteX62" fmla="*/ 304663 w 609403"/>
              <a:gd name="connsiteY62" fmla="*/ 44328 h 608556"/>
              <a:gd name="connsiteX63" fmla="*/ 304663 w 609403"/>
              <a:gd name="connsiteY63" fmla="*/ 1009 h 608556"/>
              <a:gd name="connsiteX64" fmla="*/ 422905 w 609403"/>
              <a:gd name="connsiteY64" fmla="*/ 24920 h 608556"/>
              <a:gd name="connsiteX65" fmla="*/ 519380 w 609403"/>
              <a:gd name="connsiteY65" fmla="*/ 89820 h 608556"/>
              <a:gd name="connsiteX66" fmla="*/ 584449 w 609403"/>
              <a:gd name="connsiteY66" fmla="*/ 186239 h 608556"/>
              <a:gd name="connsiteX67" fmla="*/ 608315 w 609403"/>
              <a:gd name="connsiteY67" fmla="*/ 304239 h 608556"/>
              <a:gd name="connsiteX68" fmla="*/ 584449 w 609403"/>
              <a:gd name="connsiteY68" fmla="*/ 422317 h 608556"/>
              <a:gd name="connsiteX69" fmla="*/ 519380 w 609403"/>
              <a:gd name="connsiteY69" fmla="*/ 518658 h 608556"/>
              <a:gd name="connsiteX70" fmla="*/ 422905 w 609403"/>
              <a:gd name="connsiteY70" fmla="*/ 583636 h 608556"/>
              <a:gd name="connsiteX71" fmla="*/ 304663 w 609403"/>
              <a:gd name="connsiteY71" fmla="*/ 607469 h 608556"/>
              <a:gd name="connsiteX72" fmla="*/ 186498 w 609403"/>
              <a:gd name="connsiteY72" fmla="*/ 583636 h 608556"/>
              <a:gd name="connsiteX73" fmla="*/ 89945 w 609403"/>
              <a:gd name="connsiteY73" fmla="*/ 518658 h 608556"/>
              <a:gd name="connsiteX74" fmla="*/ 24954 w 609403"/>
              <a:gd name="connsiteY74" fmla="*/ 422317 h 608556"/>
              <a:gd name="connsiteX75" fmla="*/ 1011 w 609403"/>
              <a:gd name="connsiteY75" fmla="*/ 304239 h 608556"/>
              <a:gd name="connsiteX76" fmla="*/ 24954 w 609403"/>
              <a:gd name="connsiteY76" fmla="*/ 186239 h 608556"/>
              <a:gd name="connsiteX77" fmla="*/ 89945 w 609403"/>
              <a:gd name="connsiteY77" fmla="*/ 89820 h 608556"/>
              <a:gd name="connsiteX78" fmla="*/ 186498 w 609403"/>
              <a:gd name="connsiteY78" fmla="*/ 24920 h 608556"/>
              <a:gd name="connsiteX79" fmla="*/ 304663 w 609403"/>
              <a:gd name="connsiteY79" fmla="*/ 1009 h 608556"/>
              <a:gd name="connsiteX80" fmla="*/ 304699 w 609403"/>
              <a:gd name="connsiteY80" fmla="*/ 565 h 608556"/>
              <a:gd name="connsiteX81" fmla="*/ 186295 w 609403"/>
              <a:gd name="connsiteY81" fmla="*/ 24396 h 608556"/>
              <a:gd name="connsiteX82" fmla="*/ 89659 w 609403"/>
              <a:gd name="connsiteY82" fmla="*/ 89525 h 608556"/>
              <a:gd name="connsiteX83" fmla="*/ 24432 w 609403"/>
              <a:gd name="connsiteY83" fmla="*/ 186015 h 608556"/>
              <a:gd name="connsiteX84" fmla="*/ 565 w 609403"/>
              <a:gd name="connsiteY84" fmla="*/ 304240 h 608556"/>
              <a:gd name="connsiteX85" fmla="*/ 24432 w 609403"/>
              <a:gd name="connsiteY85" fmla="*/ 422542 h 608556"/>
              <a:gd name="connsiteX86" fmla="*/ 89659 w 609403"/>
              <a:gd name="connsiteY86" fmla="*/ 519032 h 608556"/>
              <a:gd name="connsiteX87" fmla="*/ 186295 w 609403"/>
              <a:gd name="connsiteY87" fmla="*/ 584083 h 608556"/>
              <a:gd name="connsiteX88" fmla="*/ 304699 w 609403"/>
              <a:gd name="connsiteY88" fmla="*/ 607992 h 608556"/>
              <a:gd name="connsiteX89" fmla="*/ 423180 w 609403"/>
              <a:gd name="connsiteY89" fmla="*/ 584083 h 608556"/>
              <a:gd name="connsiteX90" fmla="*/ 519816 w 609403"/>
              <a:gd name="connsiteY90" fmla="*/ 519032 h 608556"/>
              <a:gd name="connsiteX91" fmla="*/ 584965 w 609403"/>
              <a:gd name="connsiteY91" fmla="*/ 422542 h 608556"/>
              <a:gd name="connsiteX92" fmla="*/ 608910 w 609403"/>
              <a:gd name="connsiteY92" fmla="*/ 304240 h 608556"/>
              <a:gd name="connsiteX93" fmla="*/ 584965 w 609403"/>
              <a:gd name="connsiteY93" fmla="*/ 186015 h 608556"/>
              <a:gd name="connsiteX94" fmla="*/ 519816 w 609403"/>
              <a:gd name="connsiteY94" fmla="*/ 89525 h 608556"/>
              <a:gd name="connsiteX95" fmla="*/ 423180 w 609403"/>
              <a:gd name="connsiteY95" fmla="*/ 24396 h 608556"/>
              <a:gd name="connsiteX96" fmla="*/ 304699 w 609403"/>
              <a:gd name="connsiteY96" fmla="*/ 565 h 608556"/>
              <a:gd name="connsiteX97" fmla="*/ 304663 w 609403"/>
              <a:gd name="connsiteY97" fmla="*/ 0 h 608556"/>
              <a:gd name="connsiteX98" fmla="*/ 423294 w 609403"/>
              <a:gd name="connsiteY98" fmla="*/ 23911 h 608556"/>
              <a:gd name="connsiteX99" fmla="*/ 520158 w 609403"/>
              <a:gd name="connsiteY99" fmla="*/ 89121 h 608556"/>
              <a:gd name="connsiteX100" fmla="*/ 585459 w 609403"/>
              <a:gd name="connsiteY100" fmla="*/ 185851 h 608556"/>
              <a:gd name="connsiteX101" fmla="*/ 609403 w 609403"/>
              <a:gd name="connsiteY101" fmla="*/ 304239 h 608556"/>
              <a:gd name="connsiteX102" fmla="*/ 585459 w 609403"/>
              <a:gd name="connsiteY102" fmla="*/ 422705 h 608556"/>
              <a:gd name="connsiteX103" fmla="*/ 520158 w 609403"/>
              <a:gd name="connsiteY103" fmla="*/ 519435 h 608556"/>
              <a:gd name="connsiteX104" fmla="*/ 423294 w 609403"/>
              <a:gd name="connsiteY104" fmla="*/ 584645 h 608556"/>
              <a:gd name="connsiteX105" fmla="*/ 304663 w 609403"/>
              <a:gd name="connsiteY105" fmla="*/ 608556 h 608556"/>
              <a:gd name="connsiteX106" fmla="*/ 186109 w 609403"/>
              <a:gd name="connsiteY106" fmla="*/ 584645 h 608556"/>
              <a:gd name="connsiteX107" fmla="*/ 89245 w 609403"/>
              <a:gd name="connsiteY107" fmla="*/ 519435 h 608556"/>
              <a:gd name="connsiteX108" fmla="*/ 23944 w 609403"/>
              <a:gd name="connsiteY108" fmla="*/ 422705 h 608556"/>
              <a:gd name="connsiteX109" fmla="*/ 0 w 609403"/>
              <a:gd name="connsiteY109" fmla="*/ 304239 h 608556"/>
              <a:gd name="connsiteX110" fmla="*/ 23944 w 609403"/>
              <a:gd name="connsiteY110" fmla="*/ 185851 h 608556"/>
              <a:gd name="connsiteX111" fmla="*/ 89245 w 609403"/>
              <a:gd name="connsiteY111" fmla="*/ 89121 h 608556"/>
              <a:gd name="connsiteX112" fmla="*/ 186109 w 609403"/>
              <a:gd name="connsiteY112" fmla="*/ 23911 h 608556"/>
              <a:gd name="connsiteX113" fmla="*/ 304663 w 609403"/>
              <a:gd name="connsiteY113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9403" h="608556">
                <a:moveTo>
                  <a:pt x="443164" y="187725"/>
                </a:moveTo>
                <a:cubicBezTo>
                  <a:pt x="448995" y="187725"/>
                  <a:pt x="454437" y="189976"/>
                  <a:pt x="458558" y="194090"/>
                </a:cubicBezTo>
                <a:cubicBezTo>
                  <a:pt x="462601" y="198127"/>
                  <a:pt x="464856" y="203560"/>
                  <a:pt x="464856" y="209382"/>
                </a:cubicBezTo>
                <a:cubicBezTo>
                  <a:pt x="464856" y="215126"/>
                  <a:pt x="462601" y="220560"/>
                  <a:pt x="458558" y="224674"/>
                </a:cubicBezTo>
                <a:lnTo>
                  <a:pt x="268385" y="414466"/>
                </a:lnTo>
                <a:cubicBezTo>
                  <a:pt x="264342" y="418580"/>
                  <a:pt x="258899" y="420831"/>
                  <a:pt x="253068" y="420831"/>
                </a:cubicBezTo>
                <a:cubicBezTo>
                  <a:pt x="247315" y="420831"/>
                  <a:pt x="241872" y="418580"/>
                  <a:pt x="237752" y="414466"/>
                </a:cubicBezTo>
                <a:lnTo>
                  <a:pt x="150906" y="327837"/>
                </a:lnTo>
                <a:cubicBezTo>
                  <a:pt x="142509" y="319376"/>
                  <a:pt x="142509" y="305636"/>
                  <a:pt x="150906" y="297175"/>
                </a:cubicBezTo>
                <a:cubicBezTo>
                  <a:pt x="155027" y="293061"/>
                  <a:pt x="160469" y="290810"/>
                  <a:pt x="166223" y="290810"/>
                </a:cubicBezTo>
                <a:cubicBezTo>
                  <a:pt x="172054" y="290810"/>
                  <a:pt x="177496" y="293061"/>
                  <a:pt x="181617" y="297175"/>
                </a:cubicBezTo>
                <a:lnTo>
                  <a:pt x="253068" y="368590"/>
                </a:lnTo>
                <a:lnTo>
                  <a:pt x="427847" y="194090"/>
                </a:lnTo>
                <a:cubicBezTo>
                  <a:pt x="431968" y="189976"/>
                  <a:pt x="437410" y="187725"/>
                  <a:pt x="443164" y="187725"/>
                </a:cubicBezTo>
                <a:close/>
                <a:moveTo>
                  <a:pt x="443184" y="187195"/>
                </a:moveTo>
                <a:cubicBezTo>
                  <a:pt x="437500" y="187195"/>
                  <a:pt x="431805" y="189368"/>
                  <a:pt x="427451" y="193714"/>
                </a:cubicBezTo>
                <a:lnTo>
                  <a:pt x="253077" y="367795"/>
                </a:lnTo>
                <a:lnTo>
                  <a:pt x="181944" y="296781"/>
                </a:lnTo>
                <a:cubicBezTo>
                  <a:pt x="173315" y="288166"/>
                  <a:pt x="159243" y="288166"/>
                  <a:pt x="150614" y="296781"/>
                </a:cubicBezTo>
                <a:cubicBezTo>
                  <a:pt x="141907" y="305474"/>
                  <a:pt x="141907" y="319521"/>
                  <a:pt x="150614" y="328136"/>
                </a:cubicBezTo>
                <a:lnTo>
                  <a:pt x="237374" y="414827"/>
                </a:lnTo>
                <a:cubicBezTo>
                  <a:pt x="241572" y="418940"/>
                  <a:pt x="247169" y="421346"/>
                  <a:pt x="253077" y="421346"/>
                </a:cubicBezTo>
                <a:cubicBezTo>
                  <a:pt x="258986" y="421346"/>
                  <a:pt x="264661" y="418940"/>
                  <a:pt x="268781" y="414827"/>
                </a:cubicBezTo>
                <a:lnTo>
                  <a:pt x="458859" y="225069"/>
                </a:lnTo>
                <a:cubicBezTo>
                  <a:pt x="467566" y="216377"/>
                  <a:pt x="467566" y="202329"/>
                  <a:pt x="458859" y="193714"/>
                </a:cubicBezTo>
                <a:cubicBezTo>
                  <a:pt x="454544" y="189368"/>
                  <a:pt x="448869" y="187195"/>
                  <a:pt x="443184" y="187195"/>
                </a:cubicBezTo>
                <a:close/>
                <a:moveTo>
                  <a:pt x="443164" y="186716"/>
                </a:moveTo>
                <a:cubicBezTo>
                  <a:pt x="449228" y="186716"/>
                  <a:pt x="454982" y="189045"/>
                  <a:pt x="459258" y="193314"/>
                </a:cubicBezTo>
                <a:cubicBezTo>
                  <a:pt x="463534" y="197583"/>
                  <a:pt x="465944" y="203328"/>
                  <a:pt x="465944" y="209382"/>
                </a:cubicBezTo>
                <a:cubicBezTo>
                  <a:pt x="465944" y="215437"/>
                  <a:pt x="463534" y="221104"/>
                  <a:pt x="459258" y="225373"/>
                </a:cubicBezTo>
                <a:lnTo>
                  <a:pt x="269162" y="415242"/>
                </a:lnTo>
                <a:cubicBezTo>
                  <a:pt x="264886" y="419511"/>
                  <a:pt x="259132" y="421840"/>
                  <a:pt x="253068" y="421840"/>
                </a:cubicBezTo>
                <a:cubicBezTo>
                  <a:pt x="247004" y="421840"/>
                  <a:pt x="241328" y="419511"/>
                  <a:pt x="237052" y="415242"/>
                </a:cubicBezTo>
                <a:lnTo>
                  <a:pt x="150206" y="328536"/>
                </a:lnTo>
                <a:cubicBezTo>
                  <a:pt x="141343" y="319686"/>
                  <a:pt x="141343" y="305326"/>
                  <a:pt x="150206" y="296477"/>
                </a:cubicBezTo>
                <a:cubicBezTo>
                  <a:pt x="154483" y="292130"/>
                  <a:pt x="160158" y="289801"/>
                  <a:pt x="166223" y="289801"/>
                </a:cubicBezTo>
                <a:cubicBezTo>
                  <a:pt x="172365" y="289801"/>
                  <a:pt x="178040" y="292130"/>
                  <a:pt x="182317" y="296477"/>
                </a:cubicBezTo>
                <a:lnTo>
                  <a:pt x="253068" y="367115"/>
                </a:lnTo>
                <a:lnTo>
                  <a:pt x="427147" y="193314"/>
                </a:lnTo>
                <a:cubicBezTo>
                  <a:pt x="431424" y="189045"/>
                  <a:pt x="437099" y="186716"/>
                  <a:pt x="443164" y="186716"/>
                </a:cubicBezTo>
                <a:close/>
                <a:moveTo>
                  <a:pt x="304663" y="45415"/>
                </a:moveTo>
                <a:cubicBezTo>
                  <a:pt x="235474" y="45415"/>
                  <a:pt x="170328" y="72275"/>
                  <a:pt x="121352" y="121183"/>
                </a:cubicBezTo>
                <a:cubicBezTo>
                  <a:pt x="72376" y="170091"/>
                  <a:pt x="45478" y="235147"/>
                  <a:pt x="45478" y="304239"/>
                </a:cubicBezTo>
                <a:cubicBezTo>
                  <a:pt x="45478" y="373409"/>
                  <a:pt x="72376" y="438465"/>
                  <a:pt x="121352" y="487295"/>
                </a:cubicBezTo>
                <a:cubicBezTo>
                  <a:pt x="170328" y="536203"/>
                  <a:pt x="235474" y="563141"/>
                  <a:pt x="304663" y="563141"/>
                </a:cubicBezTo>
                <a:cubicBezTo>
                  <a:pt x="373929" y="563141"/>
                  <a:pt x="439075" y="536203"/>
                  <a:pt x="487973" y="487295"/>
                </a:cubicBezTo>
                <a:cubicBezTo>
                  <a:pt x="536950" y="438465"/>
                  <a:pt x="563925" y="373409"/>
                  <a:pt x="563925" y="304239"/>
                </a:cubicBezTo>
                <a:cubicBezTo>
                  <a:pt x="563925" y="235147"/>
                  <a:pt x="536950" y="170091"/>
                  <a:pt x="487973" y="121183"/>
                </a:cubicBezTo>
                <a:cubicBezTo>
                  <a:pt x="439075" y="72275"/>
                  <a:pt x="373929" y="45415"/>
                  <a:pt x="304663" y="45415"/>
                </a:cubicBezTo>
                <a:close/>
                <a:moveTo>
                  <a:pt x="304699" y="44890"/>
                </a:moveTo>
                <a:cubicBezTo>
                  <a:pt x="448214" y="44890"/>
                  <a:pt x="564518" y="161019"/>
                  <a:pt x="564518" y="304240"/>
                </a:cubicBezTo>
                <a:cubicBezTo>
                  <a:pt x="564518" y="447538"/>
                  <a:pt x="448214" y="563667"/>
                  <a:pt x="304699" y="563667"/>
                </a:cubicBezTo>
                <a:cubicBezTo>
                  <a:pt x="161261" y="563667"/>
                  <a:pt x="44957" y="447538"/>
                  <a:pt x="44957" y="304240"/>
                </a:cubicBezTo>
                <a:cubicBezTo>
                  <a:pt x="44957" y="161019"/>
                  <a:pt x="161261" y="44890"/>
                  <a:pt x="304699" y="44890"/>
                </a:cubicBezTo>
                <a:close/>
                <a:moveTo>
                  <a:pt x="304663" y="44328"/>
                </a:moveTo>
                <a:cubicBezTo>
                  <a:pt x="235163" y="44328"/>
                  <a:pt x="169784" y="71344"/>
                  <a:pt x="120652" y="120485"/>
                </a:cubicBezTo>
                <a:cubicBezTo>
                  <a:pt x="71443" y="169548"/>
                  <a:pt x="44389" y="234836"/>
                  <a:pt x="44389" y="304239"/>
                </a:cubicBezTo>
                <a:cubicBezTo>
                  <a:pt x="44389" y="373720"/>
                  <a:pt x="71443" y="439008"/>
                  <a:pt x="120652" y="488071"/>
                </a:cubicBezTo>
                <a:cubicBezTo>
                  <a:pt x="169784" y="537135"/>
                  <a:pt x="235163" y="564228"/>
                  <a:pt x="304663" y="564228"/>
                </a:cubicBezTo>
                <a:cubicBezTo>
                  <a:pt x="374240" y="564228"/>
                  <a:pt x="439619" y="537135"/>
                  <a:pt x="488751" y="488071"/>
                </a:cubicBezTo>
                <a:cubicBezTo>
                  <a:pt x="537882" y="439008"/>
                  <a:pt x="565014" y="373720"/>
                  <a:pt x="565014" y="304239"/>
                </a:cubicBezTo>
                <a:cubicBezTo>
                  <a:pt x="565014" y="234836"/>
                  <a:pt x="537882" y="169548"/>
                  <a:pt x="488751" y="120485"/>
                </a:cubicBezTo>
                <a:cubicBezTo>
                  <a:pt x="439619" y="71344"/>
                  <a:pt x="374240" y="44328"/>
                  <a:pt x="304663" y="44328"/>
                </a:cubicBezTo>
                <a:close/>
                <a:moveTo>
                  <a:pt x="304663" y="1009"/>
                </a:moveTo>
                <a:cubicBezTo>
                  <a:pt x="345632" y="1009"/>
                  <a:pt x="385434" y="9083"/>
                  <a:pt x="422905" y="24920"/>
                </a:cubicBezTo>
                <a:cubicBezTo>
                  <a:pt x="459054" y="40136"/>
                  <a:pt x="491549" y="62028"/>
                  <a:pt x="519380" y="89820"/>
                </a:cubicBezTo>
                <a:cubicBezTo>
                  <a:pt x="547289" y="117690"/>
                  <a:pt x="569212" y="150140"/>
                  <a:pt x="584449" y="186239"/>
                </a:cubicBezTo>
                <a:cubicBezTo>
                  <a:pt x="600308" y="223657"/>
                  <a:pt x="608315" y="263327"/>
                  <a:pt x="608315" y="304239"/>
                </a:cubicBezTo>
                <a:cubicBezTo>
                  <a:pt x="608315" y="345151"/>
                  <a:pt x="600308" y="384899"/>
                  <a:pt x="584449" y="422317"/>
                </a:cubicBezTo>
                <a:cubicBezTo>
                  <a:pt x="569212" y="458416"/>
                  <a:pt x="547289" y="490866"/>
                  <a:pt x="519380" y="518658"/>
                </a:cubicBezTo>
                <a:cubicBezTo>
                  <a:pt x="491549" y="546528"/>
                  <a:pt x="459054" y="568343"/>
                  <a:pt x="422905" y="583636"/>
                </a:cubicBezTo>
                <a:cubicBezTo>
                  <a:pt x="385434" y="599473"/>
                  <a:pt x="345632" y="607469"/>
                  <a:pt x="304663" y="607469"/>
                </a:cubicBezTo>
                <a:cubicBezTo>
                  <a:pt x="263694" y="607469"/>
                  <a:pt x="223969" y="599473"/>
                  <a:pt x="186498" y="583636"/>
                </a:cubicBezTo>
                <a:cubicBezTo>
                  <a:pt x="150349" y="568343"/>
                  <a:pt x="117854" y="546528"/>
                  <a:pt x="89945" y="518658"/>
                </a:cubicBezTo>
                <a:cubicBezTo>
                  <a:pt x="62114" y="490866"/>
                  <a:pt x="40191" y="458416"/>
                  <a:pt x="24954" y="422317"/>
                </a:cubicBezTo>
                <a:cubicBezTo>
                  <a:pt x="9096" y="384899"/>
                  <a:pt x="1011" y="345151"/>
                  <a:pt x="1011" y="304239"/>
                </a:cubicBezTo>
                <a:cubicBezTo>
                  <a:pt x="1011" y="263327"/>
                  <a:pt x="9096" y="223657"/>
                  <a:pt x="24954" y="186239"/>
                </a:cubicBezTo>
                <a:cubicBezTo>
                  <a:pt x="40191" y="150140"/>
                  <a:pt x="62114" y="117690"/>
                  <a:pt x="89945" y="89820"/>
                </a:cubicBezTo>
                <a:cubicBezTo>
                  <a:pt x="117854" y="62028"/>
                  <a:pt x="150349" y="40136"/>
                  <a:pt x="186498" y="24920"/>
                </a:cubicBezTo>
                <a:cubicBezTo>
                  <a:pt x="223969" y="9083"/>
                  <a:pt x="263694" y="1009"/>
                  <a:pt x="304663" y="1009"/>
                </a:cubicBezTo>
                <a:close/>
                <a:moveTo>
                  <a:pt x="304699" y="565"/>
                </a:moveTo>
                <a:cubicBezTo>
                  <a:pt x="263650" y="565"/>
                  <a:pt x="223845" y="8561"/>
                  <a:pt x="186295" y="24396"/>
                </a:cubicBezTo>
                <a:cubicBezTo>
                  <a:pt x="150066" y="39689"/>
                  <a:pt x="117569" y="61657"/>
                  <a:pt x="89659" y="89525"/>
                </a:cubicBezTo>
                <a:cubicBezTo>
                  <a:pt x="61749" y="117393"/>
                  <a:pt x="39748" y="149841"/>
                  <a:pt x="24432" y="186015"/>
                </a:cubicBezTo>
                <a:cubicBezTo>
                  <a:pt x="8573" y="223508"/>
                  <a:pt x="565" y="263253"/>
                  <a:pt x="565" y="304240"/>
                </a:cubicBezTo>
                <a:cubicBezTo>
                  <a:pt x="565" y="345226"/>
                  <a:pt x="8573" y="385049"/>
                  <a:pt x="24432" y="422542"/>
                </a:cubicBezTo>
                <a:cubicBezTo>
                  <a:pt x="39748" y="458716"/>
                  <a:pt x="61749" y="491164"/>
                  <a:pt x="89659" y="519032"/>
                </a:cubicBezTo>
                <a:cubicBezTo>
                  <a:pt x="117569" y="546900"/>
                  <a:pt x="150066" y="568791"/>
                  <a:pt x="186295" y="584083"/>
                </a:cubicBezTo>
                <a:cubicBezTo>
                  <a:pt x="223845" y="599997"/>
                  <a:pt x="263650" y="607992"/>
                  <a:pt x="304699" y="607992"/>
                </a:cubicBezTo>
                <a:cubicBezTo>
                  <a:pt x="345747" y="607992"/>
                  <a:pt x="385630" y="599997"/>
                  <a:pt x="423180" y="584083"/>
                </a:cubicBezTo>
                <a:cubicBezTo>
                  <a:pt x="459409" y="568791"/>
                  <a:pt x="491906" y="546900"/>
                  <a:pt x="519816" y="519032"/>
                </a:cubicBezTo>
                <a:cubicBezTo>
                  <a:pt x="547726" y="491164"/>
                  <a:pt x="569649" y="458716"/>
                  <a:pt x="584965" y="422542"/>
                </a:cubicBezTo>
                <a:cubicBezTo>
                  <a:pt x="600902" y="385049"/>
                  <a:pt x="608910" y="345226"/>
                  <a:pt x="608910" y="304240"/>
                </a:cubicBezTo>
                <a:cubicBezTo>
                  <a:pt x="608910" y="263253"/>
                  <a:pt x="600902" y="223508"/>
                  <a:pt x="584965" y="186015"/>
                </a:cubicBezTo>
                <a:cubicBezTo>
                  <a:pt x="569649" y="149841"/>
                  <a:pt x="547726" y="117393"/>
                  <a:pt x="519816" y="89525"/>
                </a:cubicBezTo>
                <a:cubicBezTo>
                  <a:pt x="491906" y="61657"/>
                  <a:pt x="459409" y="39689"/>
                  <a:pt x="423180" y="24396"/>
                </a:cubicBezTo>
                <a:cubicBezTo>
                  <a:pt x="385630" y="8561"/>
                  <a:pt x="345747" y="565"/>
                  <a:pt x="304699" y="565"/>
                </a:cubicBezTo>
                <a:close/>
                <a:moveTo>
                  <a:pt x="304663" y="0"/>
                </a:moveTo>
                <a:cubicBezTo>
                  <a:pt x="345787" y="0"/>
                  <a:pt x="385745" y="8074"/>
                  <a:pt x="423294" y="23911"/>
                </a:cubicBezTo>
                <a:cubicBezTo>
                  <a:pt x="459598" y="39282"/>
                  <a:pt x="492171" y="61174"/>
                  <a:pt x="520158" y="89121"/>
                </a:cubicBezTo>
                <a:cubicBezTo>
                  <a:pt x="548144" y="117069"/>
                  <a:pt x="570067" y="149597"/>
                  <a:pt x="585459" y="185851"/>
                </a:cubicBezTo>
                <a:cubicBezTo>
                  <a:pt x="601318" y="223347"/>
                  <a:pt x="609403" y="263250"/>
                  <a:pt x="609403" y="304239"/>
                </a:cubicBezTo>
                <a:cubicBezTo>
                  <a:pt x="609403" y="345306"/>
                  <a:pt x="601318" y="385209"/>
                  <a:pt x="585459" y="422705"/>
                </a:cubicBezTo>
                <a:cubicBezTo>
                  <a:pt x="570067" y="458959"/>
                  <a:pt x="548144" y="491487"/>
                  <a:pt x="520158" y="519435"/>
                </a:cubicBezTo>
                <a:cubicBezTo>
                  <a:pt x="492171" y="547382"/>
                  <a:pt x="459598" y="569274"/>
                  <a:pt x="423294" y="584645"/>
                </a:cubicBezTo>
                <a:cubicBezTo>
                  <a:pt x="385745" y="600482"/>
                  <a:pt x="345787" y="608556"/>
                  <a:pt x="304663" y="608556"/>
                </a:cubicBezTo>
                <a:cubicBezTo>
                  <a:pt x="263616" y="608556"/>
                  <a:pt x="223658" y="600482"/>
                  <a:pt x="186109" y="584645"/>
                </a:cubicBezTo>
                <a:cubicBezTo>
                  <a:pt x="149805" y="569274"/>
                  <a:pt x="117232" y="547382"/>
                  <a:pt x="89245" y="519435"/>
                </a:cubicBezTo>
                <a:cubicBezTo>
                  <a:pt x="61259" y="491487"/>
                  <a:pt x="39336" y="458959"/>
                  <a:pt x="23944" y="422705"/>
                </a:cubicBezTo>
                <a:cubicBezTo>
                  <a:pt x="8085" y="385209"/>
                  <a:pt x="0" y="345306"/>
                  <a:pt x="0" y="304239"/>
                </a:cubicBezTo>
                <a:cubicBezTo>
                  <a:pt x="0" y="263250"/>
                  <a:pt x="8085" y="223347"/>
                  <a:pt x="23944" y="185851"/>
                </a:cubicBezTo>
                <a:cubicBezTo>
                  <a:pt x="39336" y="149597"/>
                  <a:pt x="61259" y="117069"/>
                  <a:pt x="89245" y="89121"/>
                </a:cubicBezTo>
                <a:cubicBezTo>
                  <a:pt x="117232" y="61174"/>
                  <a:pt x="149805" y="39282"/>
                  <a:pt x="186109" y="23911"/>
                </a:cubicBezTo>
                <a:cubicBezTo>
                  <a:pt x="223658" y="8074"/>
                  <a:pt x="263616" y="0"/>
                  <a:pt x="30466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569C79-4B8E-4E90-A015-CD2A8A2DB7A7}"/>
              </a:ext>
            </a:extLst>
          </p:cNvPr>
          <p:cNvSpPr/>
          <p:nvPr/>
        </p:nvSpPr>
        <p:spPr>
          <a:xfrm>
            <a:off x="9367804" y="3123470"/>
            <a:ext cx="591280" cy="5912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val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F7F910-5E24-4193-A7EA-F52089EEC7C3}"/>
              </a:ext>
            </a:extLst>
          </p:cNvPr>
          <p:cNvSpPr/>
          <p:nvPr/>
        </p:nvSpPr>
        <p:spPr>
          <a:xfrm>
            <a:off x="9515110" y="3302431"/>
            <a:ext cx="296668" cy="233358"/>
          </a:xfrm>
          <a:custGeom>
            <a:avLst/>
            <a:gdLst>
              <a:gd name="T0" fmla="*/ 4969 w 6521"/>
              <a:gd name="T1" fmla="*/ 0 h 5138"/>
              <a:gd name="T2" fmla="*/ 3695 w 6521"/>
              <a:gd name="T3" fmla="*/ 0 h 5138"/>
              <a:gd name="T4" fmla="*/ 2180 w 6521"/>
              <a:gd name="T5" fmla="*/ 1216 h 5138"/>
              <a:gd name="T6" fmla="*/ 1575 w 6521"/>
              <a:gd name="T7" fmla="*/ 1216 h 5138"/>
              <a:gd name="T8" fmla="*/ 0 w 6521"/>
              <a:gd name="T9" fmla="*/ 2790 h 5138"/>
              <a:gd name="T10" fmla="*/ 1077 w 6521"/>
              <a:gd name="T11" fmla="*/ 4284 h 5138"/>
              <a:gd name="T12" fmla="*/ 1077 w 6521"/>
              <a:gd name="T13" fmla="*/ 5034 h 5138"/>
              <a:gd name="T14" fmla="*/ 1211 w 6521"/>
              <a:gd name="T15" fmla="*/ 5089 h 5138"/>
              <a:gd name="T16" fmla="*/ 1935 w 6521"/>
              <a:gd name="T17" fmla="*/ 4365 h 5138"/>
              <a:gd name="T18" fmla="*/ 3003 w 6521"/>
              <a:gd name="T19" fmla="*/ 4365 h 5138"/>
              <a:gd name="T20" fmla="*/ 4547 w 6521"/>
              <a:gd name="T21" fmla="*/ 3102 h 5138"/>
              <a:gd name="T22" fmla="*/ 4587 w 6521"/>
              <a:gd name="T23" fmla="*/ 3102 h 5138"/>
              <a:gd name="T24" fmla="*/ 5191 w 6521"/>
              <a:gd name="T25" fmla="*/ 3706 h 5138"/>
              <a:gd name="T26" fmla="*/ 5343 w 6521"/>
              <a:gd name="T27" fmla="*/ 3769 h 5138"/>
              <a:gd name="T28" fmla="*/ 5425 w 6521"/>
              <a:gd name="T29" fmla="*/ 3753 h 5138"/>
              <a:gd name="T30" fmla="*/ 5559 w 6521"/>
              <a:gd name="T31" fmla="*/ 3553 h 5138"/>
              <a:gd name="T32" fmla="*/ 5559 w 6521"/>
              <a:gd name="T33" fmla="*/ 2985 h 5138"/>
              <a:gd name="T34" fmla="*/ 6520 w 6521"/>
              <a:gd name="T35" fmla="*/ 1550 h 5138"/>
              <a:gd name="T36" fmla="*/ 4969 w 6521"/>
              <a:gd name="T37" fmla="*/ 0 h 5138"/>
              <a:gd name="T38" fmla="*/ 2371 w 6521"/>
              <a:gd name="T39" fmla="*/ 3098 h 5138"/>
              <a:gd name="T40" fmla="*/ 2105 w 6521"/>
              <a:gd name="T41" fmla="*/ 3362 h 5138"/>
              <a:gd name="T42" fmla="*/ 1841 w 6521"/>
              <a:gd name="T43" fmla="*/ 3097 h 5138"/>
              <a:gd name="T44" fmla="*/ 1587 w 6521"/>
              <a:gd name="T45" fmla="*/ 2841 h 5138"/>
              <a:gd name="T46" fmla="*/ 1852 w 6521"/>
              <a:gd name="T47" fmla="*/ 2577 h 5138"/>
              <a:gd name="T48" fmla="*/ 2107 w 6521"/>
              <a:gd name="T49" fmla="*/ 2833 h 5138"/>
              <a:gd name="T50" fmla="*/ 2715 w 6521"/>
              <a:gd name="T51" fmla="*/ 2229 h 5138"/>
              <a:gd name="T52" fmla="*/ 2979 w 6521"/>
              <a:gd name="T53" fmla="*/ 2494 h 5138"/>
              <a:gd name="T54" fmla="*/ 2371 w 6521"/>
              <a:gd name="T55" fmla="*/ 3098 h 5138"/>
              <a:gd name="T56" fmla="*/ 5367 w 6521"/>
              <a:gd name="T57" fmla="*/ 2746 h 5138"/>
              <a:gd name="T58" fmla="*/ 5267 w 6521"/>
              <a:gd name="T59" fmla="*/ 2780 h 5138"/>
              <a:gd name="T60" fmla="*/ 5267 w 6521"/>
              <a:gd name="T61" fmla="*/ 3370 h 5138"/>
              <a:gd name="T62" fmla="*/ 4708 w 6521"/>
              <a:gd name="T63" fmla="*/ 2812 h 5138"/>
              <a:gd name="T64" fmla="*/ 4576 w 6521"/>
              <a:gd name="T65" fmla="*/ 2812 h 5138"/>
              <a:gd name="T66" fmla="*/ 4577 w 6521"/>
              <a:gd name="T67" fmla="*/ 2792 h 5138"/>
              <a:gd name="T68" fmla="*/ 3003 w 6521"/>
              <a:gd name="T69" fmla="*/ 1217 h 5138"/>
              <a:gd name="T70" fmla="*/ 2481 w 6521"/>
              <a:gd name="T71" fmla="*/ 1217 h 5138"/>
              <a:gd name="T72" fmla="*/ 3693 w 6521"/>
              <a:gd name="T73" fmla="*/ 294 h 5138"/>
              <a:gd name="T74" fmla="*/ 4968 w 6521"/>
              <a:gd name="T75" fmla="*/ 294 h 5138"/>
              <a:gd name="T76" fmla="*/ 6227 w 6521"/>
              <a:gd name="T77" fmla="*/ 1553 h 5138"/>
              <a:gd name="T78" fmla="*/ 5367 w 6521"/>
              <a:gd name="T79" fmla="*/ 2746 h 5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521" h="5138">
                <a:moveTo>
                  <a:pt x="4969" y="0"/>
                </a:moveTo>
                <a:lnTo>
                  <a:pt x="3695" y="0"/>
                </a:lnTo>
                <a:cubicBezTo>
                  <a:pt x="2955" y="0"/>
                  <a:pt x="2335" y="521"/>
                  <a:pt x="2180" y="1216"/>
                </a:cubicBezTo>
                <a:lnTo>
                  <a:pt x="1575" y="1216"/>
                </a:lnTo>
                <a:cubicBezTo>
                  <a:pt x="704" y="1216"/>
                  <a:pt x="0" y="1921"/>
                  <a:pt x="0" y="2790"/>
                </a:cubicBezTo>
                <a:cubicBezTo>
                  <a:pt x="0" y="3486"/>
                  <a:pt x="452" y="4076"/>
                  <a:pt x="1077" y="4284"/>
                </a:cubicBezTo>
                <a:lnTo>
                  <a:pt x="1077" y="5034"/>
                </a:lnTo>
                <a:cubicBezTo>
                  <a:pt x="1077" y="5104"/>
                  <a:pt x="1161" y="5138"/>
                  <a:pt x="1211" y="5089"/>
                </a:cubicBezTo>
                <a:lnTo>
                  <a:pt x="1935" y="4365"/>
                </a:lnTo>
                <a:lnTo>
                  <a:pt x="3003" y="4365"/>
                </a:lnTo>
                <a:cubicBezTo>
                  <a:pt x="3765" y="4365"/>
                  <a:pt x="4401" y="3822"/>
                  <a:pt x="4547" y="3102"/>
                </a:cubicBezTo>
                <a:lnTo>
                  <a:pt x="4587" y="3102"/>
                </a:lnTo>
                <a:lnTo>
                  <a:pt x="5191" y="3706"/>
                </a:lnTo>
                <a:cubicBezTo>
                  <a:pt x="5232" y="3748"/>
                  <a:pt x="5287" y="3770"/>
                  <a:pt x="5343" y="3769"/>
                </a:cubicBezTo>
                <a:cubicBezTo>
                  <a:pt x="5371" y="3769"/>
                  <a:pt x="5399" y="3764"/>
                  <a:pt x="5425" y="3753"/>
                </a:cubicBezTo>
                <a:cubicBezTo>
                  <a:pt x="5507" y="3720"/>
                  <a:pt x="5559" y="3641"/>
                  <a:pt x="5559" y="3553"/>
                </a:cubicBezTo>
                <a:lnTo>
                  <a:pt x="5559" y="2985"/>
                </a:lnTo>
                <a:cubicBezTo>
                  <a:pt x="6139" y="2748"/>
                  <a:pt x="6520" y="2184"/>
                  <a:pt x="6520" y="1550"/>
                </a:cubicBezTo>
                <a:cubicBezTo>
                  <a:pt x="6521" y="696"/>
                  <a:pt x="5825" y="0"/>
                  <a:pt x="4969" y="0"/>
                </a:cubicBezTo>
                <a:close/>
                <a:moveTo>
                  <a:pt x="2371" y="3098"/>
                </a:moveTo>
                <a:lnTo>
                  <a:pt x="2105" y="3362"/>
                </a:lnTo>
                <a:lnTo>
                  <a:pt x="1841" y="3097"/>
                </a:lnTo>
                <a:lnTo>
                  <a:pt x="1587" y="2841"/>
                </a:lnTo>
                <a:lnTo>
                  <a:pt x="1852" y="2577"/>
                </a:lnTo>
                <a:lnTo>
                  <a:pt x="2107" y="2833"/>
                </a:lnTo>
                <a:lnTo>
                  <a:pt x="2715" y="2229"/>
                </a:lnTo>
                <a:lnTo>
                  <a:pt x="2979" y="2494"/>
                </a:lnTo>
                <a:lnTo>
                  <a:pt x="2371" y="3098"/>
                </a:lnTo>
                <a:close/>
                <a:moveTo>
                  <a:pt x="5367" y="2746"/>
                </a:moveTo>
                <a:lnTo>
                  <a:pt x="5267" y="2780"/>
                </a:lnTo>
                <a:lnTo>
                  <a:pt x="5267" y="3370"/>
                </a:lnTo>
                <a:lnTo>
                  <a:pt x="4708" y="2812"/>
                </a:lnTo>
                <a:lnTo>
                  <a:pt x="4576" y="2812"/>
                </a:lnTo>
                <a:cubicBezTo>
                  <a:pt x="4576" y="2805"/>
                  <a:pt x="4577" y="2798"/>
                  <a:pt x="4577" y="2792"/>
                </a:cubicBezTo>
                <a:cubicBezTo>
                  <a:pt x="4577" y="1921"/>
                  <a:pt x="3872" y="1217"/>
                  <a:pt x="3003" y="1217"/>
                </a:cubicBezTo>
                <a:lnTo>
                  <a:pt x="2481" y="1217"/>
                </a:lnTo>
                <a:cubicBezTo>
                  <a:pt x="2629" y="685"/>
                  <a:pt x="3116" y="294"/>
                  <a:pt x="3693" y="294"/>
                </a:cubicBezTo>
                <a:lnTo>
                  <a:pt x="4968" y="294"/>
                </a:lnTo>
                <a:cubicBezTo>
                  <a:pt x="5663" y="294"/>
                  <a:pt x="6227" y="860"/>
                  <a:pt x="6227" y="1553"/>
                </a:cubicBezTo>
                <a:cubicBezTo>
                  <a:pt x="6228" y="2094"/>
                  <a:pt x="5883" y="2574"/>
                  <a:pt x="5367" y="274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C8769FB-93BE-40EE-AD78-609569171C5B}"/>
              </a:ext>
            </a:extLst>
          </p:cNvPr>
          <p:cNvGrpSpPr/>
          <p:nvPr/>
        </p:nvGrpSpPr>
        <p:grpSpPr>
          <a:xfrm>
            <a:off x="1487248" y="2626042"/>
            <a:ext cx="2402238" cy="863031"/>
            <a:chOff x="1800444" y="4881042"/>
            <a:chExt cx="2402238" cy="86303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5832F7-62F7-4FD5-BFA5-943DA3292AE5}"/>
                </a:ext>
              </a:extLst>
            </p:cNvPr>
            <p:cNvGrpSpPr/>
            <p:nvPr/>
          </p:nvGrpSpPr>
          <p:grpSpPr>
            <a:xfrm>
              <a:off x="1800444" y="4881042"/>
              <a:ext cx="2402238" cy="863031"/>
              <a:chOff x="1800444" y="4881042"/>
              <a:chExt cx="2402238" cy="863031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223152D-9EA7-42A5-9F90-01EA21FD0962}"/>
                  </a:ext>
                </a:extLst>
              </p:cNvPr>
              <p:cNvSpPr txBox="1"/>
              <p:nvPr/>
            </p:nvSpPr>
            <p:spPr>
              <a:xfrm>
                <a:off x="2046175" y="4881042"/>
                <a:ext cx="1910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spc="600" dirty="0">
                    <a:cs typeface="+mn-ea"/>
                    <a:sym typeface="+mn-lt"/>
                  </a:rPr>
                  <a:t>202X.03</a:t>
                </a:r>
                <a:endParaRPr lang="zh-CN" altLang="en-US" sz="2400" spc="600" dirty="0"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7F5A2BE-47AE-41CD-AE25-C32F2311E8AA}"/>
                  </a:ext>
                </a:extLst>
              </p:cNvPr>
              <p:cNvSpPr txBox="1"/>
              <p:nvPr/>
            </p:nvSpPr>
            <p:spPr>
              <a:xfrm>
                <a:off x="1800444" y="5420908"/>
                <a:ext cx="24022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1733714-D0DA-4CE1-9F69-30811C34F539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7E79316-ADC7-4026-BB35-863F881EC039}"/>
              </a:ext>
            </a:extLst>
          </p:cNvPr>
          <p:cNvGrpSpPr/>
          <p:nvPr/>
        </p:nvGrpSpPr>
        <p:grpSpPr>
          <a:xfrm>
            <a:off x="3068398" y="5506791"/>
            <a:ext cx="2402238" cy="863031"/>
            <a:chOff x="1800444" y="4881042"/>
            <a:chExt cx="2402238" cy="86303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F36024C-BE14-4F21-8B2D-7FB75E378B09}"/>
                </a:ext>
              </a:extLst>
            </p:cNvPr>
            <p:cNvGrpSpPr/>
            <p:nvPr/>
          </p:nvGrpSpPr>
          <p:grpSpPr>
            <a:xfrm>
              <a:off x="1800444" y="4881042"/>
              <a:ext cx="2402238" cy="863031"/>
              <a:chOff x="1800444" y="4881042"/>
              <a:chExt cx="2402238" cy="863031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B3052D-1ACB-416C-90AD-71B4CB535D78}"/>
                  </a:ext>
                </a:extLst>
              </p:cNvPr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spc="600" dirty="0">
                    <a:cs typeface="+mn-ea"/>
                    <a:sym typeface="+mn-lt"/>
                  </a:rPr>
                  <a:t>202X.05</a:t>
                </a:r>
                <a:endParaRPr lang="zh-CN" altLang="en-US" sz="2400" spc="600" dirty="0">
                  <a:cs typeface="+mn-ea"/>
                  <a:sym typeface="+mn-lt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C29122C-0B44-425E-A481-3896F95230D3}"/>
                  </a:ext>
                </a:extLst>
              </p:cNvPr>
              <p:cNvSpPr txBox="1"/>
              <p:nvPr/>
            </p:nvSpPr>
            <p:spPr>
              <a:xfrm>
                <a:off x="1800444" y="5420908"/>
                <a:ext cx="24022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</a:t>
                </a: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5A6359-027C-478B-8E78-47959E8AE97C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2EF11DF-B998-41DB-86D8-9A87B0F83FA6}"/>
              </a:ext>
            </a:extLst>
          </p:cNvPr>
          <p:cNvGrpSpPr/>
          <p:nvPr/>
        </p:nvGrpSpPr>
        <p:grpSpPr>
          <a:xfrm>
            <a:off x="6687898" y="4375833"/>
            <a:ext cx="2402238" cy="863031"/>
            <a:chOff x="1800444" y="4881042"/>
            <a:chExt cx="2402238" cy="863031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A2D2080-7511-43AA-BCC2-F41348E6279D}"/>
                </a:ext>
              </a:extLst>
            </p:cNvPr>
            <p:cNvGrpSpPr/>
            <p:nvPr/>
          </p:nvGrpSpPr>
          <p:grpSpPr>
            <a:xfrm>
              <a:off x="1800444" y="4881042"/>
              <a:ext cx="2402238" cy="863031"/>
              <a:chOff x="1800444" y="4881042"/>
              <a:chExt cx="2402238" cy="863031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BDDD96A-E0DF-4D96-A7B4-D5C5D6E9A0DC}"/>
                  </a:ext>
                </a:extLst>
              </p:cNvPr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spc="600" dirty="0">
                    <a:cs typeface="+mn-ea"/>
                    <a:sym typeface="+mn-lt"/>
                  </a:rPr>
                  <a:t>202X.10</a:t>
                </a:r>
                <a:endParaRPr lang="zh-CN" altLang="en-US" sz="2400" spc="600" dirty="0">
                  <a:cs typeface="+mn-ea"/>
                  <a:sym typeface="+mn-lt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9C68C7-5492-4DC9-8A42-F56C6BCE7344}"/>
                  </a:ext>
                </a:extLst>
              </p:cNvPr>
              <p:cNvSpPr txBox="1"/>
              <p:nvPr/>
            </p:nvSpPr>
            <p:spPr>
              <a:xfrm>
                <a:off x="1800444" y="5420908"/>
                <a:ext cx="24022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</a:t>
                </a:r>
              </a:p>
            </p:txBody>
          </p: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B962522-BCF7-47E5-962C-48F0553BBE19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DACB3D2-395D-4520-A41A-B12E87BE927C}"/>
              </a:ext>
            </a:extLst>
          </p:cNvPr>
          <p:cNvGrpSpPr/>
          <p:nvPr/>
        </p:nvGrpSpPr>
        <p:grpSpPr>
          <a:xfrm>
            <a:off x="8462325" y="2116280"/>
            <a:ext cx="2402238" cy="863031"/>
            <a:chOff x="1800444" y="4881042"/>
            <a:chExt cx="2402238" cy="86303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232BED2-01B5-4119-8F28-85FE27120946}"/>
                </a:ext>
              </a:extLst>
            </p:cNvPr>
            <p:cNvGrpSpPr/>
            <p:nvPr/>
          </p:nvGrpSpPr>
          <p:grpSpPr>
            <a:xfrm>
              <a:off x="1800444" y="4881042"/>
              <a:ext cx="2402238" cy="863031"/>
              <a:chOff x="1800444" y="4881042"/>
              <a:chExt cx="2402238" cy="863031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D4749DA-FAA3-4B39-8486-85CB8D459777}"/>
                  </a:ext>
                </a:extLst>
              </p:cNvPr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spc="600" dirty="0">
                    <a:cs typeface="+mn-ea"/>
                    <a:sym typeface="+mn-lt"/>
                  </a:rPr>
                  <a:t>202X.12</a:t>
                </a:r>
                <a:endParaRPr lang="zh-CN" altLang="en-US" sz="2400" spc="600" dirty="0">
                  <a:cs typeface="+mn-ea"/>
                  <a:sym typeface="+mn-lt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FF4DA6D-5505-483A-A5FD-D8C916542331}"/>
                  </a:ext>
                </a:extLst>
              </p:cNvPr>
              <p:cNvSpPr txBox="1"/>
              <p:nvPr/>
            </p:nvSpPr>
            <p:spPr>
              <a:xfrm>
                <a:off x="1800444" y="5420908"/>
                <a:ext cx="24022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</a:t>
                </a:r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514290-AE49-4D65-993C-5B0E4179BB58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9EFBD27-E2D8-499C-9072-B73C59FD7B55}"/>
              </a:ext>
            </a:extLst>
          </p:cNvPr>
          <p:cNvGrpSpPr/>
          <p:nvPr/>
        </p:nvGrpSpPr>
        <p:grpSpPr>
          <a:xfrm>
            <a:off x="5030548" y="1513994"/>
            <a:ext cx="2402238" cy="863031"/>
            <a:chOff x="1800444" y="4881042"/>
            <a:chExt cx="2402238" cy="863031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1B6CC58-371D-4F9F-9D97-3E462D2F00B8}"/>
                </a:ext>
              </a:extLst>
            </p:cNvPr>
            <p:cNvGrpSpPr/>
            <p:nvPr/>
          </p:nvGrpSpPr>
          <p:grpSpPr>
            <a:xfrm>
              <a:off x="1800444" y="4881042"/>
              <a:ext cx="2402238" cy="863031"/>
              <a:chOff x="1800444" y="4881042"/>
              <a:chExt cx="2402238" cy="863031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C2B9A1F-6D1C-49D4-B42E-FB7ABD77686D}"/>
                  </a:ext>
                </a:extLst>
              </p:cNvPr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spc="600" dirty="0">
                    <a:cs typeface="+mn-ea"/>
                    <a:sym typeface="+mn-lt"/>
                  </a:rPr>
                  <a:t>202X.07</a:t>
                </a:r>
                <a:endParaRPr lang="zh-CN" altLang="en-US" sz="2400" spc="600" dirty="0">
                  <a:cs typeface="+mn-ea"/>
                  <a:sym typeface="+mn-lt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393ECAD-A824-4D60-A49D-85662C54E5F3}"/>
                  </a:ext>
                </a:extLst>
              </p:cNvPr>
              <p:cNvSpPr txBox="1"/>
              <p:nvPr/>
            </p:nvSpPr>
            <p:spPr>
              <a:xfrm>
                <a:off x="1800444" y="5420908"/>
                <a:ext cx="240223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1ppt 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Network and the original</a:t>
                </a:r>
              </a:p>
            </p:txBody>
          </p:sp>
        </p:grp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5DFD113-1575-4D4B-9EC3-64A35E029FB8}"/>
                </a:ext>
              </a:extLst>
            </p:cNvPr>
            <p:cNvCxnSpPr>
              <a:cxnSpLocks/>
            </p:cNvCxnSpPr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62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46" grpId="0" animBg="1"/>
      <p:bldP spid="15" grpId="0" animBg="1"/>
      <p:bldP spid="47" grpId="0" animBg="1"/>
      <p:bldP spid="21" grpId="0" animBg="1"/>
      <p:bldP spid="71" grpId="0" animBg="1"/>
      <p:bldP spid="24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工作概述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5544B9D-3FE4-48DC-923E-DB51A317A564}"/>
              </a:ext>
            </a:extLst>
          </p:cNvPr>
          <p:cNvSpPr/>
          <p:nvPr/>
        </p:nvSpPr>
        <p:spPr>
          <a:xfrm>
            <a:off x="1463124" y="2381254"/>
            <a:ext cx="2515702" cy="30702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D63839-5ABC-4DCE-AA0E-89046082510E}"/>
              </a:ext>
            </a:extLst>
          </p:cNvPr>
          <p:cNvSpPr txBox="1"/>
          <p:nvPr/>
        </p:nvSpPr>
        <p:spPr>
          <a:xfrm>
            <a:off x="1859200" y="381522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D0AD45-C088-45C3-8F7D-24EEBCF0137A}"/>
              </a:ext>
            </a:extLst>
          </p:cNvPr>
          <p:cNvSpPr txBox="1"/>
          <p:nvPr/>
        </p:nvSpPr>
        <p:spPr>
          <a:xfrm>
            <a:off x="1730373" y="4456003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563CA2-9385-4943-A481-FD70D36BA381}"/>
              </a:ext>
            </a:extLst>
          </p:cNvPr>
          <p:cNvCxnSpPr>
            <a:cxnSpLocks/>
          </p:cNvCxnSpPr>
          <p:nvPr/>
        </p:nvCxnSpPr>
        <p:spPr>
          <a:xfrm>
            <a:off x="2526347" y="4307374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C7EF18E-F189-46F7-B038-3B54AADBCAB0}"/>
              </a:ext>
            </a:extLst>
          </p:cNvPr>
          <p:cNvSpPr/>
          <p:nvPr/>
        </p:nvSpPr>
        <p:spPr>
          <a:xfrm>
            <a:off x="2277465" y="2615396"/>
            <a:ext cx="900710" cy="90070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192068-140F-4E0E-AA33-6E10DBB47A6B}"/>
              </a:ext>
            </a:extLst>
          </p:cNvPr>
          <p:cNvSpPr/>
          <p:nvPr/>
        </p:nvSpPr>
        <p:spPr>
          <a:xfrm>
            <a:off x="4838149" y="2381254"/>
            <a:ext cx="2515702" cy="30702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DEA8378-DCDA-4E18-B102-FA52A8EFFDD4}"/>
              </a:ext>
            </a:extLst>
          </p:cNvPr>
          <p:cNvSpPr txBox="1"/>
          <p:nvPr/>
        </p:nvSpPr>
        <p:spPr>
          <a:xfrm>
            <a:off x="5234225" y="381522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8577BE6-B2DD-49FB-9B05-36CD1411976C}"/>
              </a:ext>
            </a:extLst>
          </p:cNvPr>
          <p:cNvSpPr txBox="1"/>
          <p:nvPr/>
        </p:nvSpPr>
        <p:spPr>
          <a:xfrm>
            <a:off x="5105398" y="4456003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986C347-E2AB-4C10-9A89-2BFC1443367A}"/>
              </a:ext>
            </a:extLst>
          </p:cNvPr>
          <p:cNvCxnSpPr>
            <a:cxnSpLocks/>
          </p:cNvCxnSpPr>
          <p:nvPr/>
        </p:nvCxnSpPr>
        <p:spPr>
          <a:xfrm>
            <a:off x="5901372" y="4307374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0A76EA-9FB0-4D2F-84BA-C2531D856AEF}"/>
              </a:ext>
            </a:extLst>
          </p:cNvPr>
          <p:cNvSpPr/>
          <p:nvPr/>
        </p:nvSpPr>
        <p:spPr>
          <a:xfrm>
            <a:off x="5652490" y="2615396"/>
            <a:ext cx="900710" cy="90070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AC28AD-D808-452A-8FD3-B0CB0CCA4E22}"/>
              </a:ext>
            </a:extLst>
          </p:cNvPr>
          <p:cNvSpPr/>
          <p:nvPr/>
        </p:nvSpPr>
        <p:spPr>
          <a:xfrm>
            <a:off x="8222699" y="2381254"/>
            <a:ext cx="2515702" cy="30702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4A319F8-3AE1-4C2E-8D4F-CD6F6820507D}"/>
              </a:ext>
            </a:extLst>
          </p:cNvPr>
          <p:cNvSpPr txBox="1"/>
          <p:nvPr/>
        </p:nvSpPr>
        <p:spPr>
          <a:xfrm>
            <a:off x="8618775" y="381522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0775B99-3EB6-474A-B7C7-27C6B233D008}"/>
              </a:ext>
            </a:extLst>
          </p:cNvPr>
          <p:cNvSpPr txBox="1"/>
          <p:nvPr/>
        </p:nvSpPr>
        <p:spPr>
          <a:xfrm>
            <a:off x="8489948" y="4456003"/>
            <a:ext cx="1981202" cy="7848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0BCD7C6-0AA8-4E4C-887D-D3C4405B4390}"/>
              </a:ext>
            </a:extLst>
          </p:cNvPr>
          <p:cNvCxnSpPr>
            <a:cxnSpLocks/>
          </p:cNvCxnSpPr>
          <p:nvPr/>
        </p:nvCxnSpPr>
        <p:spPr>
          <a:xfrm>
            <a:off x="9285922" y="4307374"/>
            <a:ext cx="389255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D73107A-B4E9-4AE5-8D95-853CA53FC10A}"/>
              </a:ext>
            </a:extLst>
          </p:cNvPr>
          <p:cNvSpPr/>
          <p:nvPr/>
        </p:nvSpPr>
        <p:spPr>
          <a:xfrm>
            <a:off x="9037040" y="2615396"/>
            <a:ext cx="900710" cy="90070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12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 animBg="1"/>
      <p:bldP spid="18" grpId="0" animBg="1"/>
      <p:bldP spid="23" grpId="0"/>
      <p:bldP spid="24" grpId="0"/>
      <p:bldP spid="20" grpId="0" animBg="1"/>
      <p:bldP spid="26" grpId="0" animBg="1"/>
      <p:bldP spid="31" grpId="0"/>
      <p:bldP spid="32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9EC1E65-6C7D-444F-BB1A-A3F2142F55A1}"/>
              </a:ext>
            </a:extLst>
          </p:cNvPr>
          <p:cNvSpPr>
            <a:spLocks/>
          </p:cNvSpPr>
          <p:nvPr/>
        </p:nvSpPr>
        <p:spPr bwMode="auto">
          <a:xfrm>
            <a:off x="4403232" y="641927"/>
            <a:ext cx="6856413" cy="4973638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1" name="Freeform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75A781E-B872-4250-A692-1B2ADE23A01C}"/>
              </a:ext>
            </a:extLst>
          </p:cNvPr>
          <p:cNvSpPr>
            <a:spLocks/>
          </p:cNvSpPr>
          <p:nvPr/>
        </p:nvSpPr>
        <p:spPr bwMode="auto">
          <a:xfrm>
            <a:off x="1573623" y="1388942"/>
            <a:ext cx="5754688" cy="4170363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98EF18D-89BE-450A-900B-A9E6385152AE}"/>
              </a:ext>
            </a:extLst>
          </p:cNvPr>
          <p:cNvSpPr>
            <a:spLocks/>
          </p:cNvSpPr>
          <p:nvPr/>
        </p:nvSpPr>
        <p:spPr bwMode="auto">
          <a:xfrm>
            <a:off x="5465165" y="30425"/>
            <a:ext cx="2189152" cy="2144907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44D9645-39BD-49A8-9D6E-076064221C56}"/>
              </a:ext>
            </a:extLst>
          </p:cNvPr>
          <p:cNvSpPr>
            <a:spLocks/>
          </p:cNvSpPr>
          <p:nvPr/>
        </p:nvSpPr>
        <p:spPr bwMode="auto">
          <a:xfrm>
            <a:off x="5377262" y="641927"/>
            <a:ext cx="2925920" cy="2092967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25" name="Freeform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962B64E-5B68-47DC-811B-4067F4A31AF5}"/>
              </a:ext>
            </a:extLst>
          </p:cNvPr>
          <p:cNvSpPr>
            <a:spLocks/>
          </p:cNvSpPr>
          <p:nvPr/>
        </p:nvSpPr>
        <p:spPr bwMode="auto">
          <a:xfrm>
            <a:off x="7627576" y="1674222"/>
            <a:ext cx="2087642" cy="2090277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8" name="Freeform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8D0588E-C39F-4D8C-BF4C-2803F43A6F86}"/>
              </a:ext>
            </a:extLst>
          </p:cNvPr>
          <p:cNvSpPr>
            <a:spLocks/>
          </p:cNvSpPr>
          <p:nvPr/>
        </p:nvSpPr>
        <p:spPr bwMode="auto">
          <a:xfrm>
            <a:off x="6017427" y="2019743"/>
            <a:ext cx="2797573" cy="2040226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710BDB-4D35-40E4-A93A-BE2E22527796}"/>
              </a:ext>
            </a:extLst>
          </p:cNvPr>
          <p:cNvSpPr>
            <a:spLocks/>
          </p:cNvSpPr>
          <p:nvPr/>
        </p:nvSpPr>
        <p:spPr bwMode="auto">
          <a:xfrm>
            <a:off x="2891616" y="2984517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8" name="Freeform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E102EAC-B201-4AE9-A05D-ED4E944A465B}"/>
              </a:ext>
            </a:extLst>
          </p:cNvPr>
          <p:cNvSpPr>
            <a:spLocks/>
          </p:cNvSpPr>
          <p:nvPr/>
        </p:nvSpPr>
        <p:spPr bwMode="auto">
          <a:xfrm>
            <a:off x="3339492" y="4576868"/>
            <a:ext cx="2708274" cy="2705100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4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9877C3C-3B2A-4299-8847-6E3AC14B73EC}"/>
              </a:ext>
            </a:extLst>
          </p:cNvPr>
          <p:cNvSpPr>
            <a:spLocks/>
          </p:cNvSpPr>
          <p:nvPr/>
        </p:nvSpPr>
        <p:spPr bwMode="auto">
          <a:xfrm>
            <a:off x="3426357" y="4134220"/>
            <a:ext cx="2544763" cy="1858963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CB49ECF-ADDF-40A8-A4FD-73DAFC874563}"/>
              </a:ext>
            </a:extLst>
          </p:cNvPr>
          <p:cNvSpPr/>
          <p:nvPr/>
        </p:nvSpPr>
        <p:spPr>
          <a:xfrm>
            <a:off x="3857434" y="1226849"/>
            <a:ext cx="4477132" cy="4477132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DA3488-8E9F-41ED-A18D-1B90EF91B6B1}"/>
              </a:ext>
            </a:extLst>
          </p:cNvPr>
          <p:cNvSpPr txBox="1"/>
          <p:nvPr/>
        </p:nvSpPr>
        <p:spPr>
          <a:xfrm>
            <a:off x="4469452" y="3032410"/>
            <a:ext cx="326243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spc="600" dirty="0">
                <a:cs typeface="+mn-ea"/>
                <a:sym typeface="+mn-lt"/>
              </a:rPr>
              <a:t>完成情况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6C0AC1E-7E1F-4267-91F0-7DF9CB7CAE5A}"/>
              </a:ext>
            </a:extLst>
          </p:cNvPr>
          <p:cNvGrpSpPr/>
          <p:nvPr/>
        </p:nvGrpSpPr>
        <p:grpSpPr>
          <a:xfrm>
            <a:off x="5040090" y="2087946"/>
            <a:ext cx="2121158" cy="670562"/>
            <a:chOff x="5040090" y="2087946"/>
            <a:chExt cx="2121158" cy="6705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774F2A6-C199-4E83-B88C-293F4B05ADB3}"/>
                </a:ext>
              </a:extLst>
            </p:cNvPr>
            <p:cNvSpPr txBox="1"/>
            <p:nvPr/>
          </p:nvSpPr>
          <p:spPr>
            <a:xfrm>
              <a:off x="5040090" y="2087946"/>
              <a:ext cx="21211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spc="600" dirty="0">
                  <a:cs typeface="+mn-ea"/>
                  <a:sym typeface="+mn-lt"/>
                </a:rPr>
                <a:t>PART 02</a:t>
              </a:r>
              <a:endParaRPr lang="zh-CN" altLang="en-US" sz="2800" spc="600" dirty="0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B679C1-2C85-425C-81F4-F01B30145F4B}"/>
                </a:ext>
              </a:extLst>
            </p:cNvPr>
            <p:cNvCxnSpPr>
              <a:cxnSpLocks/>
            </p:cNvCxnSpPr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55DE01-5FFC-492D-97CB-787BA981E85F}"/>
              </a:ext>
            </a:extLst>
          </p:cNvPr>
          <p:cNvSpPr txBox="1"/>
          <p:nvPr/>
        </p:nvSpPr>
        <p:spPr>
          <a:xfrm>
            <a:off x="4460115" y="3923664"/>
            <a:ext cx="327177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 creator, please do not copy</a:t>
            </a:r>
          </a:p>
        </p:txBody>
      </p:sp>
      <p:sp>
        <p:nvSpPr>
          <p:cNvPr id="28" name="Oval 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6D33C73-3436-4B87-9F5F-40C9C3422035}"/>
              </a:ext>
            </a:extLst>
          </p:cNvPr>
          <p:cNvSpPr/>
          <p:nvPr/>
        </p:nvSpPr>
        <p:spPr>
          <a:xfrm rot="5400000">
            <a:off x="5928606" y="4758972"/>
            <a:ext cx="334787" cy="38450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82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BA444039-D757-47DF-AAA5-ED4296B00DAC}"/>
              </a:ext>
            </a:extLst>
          </p:cNvPr>
          <p:cNvGrpSpPr/>
          <p:nvPr/>
        </p:nvGrpSpPr>
        <p:grpSpPr>
          <a:xfrm>
            <a:off x="872314" y="411373"/>
            <a:ext cx="3345852" cy="1046440"/>
            <a:chOff x="4244207" y="2017788"/>
            <a:chExt cx="3345852" cy="10464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1838CAC-1E32-43BA-B75E-E77ACC49D3EB}"/>
                </a:ext>
              </a:extLst>
            </p:cNvPr>
            <p:cNvSpPr txBox="1"/>
            <p:nvPr/>
          </p:nvSpPr>
          <p:spPr>
            <a:xfrm>
              <a:off x="4244207" y="2017788"/>
              <a:ext cx="33458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sz="5400" dirty="0">
                  <a:latin typeface="+mn-lt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84A9D57-E901-4A1B-9215-BD244EF8EB90}"/>
                </a:ext>
              </a:extLst>
            </p:cNvPr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729BA09-99AD-419C-9307-457835783195}"/>
              </a:ext>
            </a:extLst>
          </p:cNvPr>
          <p:cNvGrpSpPr/>
          <p:nvPr/>
        </p:nvGrpSpPr>
        <p:grpSpPr>
          <a:xfrm>
            <a:off x="-1568716" y="-899559"/>
            <a:ext cx="3092716" cy="2241259"/>
            <a:chOff x="6006193" y="4875389"/>
            <a:chExt cx="5754688" cy="4170363"/>
          </a:xfrm>
        </p:grpSpPr>
        <p:sp>
          <p:nvSpPr>
            <p:cNvPr id="6" name="Freeform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2C9DBDF-FCFB-4D07-BCD2-2C1E92BE0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4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E2A1B6B-C968-4057-9C51-32E020821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D9A6C5-F87F-4921-B0E7-23189F1B9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CF2BF06-3C88-4600-AF24-690045D260DB}"/>
              </a:ext>
            </a:extLst>
          </p:cNvPr>
          <p:cNvGrpSpPr/>
          <p:nvPr/>
        </p:nvGrpSpPr>
        <p:grpSpPr>
          <a:xfrm>
            <a:off x="1190899" y="2273264"/>
            <a:ext cx="2101828" cy="2559995"/>
            <a:chOff x="4876800" y="2117836"/>
            <a:chExt cx="2222499" cy="270697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FE43A1-C29A-4A76-A304-D16D4C75B014}"/>
                </a:ext>
              </a:extLst>
            </p:cNvPr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76D465C-70AB-4275-921C-3E10A05D7D14}"/>
                  </a:ext>
                </a:extLst>
              </p:cNvPr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43E387B-4854-4A4A-B11E-2A6C3D6F6FD5}"/>
                  </a:ext>
                </a:extLst>
              </p:cNvPr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B0DF303-8F60-42AC-85B6-D6D437F02A46}"/>
                </a:ext>
              </a:extLst>
            </p:cNvPr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84B58AA-34AF-42D2-808C-E991B2F99B5E}"/>
              </a:ext>
            </a:extLst>
          </p:cNvPr>
          <p:cNvGrpSpPr/>
          <p:nvPr/>
        </p:nvGrpSpPr>
        <p:grpSpPr>
          <a:xfrm>
            <a:off x="3764380" y="2273264"/>
            <a:ext cx="2101828" cy="2559995"/>
            <a:chOff x="4876800" y="2117836"/>
            <a:chExt cx="2222499" cy="270697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8D8807E-082E-45C8-BBC9-945EB8357D01}"/>
                </a:ext>
              </a:extLst>
            </p:cNvPr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4903A77E-651B-4303-A606-6814A3E57B47}"/>
                  </a:ext>
                </a:extLst>
              </p:cNvPr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410B12-AB83-478E-83AC-C6D85BBBD7ED}"/>
                  </a:ext>
                </a:extLst>
              </p:cNvPr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F030166-B035-46C9-8DDF-F7BE32F9EBB1}"/>
                </a:ext>
              </a:extLst>
            </p:cNvPr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40A3375-E2F0-449F-BEDF-B315DDE388F5}"/>
              </a:ext>
            </a:extLst>
          </p:cNvPr>
          <p:cNvGrpSpPr/>
          <p:nvPr/>
        </p:nvGrpSpPr>
        <p:grpSpPr>
          <a:xfrm>
            <a:off x="6337861" y="2273264"/>
            <a:ext cx="2101828" cy="2559995"/>
            <a:chOff x="4876800" y="2117836"/>
            <a:chExt cx="2222499" cy="2706971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D0FA05A8-01C9-4C2D-AF3F-D9B5E3A0AB48}"/>
                </a:ext>
              </a:extLst>
            </p:cNvPr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5D98F6F-F410-4A55-8685-AF4D78843E81}"/>
                  </a:ext>
                </a:extLst>
              </p:cNvPr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4F4D0A7-98D1-4AF6-BDF3-E2904718A098}"/>
                  </a:ext>
                </a:extLst>
              </p:cNvPr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480F571-EA29-4393-9171-D671C268CBFE}"/>
                </a:ext>
              </a:extLst>
            </p:cNvPr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1FC23B1-E86E-4394-BD0F-40190478CE42}"/>
              </a:ext>
            </a:extLst>
          </p:cNvPr>
          <p:cNvGrpSpPr/>
          <p:nvPr/>
        </p:nvGrpSpPr>
        <p:grpSpPr>
          <a:xfrm>
            <a:off x="8911341" y="2273264"/>
            <a:ext cx="2101828" cy="2559995"/>
            <a:chOff x="4876800" y="2117836"/>
            <a:chExt cx="2222499" cy="270697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FA73F80-D851-4D66-8A59-58F82611193A}"/>
                </a:ext>
              </a:extLst>
            </p:cNvPr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A0FC84F1-3CBB-4AEA-BBE0-0D9EB9373946}"/>
                  </a:ext>
                </a:extLst>
              </p:cNvPr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10AF8ABC-02A3-488A-BA27-32CCA005F7A9}"/>
                  </a:ext>
                </a:extLst>
              </p:cNvPr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72CD23A-3603-4BC9-B247-A0D5BB0CB6F5}"/>
                </a:ext>
              </a:extLst>
            </p:cNvPr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F78EDB-6596-4F32-8D80-C3BAEF6B5C69}"/>
              </a:ext>
            </a:extLst>
          </p:cNvPr>
          <p:cNvSpPr txBox="1"/>
          <p:nvPr/>
        </p:nvSpPr>
        <p:spPr>
          <a:xfrm>
            <a:off x="1064149" y="5286449"/>
            <a:ext cx="2355326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6961532-6087-4F79-A58F-91952DA51AE7}"/>
              </a:ext>
            </a:extLst>
          </p:cNvPr>
          <p:cNvSpPr txBox="1"/>
          <p:nvPr/>
        </p:nvSpPr>
        <p:spPr>
          <a:xfrm>
            <a:off x="3637630" y="5286449"/>
            <a:ext cx="2355326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3F6909-5727-43CC-811B-971039C4DA9C}"/>
              </a:ext>
            </a:extLst>
          </p:cNvPr>
          <p:cNvSpPr txBox="1"/>
          <p:nvPr/>
        </p:nvSpPr>
        <p:spPr>
          <a:xfrm>
            <a:off x="6211111" y="5286449"/>
            <a:ext cx="2355326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2DEBB636-0ACC-4096-8F3B-A9C4E282C974}"/>
              </a:ext>
            </a:extLst>
          </p:cNvPr>
          <p:cNvSpPr txBox="1"/>
          <p:nvPr/>
        </p:nvSpPr>
        <p:spPr>
          <a:xfrm>
            <a:off x="8784592" y="5286449"/>
            <a:ext cx="2355326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For the benefit of you,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1ppt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Network and the original</a:t>
            </a:r>
          </a:p>
        </p:txBody>
      </p:sp>
    </p:spTree>
    <p:extLst>
      <p:ext uri="{BB962C8B-B14F-4D97-AF65-F5344CB8AC3E}">
        <p14:creationId xmlns:p14="http://schemas.microsoft.com/office/powerpoint/2010/main" val="27299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:a14="http://schemas.microsoft.com/office/drawing/2010/main" xmlns:a16="http://schemas.microsoft.com/office/drawing/2014/main"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lrhgtg0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715</TotalTime>
  <Words>1683</Words>
  <Application>Microsoft Office PowerPoint</Application>
  <PresentationFormat>自定义</PresentationFormat>
  <Paragraphs>248</Paragraphs>
  <Slides>26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第一PPT</dc:creator>
  <cp:keywords>www.1ppt.com</cp:keywords>
  <dc:description>www.1ppt.com</dc:description>
  <cp:lastModifiedBy>Windows User</cp:lastModifiedBy>
  <cp:revision>88</cp:revision>
  <dcterms:created xsi:type="dcterms:W3CDTF">2017-08-18T03:02:00Z</dcterms:created>
  <dcterms:modified xsi:type="dcterms:W3CDTF">2021-03-23T00:41:14Z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