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  <p:sldId id="263" r:id="rId6"/>
    <p:sldId id="264" r:id="rId7"/>
    <p:sldId id="272" r:id="rId8"/>
    <p:sldId id="273" r:id="rId9"/>
    <p:sldId id="259" r:id="rId10"/>
    <p:sldId id="265" r:id="rId11"/>
    <p:sldId id="268" r:id="rId12"/>
    <p:sldId id="274" r:id="rId13"/>
    <p:sldId id="275" r:id="rId14"/>
    <p:sldId id="260" r:id="rId15"/>
    <p:sldId id="266" r:id="rId16"/>
    <p:sldId id="269" r:id="rId17"/>
    <p:sldId id="276" r:id="rId18"/>
    <p:sldId id="277" r:id="rId19"/>
    <p:sldId id="261" r:id="rId20"/>
    <p:sldId id="267" r:id="rId21"/>
    <p:sldId id="278" r:id="rId22"/>
    <p:sldId id="279" r:id="rId23"/>
    <p:sldId id="270" r:id="rId24"/>
    <p:sldId id="262" r:id="rId25"/>
    <p:sldId id="27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42BF"/>
    <a:srgbClr val="E8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D42B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9D-4774-883D-AF4FC479FAF8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9D-4774-883D-AF4FC479FAF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9D-4774-883D-AF4FC479FAF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9D-4774-883D-AF4FC479FAF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C9D-4774-883D-AF4FC479F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E894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D45-49D9-9253-D98F187B3CE0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D45-49D9-9253-D98F187B3C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D45-49D9-9253-D98F187B3CE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D45-49D9-9253-D98F187B3CE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D45-49D9-9253-D98F187B3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D42B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5E-491C-8D6B-B592592CDC60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05E-491C-8D6B-B592592CDC6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05E-491C-8D6B-B592592CDC6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05E-491C-8D6B-B592592CDC6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05E-491C-8D6B-B592592CD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dPt>
            <c:idx val="0"/>
            <c:bubble3D val="0"/>
            <c:spPr>
              <a:solidFill>
                <a:srgbClr val="E8940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B80-4DA9-AA5F-4CE0085F080C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B80-4DA9-AA5F-4CE0085F080C}"/>
              </c:ext>
            </c:extLst>
          </c:dPt>
          <c:dPt>
            <c:idx val="2"/>
            <c:bubble3D val="0"/>
            <c:spPr>
              <a:solidFill>
                <a:schemeClr val="tx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B80-4DA9-AA5F-4CE0085F080C}"/>
              </c:ext>
            </c:extLst>
          </c:dPt>
          <c:dPt>
            <c:idx val="3"/>
            <c:bubble3D val="0"/>
            <c:spPr>
              <a:solidFill>
                <a:schemeClr val="tx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80-4DA9-AA5F-4CE0085F080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80-4DA9-AA5F-4CE0085F08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755FB2D-D04F-4CED-9CFC-2A85B61489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12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025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04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986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27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74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64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8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B0EFBD7-E14B-4B7A-BA6F-E6D24A4BDC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83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44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6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AC84580-FC9B-4BD1-9113-6FF07E206F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D61E991-7F5D-4C37-9B8A-29F4003043D2}"/>
              </a:ext>
            </a:extLst>
          </p:cNvPr>
          <p:cNvSpPr/>
          <p:nvPr userDrawn="1"/>
        </p:nvSpPr>
        <p:spPr>
          <a:xfrm>
            <a:off x="533400" y="495300"/>
            <a:ext cx="11125200" cy="586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456966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8403E4F-2294-4441-898D-9A5306B67D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6285936-E221-41ED-864A-AF95499D9306}"/>
              </a:ext>
            </a:extLst>
          </p:cNvPr>
          <p:cNvSpPr/>
          <p:nvPr userDrawn="1"/>
        </p:nvSpPr>
        <p:spPr>
          <a:xfrm>
            <a:off x="533400" y="498475"/>
            <a:ext cx="11125200" cy="5861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2B14365-31DC-4A0D-ADC7-989207170DBF}"/>
              </a:ext>
            </a:extLst>
          </p:cNvPr>
          <p:cNvSpPr txBox="1"/>
          <p:nvPr/>
        </p:nvSpPr>
        <p:spPr>
          <a:xfrm>
            <a:off x="1439632" y="2788729"/>
            <a:ext cx="71096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2942B"/>
                </a:solidFill>
                <a:latin typeface="汉仪中秀体简" panose="00020600040101010101" pitchFamily="18" charset="-122"/>
                <a:ea typeface="汉仪中秀体简" panose="00020600040101010101" pitchFamily="18" charset="-122"/>
              </a:defRPr>
            </a:lvl1pPr>
          </a:lstStyle>
          <a:p>
            <a:pPr algn="l"/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蓝橙动感时尚工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BED246A-DE2C-492F-8E9D-9617BEE343BB}"/>
              </a:ext>
            </a:extLst>
          </p:cNvPr>
          <p:cNvSpPr txBox="1"/>
          <p:nvPr/>
        </p:nvSpPr>
        <p:spPr>
          <a:xfrm>
            <a:off x="1439633" y="4153325"/>
            <a:ext cx="51090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A55EF6-49EB-447D-9F18-839DA7365241}"/>
              </a:ext>
            </a:extLst>
          </p:cNvPr>
          <p:cNvSpPr txBox="1"/>
          <p:nvPr/>
        </p:nvSpPr>
        <p:spPr>
          <a:xfrm>
            <a:off x="1440274" y="1795032"/>
            <a:ext cx="16065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3D42BF"/>
                </a:solidFill>
                <a:latin typeface="Agency FB" panose="020B0503020202020204" pitchFamily="34" charset="0"/>
              </a:rPr>
              <a:t>20</a:t>
            </a:r>
            <a:r>
              <a:rPr lang="en-US" altLang="zh-CN" sz="6600" dirty="0" smtClean="0">
                <a:solidFill>
                  <a:srgbClr val="E89400"/>
                </a:solidFill>
                <a:latin typeface="Agency FB" panose="020B0503020202020204" pitchFamily="34" charset="0"/>
              </a:rPr>
              <a:t>30</a:t>
            </a:r>
            <a:endParaRPr lang="zh-CN" altLang="en-US" sz="6600" dirty="0">
              <a:solidFill>
                <a:srgbClr val="E89400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72B876A-28BA-4676-8507-854453B60971}"/>
              </a:ext>
            </a:extLst>
          </p:cNvPr>
          <p:cNvSpPr txBox="1"/>
          <p:nvPr/>
        </p:nvSpPr>
        <p:spPr>
          <a:xfrm>
            <a:off x="1439633" y="4935335"/>
            <a:ext cx="3846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</a:rPr>
              <a:t>PPT         </a:t>
            </a:r>
            <a:r>
              <a:rPr lang="zh-CN" altLang="en-US" dirty="0" smtClean="0">
                <a:solidFill>
                  <a:schemeClr val="bg1"/>
                </a:solidFill>
              </a:rPr>
              <a:t>时</a:t>
            </a:r>
            <a:r>
              <a:rPr lang="zh-CN" altLang="en-US" dirty="0">
                <a:solidFill>
                  <a:schemeClr val="bg1"/>
                </a:solidFill>
              </a:rPr>
              <a:t>间</a:t>
            </a:r>
            <a:r>
              <a:rPr lang="zh-CN" altLang="en-US" dirty="0" smtClean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2030.12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1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9EE7DE-99F3-4EAD-AB78-BE7B8B9477B5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90C1790-B796-4D22-911B-3490B3777B17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xmlns="" id="{A9B62BD5-317D-4530-9735-9F98ABAAA084}"/>
              </a:ext>
            </a:extLst>
          </p:cNvPr>
          <p:cNvSpPr>
            <a:spLocks/>
          </p:cNvSpPr>
          <p:nvPr/>
        </p:nvSpPr>
        <p:spPr bwMode="auto">
          <a:xfrm>
            <a:off x="6399213" y="4405313"/>
            <a:ext cx="2165350" cy="1285875"/>
          </a:xfrm>
          <a:custGeom>
            <a:avLst/>
            <a:gdLst>
              <a:gd name="T0" fmla="*/ 2147483646 w 254"/>
              <a:gd name="T1" fmla="*/ 0 h 150"/>
              <a:gd name="T2" fmla="*/ 0 w 254"/>
              <a:gd name="T3" fmla="*/ 2147483646 h 150"/>
              <a:gd name="T4" fmla="*/ 2147483646 w 254"/>
              <a:gd name="T5" fmla="*/ 2147483646 h 150"/>
              <a:gd name="T6" fmla="*/ 2147483646 w 254"/>
              <a:gd name="T7" fmla="*/ 0 h 1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4" h="150">
                <a:moveTo>
                  <a:pt x="206" y="0"/>
                </a:moveTo>
                <a:cubicBezTo>
                  <a:pt x="0" y="150"/>
                  <a:pt x="0" y="150"/>
                  <a:pt x="0" y="150"/>
                </a:cubicBezTo>
                <a:cubicBezTo>
                  <a:pt x="254" y="150"/>
                  <a:pt x="254" y="150"/>
                  <a:pt x="254" y="150"/>
                </a:cubicBezTo>
                <a:cubicBezTo>
                  <a:pt x="254" y="97"/>
                  <a:pt x="238" y="44"/>
                  <a:pt x="206" y="0"/>
                </a:cubicBezTo>
                <a:close/>
              </a:path>
            </a:pathLst>
          </a:custGeom>
          <a:solidFill>
            <a:srgbClr val="E894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485753D5-769C-4488-B7A5-20AB6A602574}"/>
              </a:ext>
            </a:extLst>
          </p:cNvPr>
          <p:cNvSpPr>
            <a:spLocks/>
          </p:cNvSpPr>
          <p:nvPr/>
        </p:nvSpPr>
        <p:spPr bwMode="auto">
          <a:xfrm>
            <a:off x="6399213" y="3425825"/>
            <a:ext cx="1936750" cy="2279650"/>
          </a:xfrm>
          <a:custGeom>
            <a:avLst/>
            <a:gdLst>
              <a:gd name="T0" fmla="*/ 87 w 227"/>
              <a:gd name="T1" fmla="*/ 0 h 266"/>
              <a:gd name="T2" fmla="*/ 0 w 227"/>
              <a:gd name="T3" fmla="*/ 266 h 266"/>
              <a:gd name="T4" fmla="*/ 227 w 227"/>
              <a:gd name="T5" fmla="*/ 102 h 266"/>
              <a:gd name="T6" fmla="*/ 87 w 227"/>
              <a:gd name="T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266">
                <a:moveTo>
                  <a:pt x="87" y="0"/>
                </a:moveTo>
                <a:cubicBezTo>
                  <a:pt x="0" y="266"/>
                  <a:pt x="0" y="266"/>
                  <a:pt x="0" y="266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192" y="53"/>
                  <a:pt x="142" y="18"/>
                  <a:pt x="87" y="0"/>
                </a:cubicBezTo>
                <a:close/>
              </a:path>
            </a:pathLst>
          </a:custGeom>
          <a:solidFill>
            <a:srgbClr val="3D42BF"/>
          </a:solidFill>
          <a:ln w="12700">
            <a:solidFill>
              <a:srgbClr val="FFFFFF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Questrial" charset="0"/>
              <a:ea typeface="Questrial" charset="0"/>
              <a:cs typeface="Questrial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6EA9B6F3-F498-4838-8DD2-DE0AE953114A}"/>
              </a:ext>
            </a:extLst>
          </p:cNvPr>
          <p:cNvSpPr>
            <a:spLocks/>
          </p:cNvSpPr>
          <p:nvPr/>
        </p:nvSpPr>
        <p:spPr bwMode="auto">
          <a:xfrm>
            <a:off x="5600700" y="3090863"/>
            <a:ext cx="1612900" cy="2614612"/>
          </a:xfrm>
          <a:custGeom>
            <a:avLst/>
            <a:gdLst>
              <a:gd name="T0" fmla="*/ 95 w 189"/>
              <a:gd name="T1" fmla="*/ 0 h 305"/>
              <a:gd name="T2" fmla="*/ 0 w 189"/>
              <a:gd name="T3" fmla="*/ 15 h 305"/>
              <a:gd name="T4" fmla="*/ 95 w 189"/>
              <a:gd name="T5" fmla="*/ 305 h 305"/>
              <a:gd name="T6" fmla="*/ 189 w 189"/>
              <a:gd name="T7" fmla="*/ 15 h 305"/>
              <a:gd name="T8" fmla="*/ 95 w 189"/>
              <a:gd name="T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305">
                <a:moveTo>
                  <a:pt x="95" y="0"/>
                </a:moveTo>
                <a:cubicBezTo>
                  <a:pt x="62" y="0"/>
                  <a:pt x="30" y="5"/>
                  <a:pt x="0" y="15"/>
                </a:cubicBezTo>
                <a:cubicBezTo>
                  <a:pt x="95" y="305"/>
                  <a:pt x="95" y="305"/>
                  <a:pt x="95" y="305"/>
                </a:cubicBezTo>
                <a:cubicBezTo>
                  <a:pt x="189" y="15"/>
                  <a:pt x="189" y="15"/>
                  <a:pt x="189" y="15"/>
                </a:cubicBezTo>
                <a:cubicBezTo>
                  <a:pt x="159" y="5"/>
                  <a:pt x="128" y="0"/>
                  <a:pt x="95" y="0"/>
                </a:cubicBezTo>
                <a:close/>
              </a:path>
            </a:pathLst>
          </a:custGeom>
          <a:solidFill>
            <a:srgbClr val="E89400"/>
          </a:solidFill>
          <a:ln w="12700">
            <a:solidFill>
              <a:srgbClr val="FFFFFF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Questrial" charset="0"/>
              <a:ea typeface="Questrial" charset="0"/>
              <a:cs typeface="Questrial" charset="0"/>
            </a:endParaRPr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13992B57-6A09-4C8D-84EE-D4DCFB9C55F6}"/>
              </a:ext>
            </a:extLst>
          </p:cNvPr>
          <p:cNvSpPr>
            <a:spLocks/>
          </p:cNvSpPr>
          <p:nvPr/>
        </p:nvSpPr>
        <p:spPr bwMode="auto">
          <a:xfrm>
            <a:off x="4125913" y="2990850"/>
            <a:ext cx="2287587" cy="2700338"/>
          </a:xfrm>
          <a:custGeom>
            <a:avLst/>
            <a:gdLst>
              <a:gd name="T0" fmla="*/ 0 w 268"/>
              <a:gd name="T1" fmla="*/ 2147483646 h 315"/>
              <a:gd name="T2" fmla="*/ 2147483646 w 268"/>
              <a:gd name="T3" fmla="*/ 2147483646 h 315"/>
              <a:gd name="T4" fmla="*/ 2147483646 w 268"/>
              <a:gd name="T5" fmla="*/ 0 h 315"/>
              <a:gd name="T6" fmla="*/ 0 w 268"/>
              <a:gd name="T7" fmla="*/ 2147483646 h 3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8" h="315">
                <a:moveTo>
                  <a:pt x="0" y="121"/>
                </a:moveTo>
                <a:cubicBezTo>
                  <a:pt x="268" y="315"/>
                  <a:pt x="268" y="315"/>
                  <a:pt x="268" y="315"/>
                </a:cubicBezTo>
                <a:cubicBezTo>
                  <a:pt x="165" y="0"/>
                  <a:pt x="165" y="0"/>
                  <a:pt x="165" y="0"/>
                </a:cubicBezTo>
                <a:cubicBezTo>
                  <a:pt x="96" y="23"/>
                  <a:pt x="39" y="66"/>
                  <a:pt x="0" y="121"/>
                </a:cubicBezTo>
                <a:close/>
              </a:path>
            </a:pathLst>
          </a:custGeom>
          <a:solidFill>
            <a:srgbClr val="3D42BF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86BD5CB0-FFEC-46EE-8DA5-CBB87336D4D5}"/>
              </a:ext>
            </a:extLst>
          </p:cNvPr>
          <p:cNvSpPr>
            <a:spLocks/>
          </p:cNvSpPr>
          <p:nvPr/>
        </p:nvSpPr>
        <p:spPr bwMode="auto">
          <a:xfrm>
            <a:off x="3378200" y="3898900"/>
            <a:ext cx="3035300" cy="1792288"/>
          </a:xfrm>
          <a:custGeom>
            <a:avLst/>
            <a:gdLst>
              <a:gd name="T0" fmla="*/ 0 w 356"/>
              <a:gd name="T1" fmla="*/ 2147483646 h 209"/>
              <a:gd name="T2" fmla="*/ 2147483646 w 356"/>
              <a:gd name="T3" fmla="*/ 2147483646 h 209"/>
              <a:gd name="T4" fmla="*/ 2147483646 w 356"/>
              <a:gd name="T5" fmla="*/ 0 h 209"/>
              <a:gd name="T6" fmla="*/ 0 w 356"/>
              <a:gd name="T7" fmla="*/ 2147483646 h 20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6" h="209">
                <a:moveTo>
                  <a:pt x="0" y="209"/>
                </a:moveTo>
                <a:cubicBezTo>
                  <a:pt x="356" y="209"/>
                  <a:pt x="356" y="209"/>
                  <a:pt x="356" y="209"/>
                </a:cubicBezTo>
                <a:cubicBezTo>
                  <a:pt x="68" y="0"/>
                  <a:pt x="68" y="0"/>
                  <a:pt x="68" y="0"/>
                </a:cubicBezTo>
                <a:cubicBezTo>
                  <a:pt x="25" y="58"/>
                  <a:pt x="0" y="131"/>
                  <a:pt x="0" y="209"/>
                </a:cubicBezTo>
                <a:close/>
              </a:path>
            </a:pathLst>
          </a:custGeom>
          <a:solidFill>
            <a:srgbClr val="E894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Oval 42">
            <a:extLst>
              <a:ext uri="{FF2B5EF4-FFF2-40B4-BE49-F238E27FC236}">
                <a16:creationId xmlns:a16="http://schemas.microsoft.com/office/drawing/2014/main" xmlns="" id="{84001236-588B-47B0-B656-A7A1252428DD}"/>
              </a:ext>
            </a:extLst>
          </p:cNvPr>
          <p:cNvSpPr/>
          <p:nvPr/>
        </p:nvSpPr>
        <p:spPr>
          <a:xfrm>
            <a:off x="5973763" y="5195888"/>
            <a:ext cx="985837" cy="984250"/>
          </a:xfrm>
          <a:prstGeom prst="ellipse">
            <a:avLst/>
          </a:prstGeom>
          <a:solidFill>
            <a:srgbClr val="FFFFFF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US" altLang="zh-CN" sz="4800">
              <a:solidFill>
                <a:schemeClr val="accent1"/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2" name="Straight Connector 50">
            <a:extLst>
              <a:ext uri="{FF2B5EF4-FFF2-40B4-BE49-F238E27FC236}">
                <a16:creationId xmlns:a16="http://schemas.microsoft.com/office/drawing/2014/main" xmlns="" id="{0E4E935B-55DD-42CA-B8A1-4A8EF86820D2}"/>
              </a:ext>
            </a:extLst>
          </p:cNvPr>
          <p:cNvCxnSpPr/>
          <p:nvPr/>
        </p:nvCxnSpPr>
        <p:spPr>
          <a:xfrm flipH="1">
            <a:off x="3152775" y="4946650"/>
            <a:ext cx="306388" cy="0"/>
          </a:xfrm>
          <a:prstGeom prst="line">
            <a:avLst/>
          </a:prstGeom>
          <a:ln w="12700" cmpd="sng">
            <a:solidFill>
              <a:srgbClr val="E89400"/>
            </a:solidFill>
            <a:prstDash val="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reeform 50">
            <a:extLst>
              <a:ext uri="{FF2B5EF4-FFF2-40B4-BE49-F238E27FC236}">
                <a16:creationId xmlns:a16="http://schemas.microsoft.com/office/drawing/2014/main" xmlns="" id="{A4442573-55F0-477D-9D13-449AEEA5078B}"/>
              </a:ext>
            </a:extLst>
          </p:cNvPr>
          <p:cNvSpPr/>
          <p:nvPr/>
        </p:nvSpPr>
        <p:spPr>
          <a:xfrm flipH="1" flipV="1">
            <a:off x="3673475" y="3270250"/>
            <a:ext cx="903288" cy="282575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rgbClr val="3D42BF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Questrial" charset="0"/>
            </a:endParaRPr>
          </a:p>
        </p:txBody>
      </p:sp>
      <p:sp>
        <p:nvSpPr>
          <p:cNvPr id="14" name="Freeform 51">
            <a:extLst>
              <a:ext uri="{FF2B5EF4-FFF2-40B4-BE49-F238E27FC236}">
                <a16:creationId xmlns:a16="http://schemas.microsoft.com/office/drawing/2014/main" xmlns="" id="{F32C7929-C7A2-4F39-BDA5-E9EC77395018}"/>
              </a:ext>
            </a:extLst>
          </p:cNvPr>
          <p:cNvSpPr/>
          <p:nvPr/>
        </p:nvSpPr>
        <p:spPr>
          <a:xfrm flipH="1" flipV="1">
            <a:off x="5459413" y="2255838"/>
            <a:ext cx="903287" cy="849312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rgbClr val="E89400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Questrial" charset="0"/>
            </a:endParaRPr>
          </a:p>
        </p:txBody>
      </p:sp>
      <p:sp>
        <p:nvSpPr>
          <p:cNvPr id="15" name="Freeform 52">
            <a:extLst>
              <a:ext uri="{FF2B5EF4-FFF2-40B4-BE49-F238E27FC236}">
                <a16:creationId xmlns:a16="http://schemas.microsoft.com/office/drawing/2014/main" xmlns="" id="{C0762689-46FC-4E3D-8B5C-16219B628ABC}"/>
              </a:ext>
            </a:extLst>
          </p:cNvPr>
          <p:cNvSpPr/>
          <p:nvPr/>
        </p:nvSpPr>
        <p:spPr>
          <a:xfrm flipV="1">
            <a:off x="7748588" y="3270250"/>
            <a:ext cx="901700" cy="471488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ln w="12700" cmpd="sng">
            <a:solidFill>
              <a:srgbClr val="3D42BF"/>
            </a:solidFill>
            <a:prstDash val="dash"/>
            <a:headEnd type="oval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Questrial" charset="0"/>
            </a:endParaRPr>
          </a:p>
        </p:txBody>
      </p:sp>
      <p:cxnSp>
        <p:nvCxnSpPr>
          <p:cNvPr id="16" name="Straight Connector 54">
            <a:extLst>
              <a:ext uri="{FF2B5EF4-FFF2-40B4-BE49-F238E27FC236}">
                <a16:creationId xmlns:a16="http://schemas.microsoft.com/office/drawing/2014/main" xmlns="" id="{305020F1-CE55-4348-8710-DF428BDB40B2}"/>
              </a:ext>
            </a:extLst>
          </p:cNvPr>
          <p:cNvCxnSpPr/>
          <p:nvPr/>
        </p:nvCxnSpPr>
        <p:spPr>
          <a:xfrm>
            <a:off x="8412163" y="4946650"/>
            <a:ext cx="600075" cy="0"/>
          </a:xfrm>
          <a:prstGeom prst="line">
            <a:avLst/>
          </a:prstGeom>
          <a:ln w="12700" cmpd="sng">
            <a:solidFill>
              <a:srgbClr val="E89400"/>
            </a:solidFill>
            <a:prstDash val="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55">
            <a:extLst>
              <a:ext uri="{FF2B5EF4-FFF2-40B4-BE49-F238E27FC236}">
                <a16:creationId xmlns:a16="http://schemas.microsoft.com/office/drawing/2014/main" xmlns="" id="{91FD1947-BBA6-4C68-8E4F-8CF88C0DD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7900" y="3722688"/>
            <a:ext cx="636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03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STEP</a:t>
            </a:r>
          </a:p>
        </p:txBody>
      </p:sp>
      <p:sp>
        <p:nvSpPr>
          <p:cNvPr id="18" name="Rectangle 56">
            <a:extLst>
              <a:ext uri="{FF2B5EF4-FFF2-40B4-BE49-F238E27FC236}">
                <a16:creationId xmlns:a16="http://schemas.microsoft.com/office/drawing/2014/main" xmlns="" id="{1BE3D1B6-8F8D-476A-8BE8-07CF076C4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713" y="3979863"/>
            <a:ext cx="638175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02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STEP</a:t>
            </a:r>
          </a:p>
        </p:txBody>
      </p:sp>
      <p:sp>
        <p:nvSpPr>
          <p:cNvPr id="19" name="Rectangle 57">
            <a:extLst>
              <a:ext uri="{FF2B5EF4-FFF2-40B4-BE49-F238E27FC236}">
                <a16:creationId xmlns:a16="http://schemas.microsoft.com/office/drawing/2014/main" xmlns="" id="{660AB780-EEF1-4F86-A254-A3E3C00EC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0" y="3979863"/>
            <a:ext cx="63658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04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STEP</a:t>
            </a:r>
          </a:p>
        </p:txBody>
      </p:sp>
      <p:sp>
        <p:nvSpPr>
          <p:cNvPr id="20" name="Rectangle 58">
            <a:extLst>
              <a:ext uri="{FF2B5EF4-FFF2-40B4-BE49-F238E27FC236}">
                <a16:creationId xmlns:a16="http://schemas.microsoft.com/office/drawing/2014/main" xmlns="" id="{E1AED222-D933-4409-B95C-8B252A58223C}"/>
              </a:ext>
            </a:extLst>
          </p:cNvPr>
          <p:cNvSpPr/>
          <p:nvPr/>
        </p:nvSpPr>
        <p:spPr>
          <a:xfrm>
            <a:off x="4538663" y="4902200"/>
            <a:ext cx="712787" cy="658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spc="300" dirty="0">
                <a:solidFill>
                  <a:srgbClr val="FFFFFF"/>
                </a:solidFill>
                <a:latin typeface="Century Gothic" panose="020B0502020202020204" pitchFamily="34" charset="0"/>
                <a:cs typeface="Montserrat" panose="02000000000000000000" pitchFamily="2" charset="0"/>
              </a:rPr>
              <a:t>01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FFFF"/>
                </a:solidFill>
                <a:latin typeface="Century Gothic" panose="020B0502020202020204" pitchFamily="34" charset="0"/>
                <a:cs typeface="Montserrat" panose="02000000000000000000" pitchFamily="2" charset="0"/>
              </a:rPr>
              <a:t>STEP</a:t>
            </a:r>
          </a:p>
        </p:txBody>
      </p:sp>
      <p:sp>
        <p:nvSpPr>
          <p:cNvPr id="21" name="Rectangle 59">
            <a:extLst>
              <a:ext uri="{FF2B5EF4-FFF2-40B4-BE49-F238E27FC236}">
                <a16:creationId xmlns:a16="http://schemas.microsoft.com/office/drawing/2014/main" xmlns="" id="{8244DA63-3B78-46FC-A3E9-03F536F75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9038" y="4902200"/>
            <a:ext cx="636587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05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FFFFFF"/>
                </a:solidFill>
                <a:latin typeface="Century Gothic" panose="020B0502020202020204" pitchFamily="34" charset="0"/>
                <a:ea typeface="宋体" panose="02010600030101010101" pitchFamily="2" charset="-122"/>
              </a:rPr>
              <a:t>STEP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B78D2E5-8CCC-4617-96A6-6FDC20B8A162}"/>
              </a:ext>
            </a:extLst>
          </p:cNvPr>
          <p:cNvSpPr txBox="1"/>
          <p:nvPr/>
        </p:nvSpPr>
        <p:spPr>
          <a:xfrm>
            <a:off x="9134477" y="477737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16AB1E7-685C-48E2-8B1E-DD36F37D076C}"/>
              </a:ext>
            </a:extLst>
          </p:cNvPr>
          <p:cNvSpPr txBox="1"/>
          <p:nvPr/>
        </p:nvSpPr>
        <p:spPr>
          <a:xfrm>
            <a:off x="9134476" y="5122238"/>
            <a:ext cx="2587677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ECF68B4-CB7F-45BA-BB2B-23AF4DD2B85F}"/>
              </a:ext>
            </a:extLst>
          </p:cNvPr>
          <p:cNvSpPr txBox="1"/>
          <p:nvPr/>
        </p:nvSpPr>
        <p:spPr>
          <a:xfrm>
            <a:off x="8870951" y="312700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1E22585-63F0-4FDC-9254-0197B1307B08}"/>
              </a:ext>
            </a:extLst>
          </p:cNvPr>
          <p:cNvSpPr txBox="1"/>
          <p:nvPr/>
        </p:nvSpPr>
        <p:spPr>
          <a:xfrm>
            <a:off x="8870950" y="3471865"/>
            <a:ext cx="2587677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9E115D6-AD7D-4334-BDEE-37BEAB3874F7}"/>
              </a:ext>
            </a:extLst>
          </p:cNvPr>
          <p:cNvSpPr txBox="1"/>
          <p:nvPr/>
        </p:nvSpPr>
        <p:spPr>
          <a:xfrm>
            <a:off x="3868877" y="183411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CC626387-4F32-47D4-993C-690895599C6D}"/>
              </a:ext>
            </a:extLst>
          </p:cNvPr>
          <p:cNvSpPr txBox="1"/>
          <p:nvPr/>
        </p:nvSpPr>
        <p:spPr>
          <a:xfrm>
            <a:off x="2696972" y="2178984"/>
            <a:ext cx="2587677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3454F991-08CA-455B-9EF9-AE369D038DF8}"/>
              </a:ext>
            </a:extLst>
          </p:cNvPr>
          <p:cNvSpPr txBox="1"/>
          <p:nvPr/>
        </p:nvSpPr>
        <p:spPr>
          <a:xfrm>
            <a:off x="2075141" y="305183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CB150223-0FCE-438F-B023-4F1CF82381F8}"/>
              </a:ext>
            </a:extLst>
          </p:cNvPr>
          <p:cNvSpPr txBox="1"/>
          <p:nvPr/>
        </p:nvSpPr>
        <p:spPr>
          <a:xfrm>
            <a:off x="903236" y="3396695"/>
            <a:ext cx="2587677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7C8DAB07-95C4-44AF-B2F5-7D261073143B}"/>
              </a:ext>
            </a:extLst>
          </p:cNvPr>
          <p:cNvSpPr txBox="1"/>
          <p:nvPr/>
        </p:nvSpPr>
        <p:spPr>
          <a:xfrm>
            <a:off x="1597933" y="473292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A3DBA2E0-FC98-4C72-AB4B-7489AAF51B12}"/>
              </a:ext>
            </a:extLst>
          </p:cNvPr>
          <p:cNvSpPr txBox="1"/>
          <p:nvPr/>
        </p:nvSpPr>
        <p:spPr>
          <a:xfrm>
            <a:off x="426028" y="5077788"/>
            <a:ext cx="2587677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07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43"/>
          <p:cNvGrpSpPr/>
          <p:nvPr/>
        </p:nvGrpSpPr>
        <p:grpSpPr>
          <a:xfrm>
            <a:off x="1634528" y="2442400"/>
            <a:ext cx="1337326" cy="3120426"/>
            <a:chOff x="357158" y="1285866"/>
            <a:chExt cx="1285884" cy="3000396"/>
          </a:xfrm>
        </p:grpSpPr>
        <p:sp>
          <p:nvSpPr>
            <p:cNvPr id="33" name="Rectangle 19"/>
            <p:cNvSpPr/>
            <p:nvPr/>
          </p:nvSpPr>
          <p:spPr>
            <a:xfrm>
              <a:off x="35715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26"/>
            <p:cNvSpPr/>
            <p:nvPr/>
          </p:nvSpPr>
          <p:spPr>
            <a:xfrm>
              <a:off x="428596" y="1428742"/>
              <a:ext cx="1120850" cy="1120850"/>
            </a:xfrm>
            <a:prstGeom prst="ellipse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1"/>
            <p:cNvSpPr/>
            <p:nvPr/>
          </p:nvSpPr>
          <p:spPr>
            <a:xfrm>
              <a:off x="35715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6" name="Rectangle 32"/>
            <p:cNvSpPr/>
            <p:nvPr/>
          </p:nvSpPr>
          <p:spPr>
            <a:xfrm>
              <a:off x="35715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Stephan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45"/>
          <p:cNvGrpSpPr/>
          <p:nvPr/>
        </p:nvGrpSpPr>
        <p:grpSpPr>
          <a:xfrm>
            <a:off x="4606362" y="2442400"/>
            <a:ext cx="1337326" cy="3120426"/>
            <a:chOff x="3214678" y="1285866"/>
            <a:chExt cx="1285884" cy="3000396"/>
          </a:xfrm>
        </p:grpSpPr>
        <p:sp>
          <p:nvSpPr>
            <p:cNvPr id="38" name="Rectangle 21"/>
            <p:cNvSpPr/>
            <p:nvPr/>
          </p:nvSpPr>
          <p:spPr>
            <a:xfrm>
              <a:off x="321467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5"/>
            <p:cNvSpPr/>
            <p:nvPr/>
          </p:nvSpPr>
          <p:spPr>
            <a:xfrm>
              <a:off x="3297195" y="1428742"/>
              <a:ext cx="1120850" cy="1120850"/>
            </a:xfrm>
            <a:prstGeom prst="ellipse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1467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1" name="Rectangle 33"/>
            <p:cNvSpPr/>
            <p:nvPr/>
          </p:nvSpPr>
          <p:spPr>
            <a:xfrm>
              <a:off x="321467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Massimo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/>
          <p:nvPr/>
        </p:nvGrpSpPr>
        <p:grpSpPr>
          <a:xfrm>
            <a:off x="7578196" y="2442400"/>
            <a:ext cx="1337326" cy="3120426"/>
            <a:chOff x="6072198" y="1285866"/>
            <a:chExt cx="1285884" cy="3000396"/>
          </a:xfrm>
        </p:grpSpPr>
        <p:sp>
          <p:nvSpPr>
            <p:cNvPr id="43" name="Rectangle 23"/>
            <p:cNvSpPr/>
            <p:nvPr/>
          </p:nvSpPr>
          <p:spPr>
            <a:xfrm>
              <a:off x="607219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0"/>
            <p:cNvSpPr/>
            <p:nvPr/>
          </p:nvSpPr>
          <p:spPr>
            <a:xfrm>
              <a:off x="6132557" y="1428742"/>
              <a:ext cx="1120850" cy="1120850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1"/>
            <p:cNvSpPr/>
            <p:nvPr/>
          </p:nvSpPr>
          <p:spPr>
            <a:xfrm>
              <a:off x="607219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6" name="Rectangle 34"/>
            <p:cNvSpPr/>
            <p:nvPr/>
          </p:nvSpPr>
          <p:spPr>
            <a:xfrm>
              <a:off x="607219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 err="1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Gianluca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5"/>
          <p:cNvGrpSpPr/>
          <p:nvPr/>
        </p:nvGrpSpPr>
        <p:grpSpPr>
          <a:xfrm>
            <a:off x="9064114" y="2442399"/>
            <a:ext cx="1337326" cy="3120426"/>
            <a:chOff x="7500958" y="1285866"/>
            <a:chExt cx="1285884" cy="3000396"/>
          </a:xfrm>
        </p:grpSpPr>
        <p:sp>
          <p:nvSpPr>
            <p:cNvPr id="48" name="Rectangle 24"/>
            <p:cNvSpPr/>
            <p:nvPr/>
          </p:nvSpPr>
          <p:spPr>
            <a:xfrm>
              <a:off x="7500958" y="1285866"/>
              <a:ext cx="1285884" cy="3000396"/>
            </a:xfrm>
            <a:prstGeom prst="rect">
              <a:avLst/>
            </a:prstGeom>
            <a:solidFill>
              <a:srgbClr val="3D42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Oval 28"/>
            <p:cNvSpPr/>
            <p:nvPr/>
          </p:nvSpPr>
          <p:spPr>
            <a:xfrm>
              <a:off x="7572396" y="1657350"/>
              <a:ext cx="1120850" cy="1120850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ectangle 42"/>
            <p:cNvSpPr/>
            <p:nvPr/>
          </p:nvSpPr>
          <p:spPr>
            <a:xfrm>
              <a:off x="750095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51" name="Rectangle 35"/>
            <p:cNvSpPr/>
            <p:nvPr/>
          </p:nvSpPr>
          <p:spPr>
            <a:xfrm>
              <a:off x="750095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Ibrahim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44"/>
          <p:cNvGrpSpPr/>
          <p:nvPr/>
        </p:nvGrpSpPr>
        <p:grpSpPr>
          <a:xfrm>
            <a:off x="6092279" y="2442399"/>
            <a:ext cx="1337326" cy="3120426"/>
            <a:chOff x="4643438" y="1285866"/>
            <a:chExt cx="1285884" cy="3000396"/>
          </a:xfrm>
        </p:grpSpPr>
        <p:sp>
          <p:nvSpPr>
            <p:cNvPr id="53" name="Rectangle 22"/>
            <p:cNvSpPr/>
            <p:nvPr/>
          </p:nvSpPr>
          <p:spPr>
            <a:xfrm>
              <a:off x="4643438" y="1285866"/>
              <a:ext cx="1285884" cy="3000396"/>
            </a:xfrm>
            <a:prstGeom prst="rect">
              <a:avLst/>
            </a:prstGeom>
            <a:solidFill>
              <a:srgbClr val="3D42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29"/>
            <p:cNvSpPr/>
            <p:nvPr/>
          </p:nvSpPr>
          <p:spPr>
            <a:xfrm>
              <a:off x="4703797" y="1657350"/>
              <a:ext cx="1120850" cy="1120850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40"/>
            <p:cNvSpPr/>
            <p:nvPr/>
          </p:nvSpPr>
          <p:spPr>
            <a:xfrm>
              <a:off x="464343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56" name="Rectangle 36"/>
            <p:cNvSpPr/>
            <p:nvPr/>
          </p:nvSpPr>
          <p:spPr>
            <a:xfrm>
              <a:off x="464343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 err="1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Siemone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3"/>
          <p:cNvGrpSpPr/>
          <p:nvPr/>
        </p:nvGrpSpPr>
        <p:grpSpPr>
          <a:xfrm>
            <a:off x="3120445" y="2442399"/>
            <a:ext cx="1337326" cy="3120426"/>
            <a:chOff x="1785918" y="1285866"/>
            <a:chExt cx="1285884" cy="3000396"/>
          </a:xfrm>
        </p:grpSpPr>
        <p:sp>
          <p:nvSpPr>
            <p:cNvPr id="58" name="Rectangle 20"/>
            <p:cNvSpPr/>
            <p:nvPr/>
          </p:nvSpPr>
          <p:spPr>
            <a:xfrm>
              <a:off x="1785918" y="1285866"/>
              <a:ext cx="1285884" cy="3000396"/>
            </a:xfrm>
            <a:prstGeom prst="rect">
              <a:avLst/>
            </a:prstGeom>
            <a:solidFill>
              <a:srgbClr val="3D42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27"/>
            <p:cNvSpPr/>
            <p:nvPr/>
          </p:nvSpPr>
          <p:spPr>
            <a:xfrm>
              <a:off x="1857356" y="1657350"/>
              <a:ext cx="1120850" cy="1120850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en-US" sz="11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38"/>
            <p:cNvSpPr/>
            <p:nvPr/>
          </p:nvSpPr>
          <p:spPr>
            <a:xfrm>
              <a:off x="178591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r>
                <a:rPr lang="zh-CN" altLang="en-US" sz="4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400" kern="0" dirty="0">
                  <a:solidFill>
                    <a:sysClr val="window" lastClr="FFFFF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61" name="Rectangle 37"/>
            <p:cNvSpPr/>
            <p:nvPr/>
          </p:nvSpPr>
          <p:spPr>
            <a:xfrm>
              <a:off x="178591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1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Ricardo</a:t>
              </a:r>
              <a:endParaRPr lang="en-US" sz="11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62" name="文本框 3">
            <a:extLst>
              <a:ext uri="{FF2B5EF4-FFF2-40B4-BE49-F238E27FC236}">
                <a16:creationId xmlns:a16="http://schemas.microsoft.com/office/drawing/2014/main" xmlns="" id="{7F9EE7DE-99F3-4EAD-AB78-BE7B8B9477B5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工作成果展示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E90C1790-B796-4D22-911B-3490B3777B17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29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ChangeArrowheads="1"/>
          </p:cNvSpPr>
          <p:nvPr/>
        </p:nvSpPr>
        <p:spPr bwMode="auto">
          <a:xfrm>
            <a:off x="3006212" y="3295545"/>
            <a:ext cx="2120880" cy="2122277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endParaRPr lang="en-US" altLang="zh-CN" sz="1050" kern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Title_1"/>
          <p:cNvSpPr>
            <a:spLocks noChangeArrowheads="1"/>
          </p:cNvSpPr>
          <p:nvPr/>
        </p:nvSpPr>
        <p:spPr bwMode="auto">
          <a:xfrm>
            <a:off x="4632498" y="3952207"/>
            <a:ext cx="909548" cy="908150"/>
          </a:xfrm>
          <a:prstGeom prst="ellipse">
            <a:avLst/>
          </a:prstGeom>
          <a:solidFill>
            <a:srgbClr val="3D42BF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105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2722589" y="4109388"/>
            <a:ext cx="593790" cy="593791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1"/>
          <p:cNvSpPr>
            <a:spLocks noChangeArrowheads="1"/>
          </p:cNvSpPr>
          <p:nvPr/>
        </p:nvSpPr>
        <p:spPr bwMode="auto">
          <a:xfrm>
            <a:off x="3770455" y="2999349"/>
            <a:ext cx="592393" cy="593790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SubTitle_5"/>
          <p:cNvSpPr>
            <a:spLocks noChangeArrowheads="1"/>
          </p:cNvSpPr>
          <p:nvPr/>
        </p:nvSpPr>
        <p:spPr bwMode="auto">
          <a:xfrm>
            <a:off x="3678241" y="5029413"/>
            <a:ext cx="593790" cy="593791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>
            <a:spLocks noChangeArrowheads="1"/>
          </p:cNvSpPr>
          <p:nvPr/>
        </p:nvSpPr>
        <p:spPr bwMode="auto">
          <a:xfrm flipH="1">
            <a:off x="6552188" y="3295545"/>
            <a:ext cx="2122277" cy="2122277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endParaRPr lang="en-US" altLang="zh-CN" sz="1050" kern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Title_2"/>
          <p:cNvSpPr>
            <a:spLocks noChangeArrowheads="1"/>
          </p:cNvSpPr>
          <p:nvPr/>
        </p:nvSpPr>
        <p:spPr bwMode="auto">
          <a:xfrm flipH="1">
            <a:off x="6138630" y="3952207"/>
            <a:ext cx="908150" cy="908150"/>
          </a:xfrm>
          <a:prstGeom prst="ellipse">
            <a:avLst/>
          </a:prstGeom>
          <a:solidFill>
            <a:srgbClr val="FF872F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105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SubTitle_4"/>
          <p:cNvSpPr>
            <a:spLocks noChangeArrowheads="1"/>
          </p:cNvSpPr>
          <p:nvPr/>
        </p:nvSpPr>
        <p:spPr bwMode="auto">
          <a:xfrm flipH="1">
            <a:off x="8364296" y="4109388"/>
            <a:ext cx="592393" cy="593791"/>
          </a:xfrm>
          <a:prstGeom prst="ellipse">
            <a:avLst/>
          </a:prstGeom>
          <a:solidFill>
            <a:srgbClr val="3D42B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dirty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>
            <a:spLocks noChangeArrowheads="1"/>
          </p:cNvSpPr>
          <p:nvPr/>
        </p:nvSpPr>
        <p:spPr bwMode="auto">
          <a:xfrm flipH="1">
            <a:off x="7316431" y="2999349"/>
            <a:ext cx="593790" cy="593790"/>
          </a:xfrm>
          <a:prstGeom prst="ellipse">
            <a:avLst/>
          </a:prstGeom>
          <a:solidFill>
            <a:srgbClr val="3D42B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dirty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6"/>
          <p:cNvSpPr>
            <a:spLocks noChangeArrowheads="1"/>
          </p:cNvSpPr>
          <p:nvPr/>
        </p:nvSpPr>
        <p:spPr bwMode="auto">
          <a:xfrm flipH="1">
            <a:off x="7408644" y="5029413"/>
            <a:ext cx="592393" cy="593791"/>
          </a:xfrm>
          <a:prstGeom prst="ellipse">
            <a:avLst/>
          </a:prstGeom>
          <a:solidFill>
            <a:srgbClr val="3D42B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latinLnBrk="1">
              <a:lnSpc>
                <a:spcPct val="120000"/>
              </a:lnSpc>
              <a:defRPr/>
            </a:pPr>
            <a:r>
              <a:rPr lang="zh-CN" altLang="en-US" sz="900" kern="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00" kern="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Other_3"/>
          <p:cNvSpPr>
            <a:spLocks/>
          </p:cNvSpPr>
          <p:nvPr/>
        </p:nvSpPr>
        <p:spPr bwMode="auto">
          <a:xfrm rot="18955331">
            <a:off x="4871412" y="3612698"/>
            <a:ext cx="1951823" cy="1951825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1050" kern="0">
              <a:solidFill>
                <a:sysClr val="windowText" lastClr="000000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Other_4"/>
          <p:cNvSpPr>
            <a:spLocks/>
          </p:cNvSpPr>
          <p:nvPr/>
        </p:nvSpPr>
        <p:spPr bwMode="auto">
          <a:xfrm rot="18955331" flipH="1" flipV="1">
            <a:off x="4857441" y="3246644"/>
            <a:ext cx="1953221" cy="1951825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1050" kern="0">
              <a:solidFill>
                <a:sysClr val="windowText" lastClr="000000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4450680" y="5643997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4450679" y="5415971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kern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084366" y="5643999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084365" y="5415971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kern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773865" y="2628038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773864" y="2400010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5407550" y="2628038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5407550" y="2400010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kern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05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3">
            <a:extLst>
              <a:ext uri="{FF2B5EF4-FFF2-40B4-BE49-F238E27FC236}">
                <a16:creationId xmlns:a16="http://schemas.microsoft.com/office/drawing/2014/main" xmlns="" id="{7F9EE7DE-99F3-4EAD-AB78-BE7B8B9477B5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工作成果展示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E90C1790-B796-4D22-911B-3490B3777B17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49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41395D0-3694-44D9-90B7-52FFC556C497}"/>
              </a:ext>
            </a:extLst>
          </p:cNvPr>
          <p:cNvGrpSpPr/>
          <p:nvPr/>
        </p:nvGrpSpPr>
        <p:grpSpPr>
          <a:xfrm>
            <a:off x="5066843" y="3024726"/>
            <a:ext cx="5944514" cy="1384995"/>
            <a:chOff x="930958" y="3196533"/>
            <a:chExt cx="5944514" cy="138499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C316548-20A1-4A9A-A75C-C35AB5E527BD}"/>
                </a:ext>
              </a:extLst>
            </p:cNvPr>
            <p:cNvSpPr txBox="1"/>
            <p:nvPr/>
          </p:nvSpPr>
          <p:spPr>
            <a:xfrm>
              <a:off x="1733393" y="3196533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rgbClr val="C2942B"/>
                  </a:solidFill>
                  <a:latin typeface="汉仪中秀体简" panose="00020600040101010101" pitchFamily="18" charset="-122"/>
                  <a:ea typeface="汉仪中秀体简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工作经验总结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A799694-C869-4EC3-9A5F-0E34E912ADF7}"/>
                </a:ext>
              </a:extLst>
            </p:cNvPr>
            <p:cNvSpPr txBox="1"/>
            <p:nvPr/>
          </p:nvSpPr>
          <p:spPr>
            <a:xfrm>
              <a:off x="930958" y="4119863"/>
              <a:ext cx="5944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Fusce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urna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1D3386B-1026-4404-8C6F-404EEAFB8FF3}"/>
              </a:ext>
            </a:extLst>
          </p:cNvPr>
          <p:cNvSpPr/>
          <p:nvPr/>
        </p:nvSpPr>
        <p:spPr>
          <a:xfrm>
            <a:off x="927742" y="4257909"/>
            <a:ext cx="2374257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D42BF"/>
                </a:solidFill>
              </a:rPr>
              <a:t>PART</a:t>
            </a:r>
            <a:r>
              <a:rPr lang="en-US" altLang="zh-CN" sz="7200" dirty="0">
                <a:solidFill>
                  <a:schemeClr val="bg1"/>
                </a:solidFill>
              </a:rPr>
              <a:t> 03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76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5975751-0477-4B89-8FDC-16F7C2F94967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5931C7A-15DF-4C02-96BA-2E1FABA17D43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9" name="Straight Connector 54">
            <a:extLst>
              <a:ext uri="{FF2B5EF4-FFF2-40B4-BE49-F238E27FC236}">
                <a16:creationId xmlns:a16="http://schemas.microsoft.com/office/drawing/2014/main" xmlns="" id="{F12EA3B8-A672-46A6-9AB5-AF82C4ED6383}"/>
              </a:ext>
            </a:extLst>
          </p:cNvPr>
          <p:cNvCxnSpPr/>
          <p:nvPr/>
        </p:nvCxnSpPr>
        <p:spPr>
          <a:xfrm>
            <a:off x="4026187" y="3965552"/>
            <a:ext cx="533102" cy="664119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55">
            <a:extLst>
              <a:ext uri="{FF2B5EF4-FFF2-40B4-BE49-F238E27FC236}">
                <a16:creationId xmlns:a16="http://schemas.microsoft.com/office/drawing/2014/main" xmlns="" id="{29DCA979-A62D-4BE6-BB51-04E617CDACEC}"/>
              </a:ext>
            </a:extLst>
          </p:cNvPr>
          <p:cNvCxnSpPr/>
          <p:nvPr/>
        </p:nvCxnSpPr>
        <p:spPr>
          <a:xfrm flipH="1">
            <a:off x="5112161" y="4383005"/>
            <a:ext cx="867577" cy="433790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Straight Connector 56">
            <a:extLst>
              <a:ext uri="{FF2B5EF4-FFF2-40B4-BE49-F238E27FC236}">
                <a16:creationId xmlns:a16="http://schemas.microsoft.com/office/drawing/2014/main" xmlns="" id="{D791BC03-4B7F-44C0-A4E8-DDC03552B8FD}"/>
              </a:ext>
            </a:extLst>
          </p:cNvPr>
          <p:cNvCxnSpPr/>
          <p:nvPr/>
        </p:nvCxnSpPr>
        <p:spPr>
          <a:xfrm flipH="1">
            <a:off x="6498586" y="2945547"/>
            <a:ext cx="229654" cy="952634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2" name="Straight Connector 57">
            <a:extLst>
              <a:ext uri="{FF2B5EF4-FFF2-40B4-BE49-F238E27FC236}">
                <a16:creationId xmlns:a16="http://schemas.microsoft.com/office/drawing/2014/main" xmlns="" id="{B15E0F94-BFEA-42DB-BDE1-E3AD5699DABE}"/>
              </a:ext>
            </a:extLst>
          </p:cNvPr>
          <p:cNvCxnSpPr/>
          <p:nvPr/>
        </p:nvCxnSpPr>
        <p:spPr>
          <a:xfrm flipV="1">
            <a:off x="7154619" y="1905061"/>
            <a:ext cx="938298" cy="483994"/>
          </a:xfrm>
          <a:prstGeom prst="lin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Oval 78">
            <a:extLst>
              <a:ext uri="{FF2B5EF4-FFF2-40B4-BE49-F238E27FC236}">
                <a16:creationId xmlns:a16="http://schemas.microsoft.com/office/drawing/2014/main" xmlns="" id="{4DEDF811-84F3-40BF-8695-66DB1FD073C5}"/>
              </a:ext>
            </a:extLst>
          </p:cNvPr>
          <p:cNvSpPr/>
          <p:nvPr/>
        </p:nvSpPr>
        <p:spPr>
          <a:xfrm>
            <a:off x="6464723" y="2222830"/>
            <a:ext cx="731798" cy="731798"/>
          </a:xfrm>
          <a:prstGeom prst="ellipse">
            <a:avLst/>
          </a:prstGeom>
          <a:solidFill>
            <a:srgbClr val="3D42B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4" name="Freeform: Shape 108">
            <a:extLst>
              <a:ext uri="{FF2B5EF4-FFF2-40B4-BE49-F238E27FC236}">
                <a16:creationId xmlns:a16="http://schemas.microsoft.com/office/drawing/2014/main" xmlns="" id="{7FBBBA06-4169-4CB4-84D1-F30EF2C381CF}"/>
              </a:ext>
            </a:extLst>
          </p:cNvPr>
          <p:cNvSpPr/>
          <p:nvPr/>
        </p:nvSpPr>
        <p:spPr bwMode="auto">
          <a:xfrm>
            <a:off x="6591861" y="2349968"/>
            <a:ext cx="477523" cy="47752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5" name="Oval 86">
            <a:extLst>
              <a:ext uri="{FF2B5EF4-FFF2-40B4-BE49-F238E27FC236}">
                <a16:creationId xmlns:a16="http://schemas.microsoft.com/office/drawing/2014/main" xmlns="" id="{CF34C577-266D-4BD2-A4A7-6B48DD9F2528}"/>
              </a:ext>
            </a:extLst>
          </p:cNvPr>
          <p:cNvSpPr/>
          <p:nvPr/>
        </p:nvSpPr>
        <p:spPr>
          <a:xfrm>
            <a:off x="5937942" y="3848453"/>
            <a:ext cx="731798" cy="731798"/>
          </a:xfrm>
          <a:prstGeom prst="ellipse">
            <a:avLst/>
          </a:prstGeom>
          <a:solidFill>
            <a:srgbClr val="E894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6" name="Freeform: Shape 109">
            <a:extLst>
              <a:ext uri="{FF2B5EF4-FFF2-40B4-BE49-F238E27FC236}">
                <a16:creationId xmlns:a16="http://schemas.microsoft.com/office/drawing/2014/main" xmlns="" id="{A53B4A60-CDF1-4ED4-8B24-DDF80466D02E}"/>
              </a:ext>
            </a:extLst>
          </p:cNvPr>
          <p:cNvSpPr/>
          <p:nvPr/>
        </p:nvSpPr>
        <p:spPr bwMode="auto">
          <a:xfrm>
            <a:off x="6065080" y="3975591"/>
            <a:ext cx="477523" cy="47752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7" name="Oval 62">
            <a:extLst>
              <a:ext uri="{FF2B5EF4-FFF2-40B4-BE49-F238E27FC236}">
                <a16:creationId xmlns:a16="http://schemas.microsoft.com/office/drawing/2014/main" xmlns="" id="{6591A159-2EC1-42CB-8593-83475E9D9602}"/>
              </a:ext>
            </a:extLst>
          </p:cNvPr>
          <p:cNvSpPr/>
          <p:nvPr/>
        </p:nvSpPr>
        <p:spPr>
          <a:xfrm>
            <a:off x="3407816" y="3318378"/>
            <a:ext cx="731798" cy="731798"/>
          </a:xfrm>
          <a:prstGeom prst="ellipse">
            <a:avLst/>
          </a:prstGeom>
          <a:solidFill>
            <a:srgbClr val="E894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8" name="Freeform: Shape 110">
            <a:extLst>
              <a:ext uri="{FF2B5EF4-FFF2-40B4-BE49-F238E27FC236}">
                <a16:creationId xmlns:a16="http://schemas.microsoft.com/office/drawing/2014/main" xmlns="" id="{D9518A0D-1796-475C-9D08-1E1EAE9AA985}"/>
              </a:ext>
            </a:extLst>
          </p:cNvPr>
          <p:cNvSpPr/>
          <p:nvPr/>
        </p:nvSpPr>
        <p:spPr bwMode="auto">
          <a:xfrm>
            <a:off x="3534954" y="3441864"/>
            <a:ext cx="477523" cy="477523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9" name="Oval 83">
            <a:extLst>
              <a:ext uri="{FF2B5EF4-FFF2-40B4-BE49-F238E27FC236}">
                <a16:creationId xmlns:a16="http://schemas.microsoft.com/office/drawing/2014/main" xmlns="" id="{9E11FC80-3C4A-4ECD-A0B6-B2BF0B580A6E}"/>
              </a:ext>
            </a:extLst>
          </p:cNvPr>
          <p:cNvSpPr/>
          <p:nvPr/>
        </p:nvSpPr>
        <p:spPr>
          <a:xfrm>
            <a:off x="4396823" y="4573761"/>
            <a:ext cx="731798" cy="731798"/>
          </a:xfrm>
          <a:prstGeom prst="ellipse">
            <a:avLst/>
          </a:prstGeom>
          <a:solidFill>
            <a:srgbClr val="3D42B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0" name="Freeform: Shape 111">
            <a:extLst>
              <a:ext uri="{FF2B5EF4-FFF2-40B4-BE49-F238E27FC236}">
                <a16:creationId xmlns:a16="http://schemas.microsoft.com/office/drawing/2014/main" xmlns="" id="{D0C6AF3E-54CB-49D9-A010-30A829C3ABFE}"/>
              </a:ext>
            </a:extLst>
          </p:cNvPr>
          <p:cNvSpPr/>
          <p:nvPr/>
        </p:nvSpPr>
        <p:spPr bwMode="auto">
          <a:xfrm>
            <a:off x="4523961" y="4700899"/>
            <a:ext cx="477523" cy="477523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1" name="Oval 75">
            <a:extLst>
              <a:ext uri="{FF2B5EF4-FFF2-40B4-BE49-F238E27FC236}">
                <a16:creationId xmlns:a16="http://schemas.microsoft.com/office/drawing/2014/main" xmlns="" id="{447D4016-17EC-4942-83E1-088678776222}"/>
              </a:ext>
            </a:extLst>
          </p:cNvPr>
          <p:cNvSpPr/>
          <p:nvPr/>
        </p:nvSpPr>
        <p:spPr>
          <a:xfrm>
            <a:off x="8052385" y="1373479"/>
            <a:ext cx="731798" cy="731798"/>
          </a:xfrm>
          <a:prstGeom prst="ellipse">
            <a:avLst/>
          </a:prstGeom>
          <a:solidFill>
            <a:srgbClr val="E894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2" name="Freeform: Shape 112">
            <a:extLst>
              <a:ext uri="{FF2B5EF4-FFF2-40B4-BE49-F238E27FC236}">
                <a16:creationId xmlns:a16="http://schemas.microsoft.com/office/drawing/2014/main" xmlns="" id="{E7A6F50C-F868-40A2-B4F5-C93D6E7E9A19}"/>
              </a:ext>
            </a:extLst>
          </p:cNvPr>
          <p:cNvSpPr/>
          <p:nvPr/>
        </p:nvSpPr>
        <p:spPr bwMode="auto">
          <a:xfrm>
            <a:off x="8179523" y="1500617"/>
            <a:ext cx="477523" cy="477523"/>
          </a:xfrm>
          <a:custGeom>
            <a:avLst/>
            <a:gdLst>
              <a:gd name="T0" fmla="*/ 118 w 236"/>
              <a:gd name="T1" fmla="*/ 142 h 236"/>
              <a:gd name="T2" fmla="*/ 142 w 236"/>
              <a:gd name="T3" fmla="*/ 118 h 236"/>
              <a:gd name="T4" fmla="*/ 137 w 236"/>
              <a:gd name="T5" fmla="*/ 105 h 236"/>
              <a:gd name="T6" fmla="*/ 118 w 236"/>
              <a:gd name="T7" fmla="*/ 95 h 236"/>
              <a:gd name="T8" fmla="*/ 99 w 236"/>
              <a:gd name="T9" fmla="*/ 105 h 236"/>
              <a:gd name="T10" fmla="*/ 94 w 236"/>
              <a:gd name="T11" fmla="*/ 118 h 236"/>
              <a:gd name="T12" fmla="*/ 118 w 236"/>
              <a:gd name="T13" fmla="*/ 142 h 236"/>
              <a:gd name="T14" fmla="*/ 170 w 236"/>
              <a:gd name="T15" fmla="*/ 89 h 236"/>
              <a:gd name="T16" fmla="*/ 170 w 236"/>
              <a:gd name="T17" fmla="*/ 70 h 236"/>
              <a:gd name="T18" fmla="*/ 170 w 236"/>
              <a:gd name="T19" fmla="*/ 67 h 236"/>
              <a:gd name="T20" fmla="*/ 167 w 236"/>
              <a:gd name="T21" fmla="*/ 67 h 236"/>
              <a:gd name="T22" fmla="*/ 147 w 236"/>
              <a:gd name="T23" fmla="*/ 67 h 236"/>
              <a:gd name="T24" fmla="*/ 147 w 236"/>
              <a:gd name="T25" fmla="*/ 90 h 236"/>
              <a:gd name="T26" fmla="*/ 170 w 236"/>
              <a:gd name="T27" fmla="*/ 89 h 236"/>
              <a:gd name="T28" fmla="*/ 118 w 236"/>
              <a:gd name="T29" fmla="*/ 0 h 236"/>
              <a:gd name="T30" fmla="*/ 0 w 236"/>
              <a:gd name="T31" fmla="*/ 118 h 236"/>
              <a:gd name="T32" fmla="*/ 118 w 236"/>
              <a:gd name="T33" fmla="*/ 236 h 236"/>
              <a:gd name="T34" fmla="*/ 236 w 236"/>
              <a:gd name="T35" fmla="*/ 118 h 236"/>
              <a:gd name="T36" fmla="*/ 118 w 236"/>
              <a:gd name="T37" fmla="*/ 0 h 236"/>
              <a:gd name="T38" fmla="*/ 185 w 236"/>
              <a:gd name="T39" fmla="*/ 105 h 236"/>
              <a:gd name="T40" fmla="*/ 185 w 236"/>
              <a:gd name="T41" fmla="*/ 160 h 236"/>
              <a:gd name="T42" fmla="*/ 159 w 236"/>
              <a:gd name="T43" fmla="*/ 186 h 236"/>
              <a:gd name="T44" fmla="*/ 77 w 236"/>
              <a:gd name="T45" fmla="*/ 186 h 236"/>
              <a:gd name="T46" fmla="*/ 51 w 236"/>
              <a:gd name="T47" fmla="*/ 160 h 236"/>
              <a:gd name="T48" fmla="*/ 51 w 236"/>
              <a:gd name="T49" fmla="*/ 105 h 236"/>
              <a:gd name="T50" fmla="*/ 51 w 236"/>
              <a:gd name="T51" fmla="*/ 77 h 236"/>
              <a:gd name="T52" fmla="*/ 77 w 236"/>
              <a:gd name="T53" fmla="*/ 51 h 236"/>
              <a:gd name="T54" fmla="*/ 159 w 236"/>
              <a:gd name="T55" fmla="*/ 51 h 236"/>
              <a:gd name="T56" fmla="*/ 185 w 236"/>
              <a:gd name="T57" fmla="*/ 77 h 236"/>
              <a:gd name="T58" fmla="*/ 185 w 236"/>
              <a:gd name="T59" fmla="*/ 105 h 236"/>
              <a:gd name="T60" fmla="*/ 155 w 236"/>
              <a:gd name="T61" fmla="*/ 118 h 236"/>
              <a:gd name="T62" fmla="*/ 118 w 236"/>
              <a:gd name="T63" fmla="*/ 155 h 236"/>
              <a:gd name="T64" fmla="*/ 81 w 236"/>
              <a:gd name="T65" fmla="*/ 118 h 236"/>
              <a:gd name="T66" fmla="*/ 84 w 236"/>
              <a:gd name="T67" fmla="*/ 105 h 236"/>
              <a:gd name="T68" fmla="*/ 64 w 236"/>
              <a:gd name="T69" fmla="*/ 105 h 236"/>
              <a:gd name="T70" fmla="*/ 64 w 236"/>
              <a:gd name="T71" fmla="*/ 160 h 236"/>
              <a:gd name="T72" fmla="*/ 77 w 236"/>
              <a:gd name="T73" fmla="*/ 172 h 236"/>
              <a:gd name="T74" fmla="*/ 159 w 236"/>
              <a:gd name="T75" fmla="*/ 172 h 236"/>
              <a:gd name="T76" fmla="*/ 172 w 236"/>
              <a:gd name="T77" fmla="*/ 160 h 236"/>
              <a:gd name="T78" fmla="*/ 172 w 236"/>
              <a:gd name="T79" fmla="*/ 105 h 236"/>
              <a:gd name="T80" fmla="*/ 152 w 236"/>
              <a:gd name="T81" fmla="*/ 105 h 236"/>
              <a:gd name="T82" fmla="*/ 155 w 236"/>
              <a:gd name="T83" fmla="*/ 11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" h="236">
                <a:moveTo>
                  <a:pt x="118" y="142"/>
                </a:moveTo>
                <a:cubicBezTo>
                  <a:pt x="131" y="142"/>
                  <a:pt x="142" y="131"/>
                  <a:pt x="142" y="118"/>
                </a:cubicBezTo>
                <a:cubicBezTo>
                  <a:pt x="142" y="113"/>
                  <a:pt x="140" y="108"/>
                  <a:pt x="137" y="105"/>
                </a:cubicBezTo>
                <a:cubicBezTo>
                  <a:pt x="133" y="99"/>
                  <a:pt x="126" y="95"/>
                  <a:pt x="118" y="95"/>
                </a:cubicBezTo>
                <a:cubicBezTo>
                  <a:pt x="110" y="95"/>
                  <a:pt x="103" y="99"/>
                  <a:pt x="99" y="105"/>
                </a:cubicBezTo>
                <a:cubicBezTo>
                  <a:pt x="96" y="108"/>
                  <a:pt x="94" y="113"/>
                  <a:pt x="94" y="118"/>
                </a:cubicBezTo>
                <a:cubicBezTo>
                  <a:pt x="94" y="131"/>
                  <a:pt x="105" y="142"/>
                  <a:pt x="118" y="142"/>
                </a:cubicBezTo>
                <a:close/>
                <a:moveTo>
                  <a:pt x="170" y="89"/>
                </a:moveTo>
                <a:cubicBezTo>
                  <a:pt x="170" y="70"/>
                  <a:pt x="170" y="70"/>
                  <a:pt x="170" y="70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7" y="90"/>
                  <a:pt x="147" y="90"/>
                  <a:pt x="147" y="90"/>
                </a:cubicBezTo>
                <a:lnTo>
                  <a:pt x="170" y="89"/>
                </a:ln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5" y="105"/>
                </a:moveTo>
                <a:cubicBezTo>
                  <a:pt x="185" y="160"/>
                  <a:pt x="185" y="160"/>
                  <a:pt x="185" y="160"/>
                </a:cubicBezTo>
                <a:cubicBezTo>
                  <a:pt x="185" y="174"/>
                  <a:pt x="173" y="186"/>
                  <a:pt x="159" y="186"/>
                </a:cubicBezTo>
                <a:cubicBezTo>
                  <a:pt x="77" y="186"/>
                  <a:pt x="77" y="186"/>
                  <a:pt x="77" y="186"/>
                </a:cubicBezTo>
                <a:cubicBezTo>
                  <a:pt x="62" y="186"/>
                  <a:pt x="51" y="174"/>
                  <a:pt x="51" y="160"/>
                </a:cubicBezTo>
                <a:cubicBezTo>
                  <a:pt x="51" y="105"/>
                  <a:pt x="51" y="105"/>
                  <a:pt x="51" y="105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63"/>
                  <a:pt x="62" y="51"/>
                  <a:pt x="77" y="51"/>
                </a:cubicBezTo>
                <a:cubicBezTo>
                  <a:pt x="159" y="51"/>
                  <a:pt x="159" y="51"/>
                  <a:pt x="159" y="51"/>
                </a:cubicBezTo>
                <a:cubicBezTo>
                  <a:pt x="173" y="51"/>
                  <a:pt x="185" y="63"/>
                  <a:pt x="185" y="77"/>
                </a:cubicBezTo>
                <a:lnTo>
                  <a:pt x="185" y="105"/>
                </a:lnTo>
                <a:close/>
                <a:moveTo>
                  <a:pt x="155" y="118"/>
                </a:moveTo>
                <a:cubicBezTo>
                  <a:pt x="155" y="139"/>
                  <a:pt x="138" y="155"/>
                  <a:pt x="118" y="155"/>
                </a:cubicBezTo>
                <a:cubicBezTo>
                  <a:pt x="98" y="155"/>
                  <a:pt x="81" y="139"/>
                  <a:pt x="81" y="118"/>
                </a:cubicBezTo>
                <a:cubicBezTo>
                  <a:pt x="81" y="114"/>
                  <a:pt x="82" y="109"/>
                  <a:pt x="8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64" y="167"/>
                  <a:pt x="70" y="172"/>
                  <a:pt x="77" y="172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6" y="172"/>
                  <a:pt x="172" y="167"/>
                  <a:pt x="172" y="160"/>
                </a:cubicBezTo>
                <a:cubicBezTo>
                  <a:pt x="172" y="105"/>
                  <a:pt x="172" y="105"/>
                  <a:pt x="172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54" y="109"/>
                  <a:pt x="155" y="114"/>
                  <a:pt x="15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001A66D9-2FD8-4638-BE01-882B2905CF5C}"/>
              </a:ext>
            </a:extLst>
          </p:cNvPr>
          <p:cNvSpPr txBox="1"/>
          <p:nvPr/>
        </p:nvSpPr>
        <p:spPr>
          <a:xfrm>
            <a:off x="7345350" y="258208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CB5F938C-A565-4110-891E-95130FA35C3C}"/>
              </a:ext>
            </a:extLst>
          </p:cNvPr>
          <p:cNvSpPr txBox="1"/>
          <p:nvPr/>
        </p:nvSpPr>
        <p:spPr>
          <a:xfrm>
            <a:off x="7345349" y="2926948"/>
            <a:ext cx="37572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94536BEE-1B60-4E3C-9216-F84678BE1711}"/>
              </a:ext>
            </a:extLst>
          </p:cNvPr>
          <p:cNvSpPr txBox="1"/>
          <p:nvPr/>
        </p:nvSpPr>
        <p:spPr>
          <a:xfrm>
            <a:off x="6785926" y="396555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4DDFF438-ECC2-4C2C-B4C0-EC4F773F478D}"/>
              </a:ext>
            </a:extLst>
          </p:cNvPr>
          <p:cNvSpPr txBox="1"/>
          <p:nvPr/>
        </p:nvSpPr>
        <p:spPr>
          <a:xfrm>
            <a:off x="6785925" y="4310417"/>
            <a:ext cx="37572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4584A1FC-A555-4026-91A5-F22C68CDF628}"/>
              </a:ext>
            </a:extLst>
          </p:cNvPr>
          <p:cNvSpPr txBox="1"/>
          <p:nvPr/>
        </p:nvSpPr>
        <p:spPr>
          <a:xfrm>
            <a:off x="4874903" y="539086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2AE7F8E9-5F43-493C-913C-507DF38A9903}"/>
              </a:ext>
            </a:extLst>
          </p:cNvPr>
          <p:cNvSpPr txBox="1"/>
          <p:nvPr/>
        </p:nvSpPr>
        <p:spPr>
          <a:xfrm>
            <a:off x="4874902" y="5735725"/>
            <a:ext cx="37572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63C9DC6C-1973-44F5-926A-47F00EBD47F4}"/>
              </a:ext>
            </a:extLst>
          </p:cNvPr>
          <p:cNvSpPr txBox="1"/>
          <p:nvPr/>
        </p:nvSpPr>
        <p:spPr>
          <a:xfrm>
            <a:off x="8974063" y="109313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EB8FC29E-0CB2-4F3A-8C51-889250892791}"/>
              </a:ext>
            </a:extLst>
          </p:cNvPr>
          <p:cNvSpPr txBox="1"/>
          <p:nvPr/>
        </p:nvSpPr>
        <p:spPr>
          <a:xfrm>
            <a:off x="8974063" y="1438000"/>
            <a:ext cx="244552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F972DA25-816C-43D7-AFDD-10B6AB0D3511}"/>
              </a:ext>
            </a:extLst>
          </p:cNvPr>
          <p:cNvSpPr txBox="1"/>
          <p:nvPr/>
        </p:nvSpPr>
        <p:spPr>
          <a:xfrm>
            <a:off x="1772164" y="317441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6AA50E17-5984-4141-8252-628392248FE6}"/>
              </a:ext>
            </a:extLst>
          </p:cNvPr>
          <p:cNvSpPr txBox="1"/>
          <p:nvPr/>
        </p:nvSpPr>
        <p:spPr>
          <a:xfrm>
            <a:off x="742412" y="3519276"/>
            <a:ext cx="244552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711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5975751-0477-4B89-8FDC-16F7C2F94967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5931C7A-15DF-4C02-96BA-2E1FABA17D43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7DB56F57-46E8-46EC-8A48-E0CD5A1E0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543" y="2220825"/>
            <a:ext cx="26216" cy="31528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9E4CA545-D08F-43EF-89A8-8BECEBDA1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543" y="5347454"/>
            <a:ext cx="529844" cy="262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5762CD6B-21C0-4BE9-A643-3BDC0DDFA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1760" y="4305703"/>
            <a:ext cx="503627" cy="262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id="{C0CF5C49-E91E-4C18-B6C3-3D2C2D534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860" y="3263954"/>
            <a:ext cx="510526" cy="262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FFB2EA8F-8D46-4676-B807-4C5CB7E69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543" y="2220825"/>
            <a:ext cx="529844" cy="24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xmlns="" id="{D2825BF7-DDFE-4995-A434-10D31719B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6752" y="5321237"/>
            <a:ext cx="77269" cy="7864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0" name="Oval 11">
            <a:extLst>
              <a:ext uri="{FF2B5EF4-FFF2-40B4-BE49-F238E27FC236}">
                <a16:creationId xmlns:a16="http://schemas.microsoft.com/office/drawing/2014/main" xmlns="" id="{089D7823-7CD3-4D9D-903A-68EB16DF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6752" y="4279488"/>
            <a:ext cx="77269" cy="7864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1" name="Oval 12">
            <a:extLst>
              <a:ext uri="{FF2B5EF4-FFF2-40B4-BE49-F238E27FC236}">
                <a16:creationId xmlns:a16="http://schemas.microsoft.com/office/drawing/2014/main" xmlns="" id="{279DAE6E-E388-4566-B74E-988AF3658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6752" y="3237738"/>
            <a:ext cx="77269" cy="7864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Oval 13">
            <a:extLst>
              <a:ext uri="{FF2B5EF4-FFF2-40B4-BE49-F238E27FC236}">
                <a16:creationId xmlns:a16="http://schemas.microsoft.com/office/drawing/2014/main" xmlns="" id="{2BDF0D7F-BC40-4495-AD59-7720ACD6A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6752" y="2194608"/>
            <a:ext cx="77269" cy="772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3" name="Rounded Rectangle 23">
            <a:extLst>
              <a:ext uri="{FF2B5EF4-FFF2-40B4-BE49-F238E27FC236}">
                <a16:creationId xmlns:a16="http://schemas.microsoft.com/office/drawing/2014/main" xmlns="" id="{A7186C41-5240-49DA-97C7-E2165E986FC2}"/>
              </a:ext>
            </a:extLst>
          </p:cNvPr>
          <p:cNvSpPr/>
          <p:nvPr/>
        </p:nvSpPr>
        <p:spPr>
          <a:xfrm rot="16200000">
            <a:off x="7181660" y="-472415"/>
            <a:ext cx="780927" cy="5436151"/>
          </a:xfrm>
          <a:prstGeom prst="roundRect">
            <a:avLst>
              <a:gd name="adj" fmla="val 50000"/>
            </a:avLst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24">
            <a:extLst>
              <a:ext uri="{FF2B5EF4-FFF2-40B4-BE49-F238E27FC236}">
                <a16:creationId xmlns:a16="http://schemas.microsoft.com/office/drawing/2014/main" xmlns="" id="{196C821B-9439-4050-99CB-3EB00473132F}"/>
              </a:ext>
            </a:extLst>
          </p:cNvPr>
          <p:cNvSpPr/>
          <p:nvPr/>
        </p:nvSpPr>
        <p:spPr>
          <a:xfrm>
            <a:off x="4930815" y="1924434"/>
            <a:ext cx="616396" cy="61639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Rounded Rectangle 27">
            <a:extLst>
              <a:ext uri="{FF2B5EF4-FFF2-40B4-BE49-F238E27FC236}">
                <a16:creationId xmlns:a16="http://schemas.microsoft.com/office/drawing/2014/main" xmlns="" id="{10AE2FCE-2019-4282-BF23-EFB4BDFD3CFB}"/>
              </a:ext>
            </a:extLst>
          </p:cNvPr>
          <p:cNvSpPr/>
          <p:nvPr/>
        </p:nvSpPr>
        <p:spPr>
          <a:xfrm rot="16200000">
            <a:off x="7181660" y="562409"/>
            <a:ext cx="780927" cy="5436151"/>
          </a:xfrm>
          <a:prstGeom prst="roundRect">
            <a:avLst>
              <a:gd name="adj" fmla="val 50000"/>
            </a:avLst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Oval 28">
            <a:extLst>
              <a:ext uri="{FF2B5EF4-FFF2-40B4-BE49-F238E27FC236}">
                <a16:creationId xmlns:a16="http://schemas.microsoft.com/office/drawing/2014/main" xmlns="" id="{1D147695-3349-4F30-B96D-52B1A62B55F7}"/>
              </a:ext>
            </a:extLst>
          </p:cNvPr>
          <p:cNvSpPr/>
          <p:nvPr/>
        </p:nvSpPr>
        <p:spPr>
          <a:xfrm>
            <a:off x="4930815" y="2957958"/>
            <a:ext cx="616396" cy="61639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Rounded Rectangle 30">
            <a:extLst>
              <a:ext uri="{FF2B5EF4-FFF2-40B4-BE49-F238E27FC236}">
                <a16:creationId xmlns:a16="http://schemas.microsoft.com/office/drawing/2014/main" xmlns="" id="{39A2F2A1-739B-4B06-8738-E6673085DE4A}"/>
              </a:ext>
            </a:extLst>
          </p:cNvPr>
          <p:cNvSpPr/>
          <p:nvPr/>
        </p:nvSpPr>
        <p:spPr>
          <a:xfrm rot="16200000">
            <a:off x="7181660" y="1595931"/>
            <a:ext cx="780927" cy="5436151"/>
          </a:xfrm>
          <a:prstGeom prst="roundRect">
            <a:avLst>
              <a:gd name="adj" fmla="val 50000"/>
            </a:avLst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Oval 31">
            <a:extLst>
              <a:ext uri="{FF2B5EF4-FFF2-40B4-BE49-F238E27FC236}">
                <a16:creationId xmlns:a16="http://schemas.microsoft.com/office/drawing/2014/main" xmlns="" id="{F5A7C9B9-FA75-44FE-9B84-B8B3EF86E430}"/>
              </a:ext>
            </a:extLst>
          </p:cNvPr>
          <p:cNvSpPr/>
          <p:nvPr/>
        </p:nvSpPr>
        <p:spPr>
          <a:xfrm>
            <a:off x="4930815" y="3991481"/>
            <a:ext cx="616396" cy="61639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Rounded Rectangle 33">
            <a:extLst>
              <a:ext uri="{FF2B5EF4-FFF2-40B4-BE49-F238E27FC236}">
                <a16:creationId xmlns:a16="http://schemas.microsoft.com/office/drawing/2014/main" xmlns="" id="{6E74CBC3-9C3A-419E-8A58-7F35E18B9DC2}"/>
              </a:ext>
            </a:extLst>
          </p:cNvPr>
          <p:cNvSpPr/>
          <p:nvPr/>
        </p:nvSpPr>
        <p:spPr>
          <a:xfrm rot="16200000">
            <a:off x="7181660" y="2629456"/>
            <a:ext cx="780927" cy="5436151"/>
          </a:xfrm>
          <a:prstGeom prst="roundRect">
            <a:avLst>
              <a:gd name="adj" fmla="val 50000"/>
            </a:avLst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Oval 34">
            <a:extLst>
              <a:ext uri="{FF2B5EF4-FFF2-40B4-BE49-F238E27FC236}">
                <a16:creationId xmlns:a16="http://schemas.microsoft.com/office/drawing/2014/main" xmlns="" id="{EB0D2A03-FF94-48CD-8183-856061E3EC09}"/>
              </a:ext>
            </a:extLst>
          </p:cNvPr>
          <p:cNvSpPr/>
          <p:nvPr/>
        </p:nvSpPr>
        <p:spPr>
          <a:xfrm>
            <a:off x="4930815" y="5025005"/>
            <a:ext cx="616396" cy="61639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Oval 35">
            <a:extLst>
              <a:ext uri="{FF2B5EF4-FFF2-40B4-BE49-F238E27FC236}">
                <a16:creationId xmlns:a16="http://schemas.microsoft.com/office/drawing/2014/main" xmlns="" id="{2D6D9D5D-7059-44CC-A973-DAB9449C43A2}"/>
              </a:ext>
            </a:extLst>
          </p:cNvPr>
          <p:cNvSpPr/>
          <p:nvPr/>
        </p:nvSpPr>
        <p:spPr>
          <a:xfrm>
            <a:off x="1901801" y="2778726"/>
            <a:ext cx="2037044" cy="2037042"/>
          </a:xfrm>
          <a:prstGeom prst="ellipse">
            <a:avLst/>
          </a:prstGeom>
          <a:solidFill>
            <a:srgbClr val="E8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2" name="Freeform 133">
            <a:extLst>
              <a:ext uri="{FF2B5EF4-FFF2-40B4-BE49-F238E27FC236}">
                <a16:creationId xmlns:a16="http://schemas.microsoft.com/office/drawing/2014/main" xmlns="" id="{2C02A8C5-D9D6-4379-B9AA-E6848F359F76}"/>
              </a:ext>
            </a:extLst>
          </p:cNvPr>
          <p:cNvSpPr>
            <a:spLocks/>
          </p:cNvSpPr>
          <p:nvPr/>
        </p:nvSpPr>
        <p:spPr bwMode="auto">
          <a:xfrm>
            <a:off x="5070873" y="2062685"/>
            <a:ext cx="336280" cy="339895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3" name="Freeform 153">
            <a:extLst>
              <a:ext uri="{FF2B5EF4-FFF2-40B4-BE49-F238E27FC236}">
                <a16:creationId xmlns:a16="http://schemas.microsoft.com/office/drawing/2014/main" xmlns="" id="{14E56B1A-D943-4DE4-A8C1-571F81E78A3B}"/>
              </a:ext>
            </a:extLst>
          </p:cNvPr>
          <p:cNvSpPr>
            <a:spLocks/>
          </p:cNvSpPr>
          <p:nvPr/>
        </p:nvSpPr>
        <p:spPr bwMode="auto">
          <a:xfrm>
            <a:off x="5075860" y="3103899"/>
            <a:ext cx="326307" cy="324514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Rectangle 160">
            <a:extLst>
              <a:ext uri="{FF2B5EF4-FFF2-40B4-BE49-F238E27FC236}">
                <a16:creationId xmlns:a16="http://schemas.microsoft.com/office/drawing/2014/main" xmlns="" id="{B7F36A0B-D6EB-4CB6-8E83-B033BA755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2622" y="4388592"/>
            <a:ext cx="62868" cy="64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5" name="Rectangle 161">
            <a:extLst>
              <a:ext uri="{FF2B5EF4-FFF2-40B4-BE49-F238E27FC236}">
                <a16:creationId xmlns:a16="http://schemas.microsoft.com/office/drawing/2014/main" xmlns="" id="{2B391B13-A3D3-4F01-9721-DCD89108F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7043" y="4345483"/>
            <a:ext cx="62868" cy="1077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Rectangle 162">
            <a:extLst>
              <a:ext uri="{FF2B5EF4-FFF2-40B4-BE49-F238E27FC236}">
                <a16:creationId xmlns:a16="http://schemas.microsoft.com/office/drawing/2014/main" xmlns="" id="{43CF6A77-5782-47F8-BB8E-0C87BC7E8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9669" y="4304170"/>
            <a:ext cx="64664" cy="149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Rectangle 163">
            <a:extLst>
              <a:ext uri="{FF2B5EF4-FFF2-40B4-BE49-F238E27FC236}">
                <a16:creationId xmlns:a16="http://schemas.microsoft.com/office/drawing/2014/main" xmlns="" id="{502CF7BF-40AD-4C57-8464-52639931B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4092" y="4261061"/>
            <a:ext cx="62868" cy="1921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8" name="Freeform 164">
            <a:extLst>
              <a:ext uri="{FF2B5EF4-FFF2-40B4-BE49-F238E27FC236}">
                <a16:creationId xmlns:a16="http://schemas.microsoft.com/office/drawing/2014/main" xmlns="" id="{477B04ED-721C-4E36-B93E-4946D3BB9103}"/>
              </a:ext>
            </a:extLst>
          </p:cNvPr>
          <p:cNvSpPr>
            <a:spLocks/>
          </p:cNvSpPr>
          <p:nvPr/>
        </p:nvSpPr>
        <p:spPr bwMode="auto">
          <a:xfrm>
            <a:off x="5071067" y="4146104"/>
            <a:ext cx="335893" cy="199379"/>
          </a:xfrm>
          <a:custGeom>
            <a:avLst/>
            <a:gdLst/>
            <a:ahLst/>
            <a:cxnLst>
              <a:cxn ang="0">
                <a:pos x="162" y="25"/>
              </a:cxn>
              <a:cxn ang="0">
                <a:pos x="126" y="25"/>
              </a:cxn>
              <a:cxn ang="0">
                <a:pos x="81" y="59"/>
              </a:cxn>
              <a:cxn ang="0">
                <a:pos x="59" y="48"/>
              </a:cxn>
              <a:cxn ang="0">
                <a:pos x="0" y="96"/>
              </a:cxn>
              <a:cxn ang="0">
                <a:pos x="0" y="111"/>
              </a:cxn>
              <a:cxn ang="0">
                <a:pos x="60" y="62"/>
              </a:cxn>
              <a:cxn ang="0">
                <a:pos x="83" y="74"/>
              </a:cxn>
              <a:cxn ang="0">
                <a:pos x="131" y="37"/>
              </a:cxn>
              <a:cxn ang="0">
                <a:pos x="166" y="37"/>
              </a:cxn>
              <a:cxn ang="0">
                <a:pos x="187" y="16"/>
              </a:cxn>
              <a:cxn ang="0">
                <a:pos x="187" y="0"/>
              </a:cxn>
              <a:cxn ang="0">
                <a:pos x="162" y="25"/>
              </a:cxn>
            </a:cxnLst>
            <a:rect l="0" t="0" r="r" b="b"/>
            <a:pathLst>
              <a:path w="187" h="111">
                <a:moveTo>
                  <a:pt x="162" y="25"/>
                </a:moveTo>
                <a:lnTo>
                  <a:pt x="126" y="25"/>
                </a:lnTo>
                <a:lnTo>
                  <a:pt x="81" y="59"/>
                </a:lnTo>
                <a:lnTo>
                  <a:pt x="59" y="48"/>
                </a:lnTo>
                <a:lnTo>
                  <a:pt x="0" y="96"/>
                </a:lnTo>
                <a:lnTo>
                  <a:pt x="0" y="111"/>
                </a:lnTo>
                <a:lnTo>
                  <a:pt x="60" y="62"/>
                </a:lnTo>
                <a:lnTo>
                  <a:pt x="83" y="74"/>
                </a:lnTo>
                <a:lnTo>
                  <a:pt x="131" y="37"/>
                </a:lnTo>
                <a:lnTo>
                  <a:pt x="166" y="37"/>
                </a:lnTo>
                <a:lnTo>
                  <a:pt x="187" y="16"/>
                </a:lnTo>
                <a:lnTo>
                  <a:pt x="187" y="0"/>
                </a:lnTo>
                <a:lnTo>
                  <a:pt x="162" y="2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9" name="Freeform 25">
            <a:extLst>
              <a:ext uri="{FF2B5EF4-FFF2-40B4-BE49-F238E27FC236}">
                <a16:creationId xmlns:a16="http://schemas.microsoft.com/office/drawing/2014/main" xmlns="" id="{4268FEE3-16B0-4638-A05E-FA74D3FC199B}"/>
              </a:ext>
            </a:extLst>
          </p:cNvPr>
          <p:cNvSpPr>
            <a:spLocks noEditPoints="1"/>
          </p:cNvSpPr>
          <p:nvPr/>
        </p:nvSpPr>
        <p:spPr bwMode="auto">
          <a:xfrm>
            <a:off x="2575918" y="3148233"/>
            <a:ext cx="698500" cy="698500"/>
          </a:xfrm>
          <a:custGeom>
            <a:avLst/>
            <a:gdLst/>
            <a:ahLst/>
            <a:cxnLst>
              <a:cxn ang="0">
                <a:pos x="114" y="98"/>
              </a:cxn>
              <a:cxn ang="0">
                <a:pos x="94" y="78"/>
              </a:cxn>
              <a:cxn ang="0">
                <a:pos x="102" y="50"/>
              </a:cxn>
              <a:cxn ang="0">
                <a:pos x="51" y="0"/>
              </a:cxn>
              <a:cxn ang="0">
                <a:pos x="0" y="50"/>
              </a:cxn>
              <a:cxn ang="0">
                <a:pos x="51" y="101"/>
              </a:cxn>
              <a:cxn ang="0">
                <a:pos x="78" y="93"/>
              </a:cxn>
              <a:cxn ang="0">
                <a:pos x="98" y="113"/>
              </a:cxn>
              <a:cxn ang="0">
                <a:pos x="104" y="113"/>
              </a:cxn>
              <a:cxn ang="0">
                <a:pos x="114" y="103"/>
              </a:cxn>
              <a:cxn ang="0">
                <a:pos x="114" y="98"/>
              </a:cxn>
              <a:cxn ang="0">
                <a:pos x="51" y="87"/>
              </a:cxn>
              <a:cxn ang="0">
                <a:pos x="15" y="50"/>
              </a:cxn>
              <a:cxn ang="0">
                <a:pos x="51" y="14"/>
              </a:cxn>
              <a:cxn ang="0">
                <a:pos x="87" y="50"/>
              </a:cxn>
              <a:cxn ang="0">
                <a:pos x="51" y="87"/>
              </a:cxn>
            </a:cxnLst>
            <a:rect l="0" t="0" r="r" b="b"/>
            <a:pathLst>
              <a:path w="115" h="115">
                <a:moveTo>
                  <a:pt x="114" y="98"/>
                </a:moveTo>
                <a:cubicBezTo>
                  <a:pt x="94" y="78"/>
                  <a:pt x="94" y="78"/>
                  <a:pt x="94" y="78"/>
                </a:cubicBezTo>
                <a:cubicBezTo>
                  <a:pt x="99" y="70"/>
                  <a:pt x="102" y="60"/>
                  <a:pt x="102" y="50"/>
                </a:cubicBezTo>
                <a:cubicBezTo>
                  <a:pt x="102" y="22"/>
                  <a:pt x="79" y="0"/>
                  <a:pt x="51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78"/>
                  <a:pt x="23" y="101"/>
                  <a:pt x="51" y="101"/>
                </a:cubicBezTo>
                <a:cubicBezTo>
                  <a:pt x="61" y="101"/>
                  <a:pt x="71" y="98"/>
                  <a:pt x="78" y="9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100" y="115"/>
                  <a:pt x="102" y="115"/>
                  <a:pt x="104" y="113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1"/>
                  <a:pt x="115" y="99"/>
                  <a:pt x="114" y="98"/>
                </a:cubicBezTo>
                <a:close/>
                <a:moveTo>
                  <a:pt x="51" y="87"/>
                </a:moveTo>
                <a:cubicBezTo>
                  <a:pt x="31" y="87"/>
                  <a:pt x="15" y="70"/>
                  <a:pt x="15" y="50"/>
                </a:cubicBezTo>
                <a:cubicBezTo>
                  <a:pt x="15" y="30"/>
                  <a:pt x="31" y="14"/>
                  <a:pt x="51" y="14"/>
                </a:cubicBezTo>
                <a:cubicBezTo>
                  <a:pt x="71" y="14"/>
                  <a:pt x="87" y="30"/>
                  <a:pt x="87" y="50"/>
                </a:cubicBezTo>
                <a:cubicBezTo>
                  <a:pt x="87" y="70"/>
                  <a:pt x="71" y="87"/>
                  <a:pt x="51" y="8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:a16="http://schemas.microsoft.com/office/drawing/2014/main" xmlns="" id="{8B41A19B-846B-4CF5-985C-BF95A770807A}"/>
              </a:ext>
            </a:extLst>
          </p:cNvPr>
          <p:cNvSpPr txBox="1">
            <a:spLocks/>
          </p:cNvSpPr>
          <p:nvPr/>
        </p:nvSpPr>
        <p:spPr>
          <a:xfrm>
            <a:off x="5637473" y="2122551"/>
            <a:ext cx="120935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latin typeface="+mn-lt"/>
                <a:cs typeface="+mn-ea"/>
                <a:sym typeface="+mn-lt"/>
              </a:rPr>
              <a:t>S</a:t>
            </a:r>
            <a:r>
              <a:rPr lang="en-US" altLang="zh-CN" sz="1600" b="1" dirty="0">
                <a:latin typeface="+mn-lt"/>
                <a:cs typeface="+mn-ea"/>
                <a:sym typeface="+mn-lt"/>
              </a:rPr>
              <a:t>tep </a:t>
            </a:r>
            <a:r>
              <a:rPr lang="en-US" sz="1600" b="1" dirty="0">
                <a:latin typeface="+mn-lt"/>
                <a:cs typeface="+mn-ea"/>
                <a:sym typeface="+mn-lt"/>
              </a:rPr>
              <a:t>01</a:t>
            </a:r>
            <a:endParaRPr lang="en-US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31" name="Rectangle 14">
            <a:extLst>
              <a:ext uri="{FF2B5EF4-FFF2-40B4-BE49-F238E27FC236}">
                <a16:creationId xmlns:a16="http://schemas.microsoft.com/office/drawing/2014/main" xmlns="" id="{393E1203-9174-4F5B-AC36-C1D6E77E08C9}"/>
              </a:ext>
            </a:extLst>
          </p:cNvPr>
          <p:cNvSpPr/>
          <p:nvPr/>
        </p:nvSpPr>
        <p:spPr>
          <a:xfrm>
            <a:off x="6595686" y="2010914"/>
            <a:ext cx="45719" cy="4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Inhaltsplatzhalter 4">
            <a:extLst>
              <a:ext uri="{FF2B5EF4-FFF2-40B4-BE49-F238E27FC236}">
                <a16:creationId xmlns:a16="http://schemas.microsoft.com/office/drawing/2014/main" xmlns="" id="{2FC7F24A-B9CB-4A66-ABF8-429A4466B360}"/>
              </a:ext>
            </a:extLst>
          </p:cNvPr>
          <p:cNvSpPr txBox="1">
            <a:spLocks/>
          </p:cNvSpPr>
          <p:nvPr/>
        </p:nvSpPr>
        <p:spPr>
          <a:xfrm>
            <a:off x="5637473" y="3140844"/>
            <a:ext cx="120935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latin typeface="+mn-lt"/>
                <a:cs typeface="+mn-ea"/>
                <a:sym typeface="+mn-lt"/>
              </a:rPr>
              <a:t>Step 02</a:t>
            </a:r>
            <a:endParaRPr lang="en-US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33" name="Rectangle 64">
            <a:extLst>
              <a:ext uri="{FF2B5EF4-FFF2-40B4-BE49-F238E27FC236}">
                <a16:creationId xmlns:a16="http://schemas.microsoft.com/office/drawing/2014/main" xmlns="" id="{13D4FDEB-321F-4B1B-9B52-43E13E1C1B46}"/>
              </a:ext>
            </a:extLst>
          </p:cNvPr>
          <p:cNvSpPr/>
          <p:nvPr/>
        </p:nvSpPr>
        <p:spPr>
          <a:xfrm>
            <a:off x="6595686" y="3029207"/>
            <a:ext cx="45719" cy="4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4" name="Inhaltsplatzhalter 4">
            <a:extLst>
              <a:ext uri="{FF2B5EF4-FFF2-40B4-BE49-F238E27FC236}">
                <a16:creationId xmlns:a16="http://schemas.microsoft.com/office/drawing/2014/main" xmlns="" id="{8A5614DD-1A5B-445E-A2D6-210DC9B1A665}"/>
              </a:ext>
            </a:extLst>
          </p:cNvPr>
          <p:cNvSpPr txBox="1">
            <a:spLocks/>
          </p:cNvSpPr>
          <p:nvPr/>
        </p:nvSpPr>
        <p:spPr>
          <a:xfrm>
            <a:off x="5637473" y="4176568"/>
            <a:ext cx="120935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latin typeface="+mn-lt"/>
                <a:cs typeface="+mn-ea"/>
                <a:sym typeface="+mn-lt"/>
              </a:rPr>
              <a:t>Step 03</a:t>
            </a:r>
            <a:endParaRPr lang="en-US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35" name="Rectangle 68">
            <a:extLst>
              <a:ext uri="{FF2B5EF4-FFF2-40B4-BE49-F238E27FC236}">
                <a16:creationId xmlns:a16="http://schemas.microsoft.com/office/drawing/2014/main" xmlns="" id="{34537CA2-21A2-430C-B52F-F7775BE60C36}"/>
              </a:ext>
            </a:extLst>
          </p:cNvPr>
          <p:cNvSpPr/>
          <p:nvPr/>
        </p:nvSpPr>
        <p:spPr>
          <a:xfrm>
            <a:off x="6595686" y="4064931"/>
            <a:ext cx="45719" cy="4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6" name="Inhaltsplatzhalter 4">
            <a:extLst>
              <a:ext uri="{FF2B5EF4-FFF2-40B4-BE49-F238E27FC236}">
                <a16:creationId xmlns:a16="http://schemas.microsoft.com/office/drawing/2014/main" xmlns="" id="{63711410-E618-458D-B5F9-CE1D7759BC0C}"/>
              </a:ext>
            </a:extLst>
          </p:cNvPr>
          <p:cNvSpPr txBox="1">
            <a:spLocks/>
          </p:cNvSpPr>
          <p:nvPr/>
        </p:nvSpPr>
        <p:spPr>
          <a:xfrm>
            <a:off x="5637473" y="5237451"/>
            <a:ext cx="1209350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latin typeface="+mn-lt"/>
                <a:cs typeface="+mn-ea"/>
                <a:sym typeface="+mn-lt"/>
              </a:rPr>
              <a:t>Step 04</a:t>
            </a:r>
            <a:endParaRPr lang="en-US" sz="1200" dirty="0">
              <a:latin typeface="+mn-lt"/>
              <a:cs typeface="+mn-ea"/>
              <a:sym typeface="+mn-lt"/>
            </a:endParaRPr>
          </a:p>
        </p:txBody>
      </p:sp>
      <p:sp>
        <p:nvSpPr>
          <p:cNvPr id="37" name="Rectangle 72">
            <a:extLst>
              <a:ext uri="{FF2B5EF4-FFF2-40B4-BE49-F238E27FC236}">
                <a16:creationId xmlns:a16="http://schemas.microsoft.com/office/drawing/2014/main" xmlns="" id="{14BE30E2-4D9E-489E-B0B6-E86C3F7E1508}"/>
              </a:ext>
            </a:extLst>
          </p:cNvPr>
          <p:cNvSpPr/>
          <p:nvPr/>
        </p:nvSpPr>
        <p:spPr>
          <a:xfrm>
            <a:off x="6595686" y="5125814"/>
            <a:ext cx="45719" cy="472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D78640D1-107E-4241-94CB-8956A5E92CD2}"/>
              </a:ext>
            </a:extLst>
          </p:cNvPr>
          <p:cNvSpPr txBox="1"/>
          <p:nvPr/>
        </p:nvSpPr>
        <p:spPr>
          <a:xfrm>
            <a:off x="2239642" y="391994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D0F6BD5-9B9A-44B1-B90F-D40D1C4CDFF5}"/>
              </a:ext>
            </a:extLst>
          </p:cNvPr>
          <p:cNvSpPr txBox="1"/>
          <p:nvPr/>
        </p:nvSpPr>
        <p:spPr>
          <a:xfrm>
            <a:off x="6892180" y="2062768"/>
            <a:ext cx="3078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9E70E891-15CB-45B5-91FA-D98C3D0B5D4B}"/>
              </a:ext>
            </a:extLst>
          </p:cNvPr>
          <p:cNvSpPr txBox="1"/>
          <p:nvPr/>
        </p:nvSpPr>
        <p:spPr>
          <a:xfrm>
            <a:off x="6892181" y="3083262"/>
            <a:ext cx="307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B0290D08-5982-45BC-A64D-5B0A6B035DD0}"/>
              </a:ext>
            </a:extLst>
          </p:cNvPr>
          <p:cNvSpPr txBox="1"/>
          <p:nvPr/>
        </p:nvSpPr>
        <p:spPr>
          <a:xfrm>
            <a:off x="6892181" y="4116785"/>
            <a:ext cx="307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1A7F7A47-CE54-4DED-8BB6-49DD624B2760}"/>
              </a:ext>
            </a:extLst>
          </p:cNvPr>
          <p:cNvSpPr txBox="1"/>
          <p:nvPr/>
        </p:nvSpPr>
        <p:spPr>
          <a:xfrm>
            <a:off x="6892181" y="5177668"/>
            <a:ext cx="307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</a:p>
        </p:txBody>
      </p:sp>
      <p:sp>
        <p:nvSpPr>
          <p:cNvPr id="43" name="Freeform 78">
            <a:extLst>
              <a:ext uri="{FF2B5EF4-FFF2-40B4-BE49-F238E27FC236}">
                <a16:creationId xmlns:a16="http://schemas.microsoft.com/office/drawing/2014/main" xmlns="" id="{8144D1CF-C943-407E-BBA4-C1328D54BEDA}"/>
              </a:ext>
            </a:extLst>
          </p:cNvPr>
          <p:cNvSpPr>
            <a:spLocks noEditPoints="1"/>
          </p:cNvSpPr>
          <p:nvPr/>
        </p:nvSpPr>
        <p:spPr bwMode="auto">
          <a:xfrm>
            <a:off x="5088821" y="5201549"/>
            <a:ext cx="300685" cy="2918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601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8"/>
          <p:cNvSpPr/>
          <p:nvPr/>
        </p:nvSpPr>
        <p:spPr>
          <a:xfrm>
            <a:off x="1296576" y="1966552"/>
            <a:ext cx="2014365" cy="2014365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lang="en-GB" sz="16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9"/>
          <p:cNvSpPr/>
          <p:nvPr/>
        </p:nvSpPr>
        <p:spPr>
          <a:xfrm>
            <a:off x="3552597" y="1966552"/>
            <a:ext cx="2014365" cy="201436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lang="en-GB" sz="16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Oval 10"/>
          <p:cNvSpPr/>
          <p:nvPr/>
        </p:nvSpPr>
        <p:spPr>
          <a:xfrm>
            <a:off x="5808618" y="1966552"/>
            <a:ext cx="2014365" cy="2014365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lang="en-GB" sz="16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Oval 11"/>
          <p:cNvSpPr/>
          <p:nvPr/>
        </p:nvSpPr>
        <p:spPr>
          <a:xfrm>
            <a:off x="8064639" y="1966552"/>
            <a:ext cx="2014365" cy="2014365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lang="en-GB" sz="16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Group 3"/>
          <p:cNvGrpSpPr/>
          <p:nvPr/>
        </p:nvGrpSpPr>
        <p:grpSpPr>
          <a:xfrm>
            <a:off x="1585613" y="4587637"/>
            <a:ext cx="1436291" cy="1063154"/>
            <a:chOff x="-132362" y="4439263"/>
            <a:chExt cx="3808335" cy="1358524"/>
          </a:xfrm>
        </p:grpSpPr>
        <p:sp>
          <p:nvSpPr>
            <p:cNvPr id="27" name="TextBox 26"/>
            <p:cNvSpPr txBox="1"/>
            <p:nvPr/>
          </p:nvSpPr>
          <p:spPr>
            <a:xfrm>
              <a:off x="-132362" y="4439263"/>
              <a:ext cx="3808335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16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31080" y="4996470"/>
              <a:ext cx="3605776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7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4"/>
          <p:cNvGrpSpPr/>
          <p:nvPr/>
        </p:nvGrpSpPr>
        <p:grpSpPr>
          <a:xfrm>
            <a:off x="3841637" y="4587639"/>
            <a:ext cx="1436291" cy="1063153"/>
            <a:chOff x="3736940" y="4439264"/>
            <a:chExt cx="1835323" cy="1358523"/>
          </a:xfrm>
        </p:grpSpPr>
        <p:sp>
          <p:nvSpPr>
            <p:cNvPr id="30" name="TextBox 29"/>
            <p:cNvSpPr txBox="1"/>
            <p:nvPr/>
          </p:nvSpPr>
          <p:spPr>
            <a:xfrm>
              <a:off x="3736940" y="4439264"/>
              <a:ext cx="1835323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16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70519" y="4996470"/>
              <a:ext cx="1768165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7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5"/>
          <p:cNvGrpSpPr/>
          <p:nvPr/>
        </p:nvGrpSpPr>
        <p:grpSpPr>
          <a:xfrm>
            <a:off x="6095795" y="4588124"/>
            <a:ext cx="1436291" cy="1062669"/>
            <a:chOff x="5633226" y="4439886"/>
            <a:chExt cx="3808339" cy="1357905"/>
          </a:xfrm>
        </p:grpSpPr>
        <p:sp>
          <p:nvSpPr>
            <p:cNvPr id="33" name="TextBox 32"/>
            <p:cNvSpPr txBox="1"/>
            <p:nvPr/>
          </p:nvSpPr>
          <p:spPr>
            <a:xfrm>
              <a:off x="5633226" y="4439886"/>
              <a:ext cx="3808339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16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99257" y="4996473"/>
              <a:ext cx="3667114" cy="801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7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6"/>
          <p:cNvGrpSpPr/>
          <p:nvPr/>
        </p:nvGrpSpPr>
        <p:grpSpPr>
          <a:xfrm>
            <a:off x="8353676" y="4587639"/>
            <a:ext cx="1436291" cy="1063154"/>
            <a:chOff x="9502528" y="4439264"/>
            <a:chExt cx="1835324" cy="1358524"/>
          </a:xfrm>
        </p:grpSpPr>
        <p:sp>
          <p:nvSpPr>
            <p:cNvPr id="36" name="TextBox 35"/>
            <p:cNvSpPr txBox="1"/>
            <p:nvPr/>
          </p:nvSpPr>
          <p:spPr>
            <a:xfrm>
              <a:off x="9502528" y="4439264"/>
              <a:ext cx="1835324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16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566441" y="4996471"/>
              <a:ext cx="1707495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700" kern="0" dirty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GB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Freeform 16"/>
          <p:cNvSpPr>
            <a:spLocks/>
          </p:cNvSpPr>
          <p:nvPr/>
        </p:nvSpPr>
        <p:spPr bwMode="auto">
          <a:xfrm>
            <a:off x="2140017" y="4253268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defRPr/>
            </a:pPr>
            <a:endParaRPr lang="en-US" sz="1600" kern="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16"/>
          <p:cNvSpPr>
            <a:spLocks/>
          </p:cNvSpPr>
          <p:nvPr/>
        </p:nvSpPr>
        <p:spPr bwMode="auto">
          <a:xfrm>
            <a:off x="4396039" y="4253267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3D42B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defRPr/>
            </a:pPr>
            <a:endParaRPr lang="en-US" sz="1600" kern="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16"/>
          <p:cNvSpPr>
            <a:spLocks/>
          </p:cNvSpPr>
          <p:nvPr/>
        </p:nvSpPr>
        <p:spPr bwMode="auto">
          <a:xfrm>
            <a:off x="6652059" y="4253267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defRPr/>
            </a:pPr>
            <a:endParaRPr lang="en-US" sz="1600" kern="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8911800" y="4253266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3D42B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defRPr/>
            </a:pPr>
            <a:endParaRPr lang="en-US" sz="1600" kern="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1">
            <a:extLst>
              <a:ext uri="{FF2B5EF4-FFF2-40B4-BE49-F238E27FC236}">
                <a16:creationId xmlns:a16="http://schemas.microsoft.com/office/drawing/2014/main" xmlns="" id="{C5975751-0477-4B89-8FDC-16F7C2F94967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C5931C7A-15DF-4C02-96BA-2E1FABA17D43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57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5"/>
          <p:cNvSpPr txBox="1"/>
          <p:nvPr/>
        </p:nvSpPr>
        <p:spPr>
          <a:xfrm>
            <a:off x="1496627" y="2484664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5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zh-CN" altLang="en-US" sz="5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1502826" y="223934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8" name="TextBox 15"/>
          <p:cNvSpPr txBox="1"/>
          <p:nvPr/>
        </p:nvSpPr>
        <p:spPr>
          <a:xfrm>
            <a:off x="5915076" y="2484664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5921275" y="223934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30" name="矩形 29"/>
          <p:cNvSpPr/>
          <p:nvPr/>
        </p:nvSpPr>
        <p:spPr>
          <a:xfrm>
            <a:off x="1453174" y="2995052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74264" y="2995052"/>
            <a:ext cx="2191730" cy="1108150"/>
          </a:xfrm>
          <a:prstGeom prst="rect">
            <a:avLst/>
          </a:prstGeom>
          <a:solidFill>
            <a:srgbClr val="3D42B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895354" y="2995052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16444" y="2995052"/>
            <a:ext cx="2191730" cy="1108150"/>
          </a:xfrm>
          <a:prstGeom prst="rect">
            <a:avLst/>
          </a:prstGeom>
          <a:solidFill>
            <a:srgbClr val="3D42B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53174" y="4153453"/>
            <a:ext cx="2191730" cy="1108150"/>
          </a:xfrm>
          <a:prstGeom prst="rect">
            <a:avLst/>
          </a:prstGeom>
          <a:solidFill>
            <a:srgbClr val="FF872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74264" y="4153453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895354" y="4153453"/>
            <a:ext cx="2191730" cy="1108150"/>
          </a:xfrm>
          <a:prstGeom prst="rect">
            <a:avLst/>
          </a:prstGeom>
          <a:solidFill>
            <a:srgbClr val="FF872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116444" y="4153453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endParaRPr kumimoji="1" lang="zh-CN" altLang="en-US" kern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1560312" y="4668027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替换文字内容</a:t>
            </a: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1560312" y="4422679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8405" y="3576088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替换文字内容</a:t>
            </a: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78405" y="3330741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2" name="TextBox 15"/>
          <p:cNvSpPr txBox="1"/>
          <p:nvPr/>
        </p:nvSpPr>
        <p:spPr>
          <a:xfrm>
            <a:off x="6018539" y="4689437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替换文字内容</a:t>
            </a: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6018539" y="4444089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4" name="TextBox 15"/>
          <p:cNvSpPr txBox="1"/>
          <p:nvPr/>
        </p:nvSpPr>
        <p:spPr>
          <a:xfrm>
            <a:off x="8230965" y="3526130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替换文字内容</a:t>
            </a:r>
            <a:r>
              <a:rPr lang="zh-CN" altLang="en-US" sz="500" kern="0" dirty="0" smtClean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5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5" name="TextBox 16"/>
          <p:cNvSpPr txBox="1"/>
          <p:nvPr/>
        </p:nvSpPr>
        <p:spPr>
          <a:xfrm>
            <a:off x="8226242" y="3280782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6" name="TextBox 15"/>
          <p:cNvSpPr txBox="1"/>
          <p:nvPr/>
        </p:nvSpPr>
        <p:spPr>
          <a:xfrm>
            <a:off x="3696861" y="5567733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7" name="TextBox 16"/>
          <p:cNvSpPr txBox="1"/>
          <p:nvPr/>
        </p:nvSpPr>
        <p:spPr>
          <a:xfrm>
            <a:off x="3703060" y="532241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8" name="TextBox 15"/>
          <p:cNvSpPr txBox="1"/>
          <p:nvPr/>
        </p:nvSpPr>
        <p:spPr>
          <a:xfrm>
            <a:off x="8115310" y="5567733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5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8121509" y="532241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50" name="文本框 1">
            <a:extLst>
              <a:ext uri="{FF2B5EF4-FFF2-40B4-BE49-F238E27FC236}">
                <a16:creationId xmlns:a16="http://schemas.microsoft.com/office/drawing/2014/main" xmlns="" id="{C5975751-0477-4B89-8FDC-16F7C2F94967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C5931C7A-15DF-4C02-96BA-2E1FABA17D43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988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41395D0-3694-44D9-90B7-52FFC556C497}"/>
              </a:ext>
            </a:extLst>
          </p:cNvPr>
          <p:cNvGrpSpPr/>
          <p:nvPr/>
        </p:nvGrpSpPr>
        <p:grpSpPr>
          <a:xfrm>
            <a:off x="5066843" y="3024726"/>
            <a:ext cx="5944514" cy="1384995"/>
            <a:chOff x="930958" y="3196533"/>
            <a:chExt cx="5944514" cy="138499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C316548-20A1-4A9A-A75C-C35AB5E527BD}"/>
                </a:ext>
              </a:extLst>
            </p:cNvPr>
            <p:cNvSpPr txBox="1"/>
            <p:nvPr/>
          </p:nvSpPr>
          <p:spPr>
            <a:xfrm>
              <a:off x="1733393" y="3196533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rgbClr val="C2942B"/>
                  </a:solidFill>
                  <a:latin typeface="汉仪中秀体简" panose="00020600040101010101" pitchFamily="18" charset="-122"/>
                  <a:ea typeface="汉仪中秀体简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后续工作计划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A799694-C869-4EC3-9A5F-0E34E912ADF7}"/>
                </a:ext>
              </a:extLst>
            </p:cNvPr>
            <p:cNvSpPr txBox="1"/>
            <p:nvPr/>
          </p:nvSpPr>
          <p:spPr>
            <a:xfrm>
              <a:off x="930958" y="4119863"/>
              <a:ext cx="5944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Fusce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urna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1D3386B-1026-4404-8C6F-404EEAFB8FF3}"/>
              </a:ext>
            </a:extLst>
          </p:cNvPr>
          <p:cNvSpPr/>
          <p:nvPr/>
        </p:nvSpPr>
        <p:spPr>
          <a:xfrm>
            <a:off x="927742" y="4257909"/>
            <a:ext cx="2374257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D42BF"/>
                </a:solidFill>
              </a:rPr>
              <a:t>PART</a:t>
            </a:r>
            <a:r>
              <a:rPr lang="en-US" altLang="zh-CN" sz="7200" dirty="0">
                <a:solidFill>
                  <a:schemeClr val="bg1"/>
                </a:solidFill>
              </a:rPr>
              <a:t> 04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0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70AF717-FED4-4CCA-8FE4-C9F88EC50DB1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后续工作计划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D22CBD4-16F9-437F-ACBE-A76350B41E09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图片 3" descr="Picture">
            <a:extLst>
              <a:ext uri="{FF2B5EF4-FFF2-40B4-BE49-F238E27FC236}">
                <a16:creationId xmlns:a16="http://schemas.microsoft.com/office/drawing/2014/main" xmlns="" id="{2BF5C2CD-F7A9-4919-9B82-30407E9F48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9360" y="975360"/>
            <a:ext cx="5882640" cy="5882640"/>
          </a:xfrm>
          <a:custGeom>
            <a:avLst/>
            <a:gdLst>
              <a:gd name="connsiteX0" fmla="*/ 6573520 w 6573520"/>
              <a:gd name="connsiteY0" fmla="*/ 0 h 6573520"/>
              <a:gd name="connsiteX1" fmla="*/ 6573520 w 6573520"/>
              <a:gd name="connsiteY1" fmla="*/ 6573520 h 6573520"/>
              <a:gd name="connsiteX2" fmla="*/ 0 w 6573520"/>
              <a:gd name="connsiteY2" fmla="*/ 6573520 h 657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3520" h="6573520">
                <a:moveTo>
                  <a:pt x="6573520" y="0"/>
                </a:moveTo>
                <a:lnTo>
                  <a:pt x="6573520" y="6573520"/>
                </a:lnTo>
                <a:lnTo>
                  <a:pt x="0" y="6573520"/>
                </a:lnTo>
                <a:close/>
              </a:path>
            </a:pathLst>
          </a:cu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xmlns="" id="{9D20B68E-FA97-4E37-A0DA-F845AA755173}"/>
              </a:ext>
            </a:extLst>
          </p:cNvPr>
          <p:cNvSpPr/>
          <p:nvPr/>
        </p:nvSpPr>
        <p:spPr>
          <a:xfrm>
            <a:off x="8255001" y="2118360"/>
            <a:ext cx="2286000" cy="2286000"/>
          </a:xfrm>
          <a:prstGeom prst="ellipse">
            <a:avLst/>
          </a:prstGeom>
          <a:solidFill>
            <a:srgbClr val="E89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54588F8D-DF78-451D-8AB9-4A904E45D29F}"/>
              </a:ext>
            </a:extLst>
          </p:cNvPr>
          <p:cNvSpPr/>
          <p:nvPr/>
        </p:nvSpPr>
        <p:spPr>
          <a:xfrm>
            <a:off x="5882641" y="2926080"/>
            <a:ext cx="2286000" cy="2286000"/>
          </a:xfrm>
          <a:prstGeom prst="ellipse">
            <a:avLst/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DA13C7D-1DE3-4906-9E46-0A7923AE6AE5}"/>
              </a:ext>
            </a:extLst>
          </p:cNvPr>
          <p:cNvSpPr txBox="1"/>
          <p:nvPr/>
        </p:nvSpPr>
        <p:spPr>
          <a:xfrm>
            <a:off x="1323876" y="2437869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下一步工作计划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92715D9-DDED-4D3F-8FC3-A14F843DF7B8}"/>
              </a:ext>
            </a:extLst>
          </p:cNvPr>
          <p:cNvSpPr txBox="1"/>
          <p:nvPr/>
        </p:nvSpPr>
        <p:spPr>
          <a:xfrm>
            <a:off x="1319647" y="3101668"/>
            <a:ext cx="3949039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7519A73-D0D2-408A-92C6-81494D95157F}"/>
              </a:ext>
            </a:extLst>
          </p:cNvPr>
          <p:cNvSpPr txBox="1"/>
          <p:nvPr/>
        </p:nvSpPr>
        <p:spPr>
          <a:xfrm>
            <a:off x="1319647" y="4404360"/>
            <a:ext cx="3949039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0" name="794">
            <a:extLst>
              <a:ext uri="{FF2B5EF4-FFF2-40B4-BE49-F238E27FC236}">
                <a16:creationId xmlns:a16="http://schemas.microsoft.com/office/drawing/2014/main" xmlns="" id="{E3106B76-EEB3-463C-9247-C6610BBDF4CF}"/>
              </a:ext>
            </a:extLst>
          </p:cNvPr>
          <p:cNvSpPr>
            <a:spLocks noChangeAspect="1"/>
          </p:cNvSpPr>
          <p:nvPr/>
        </p:nvSpPr>
        <p:spPr bwMode="auto">
          <a:xfrm>
            <a:off x="6769013" y="3394895"/>
            <a:ext cx="513167" cy="521785"/>
          </a:xfrm>
          <a:custGeom>
            <a:avLst/>
            <a:gdLst>
              <a:gd name="T0" fmla="*/ 472 w 487"/>
              <a:gd name="T1" fmla="*/ 427 h 496"/>
              <a:gd name="T2" fmla="*/ 381 w 487"/>
              <a:gd name="T3" fmla="*/ 336 h 496"/>
              <a:gd name="T4" fmla="*/ 356 w 487"/>
              <a:gd name="T5" fmla="*/ 325 h 496"/>
              <a:gd name="T6" fmla="*/ 400 w 487"/>
              <a:gd name="T7" fmla="*/ 200 h 496"/>
              <a:gd name="T8" fmla="*/ 200 w 487"/>
              <a:gd name="T9" fmla="*/ 0 h 496"/>
              <a:gd name="T10" fmla="*/ 0 w 487"/>
              <a:gd name="T11" fmla="*/ 200 h 496"/>
              <a:gd name="T12" fmla="*/ 200 w 487"/>
              <a:gd name="T13" fmla="*/ 400 h 496"/>
              <a:gd name="T14" fmla="*/ 312 w 487"/>
              <a:gd name="T15" fmla="*/ 365 h 496"/>
              <a:gd name="T16" fmla="*/ 324 w 487"/>
              <a:gd name="T17" fmla="*/ 393 h 496"/>
              <a:gd name="T18" fmla="*/ 415 w 487"/>
              <a:gd name="T19" fmla="*/ 484 h 496"/>
              <a:gd name="T20" fmla="*/ 443 w 487"/>
              <a:gd name="T21" fmla="*/ 496 h 496"/>
              <a:gd name="T22" fmla="*/ 472 w 487"/>
              <a:gd name="T23" fmla="*/ 484 h 496"/>
              <a:gd name="T24" fmla="*/ 472 w 487"/>
              <a:gd name="T25" fmla="*/ 427 h 496"/>
              <a:gd name="T26" fmla="*/ 200 w 487"/>
              <a:gd name="T27" fmla="*/ 333 h 496"/>
              <a:gd name="T28" fmla="*/ 67 w 487"/>
              <a:gd name="T29" fmla="*/ 200 h 496"/>
              <a:gd name="T30" fmla="*/ 200 w 487"/>
              <a:gd name="T31" fmla="*/ 67 h 496"/>
              <a:gd name="T32" fmla="*/ 333 w 487"/>
              <a:gd name="T33" fmla="*/ 200 h 496"/>
              <a:gd name="T34" fmla="*/ 200 w 487"/>
              <a:gd name="T35" fmla="*/ 333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7" h="496">
                <a:moveTo>
                  <a:pt x="472" y="427"/>
                </a:moveTo>
                <a:lnTo>
                  <a:pt x="381" y="336"/>
                </a:lnTo>
                <a:cubicBezTo>
                  <a:pt x="374" y="329"/>
                  <a:pt x="365" y="326"/>
                  <a:pt x="356" y="325"/>
                </a:cubicBezTo>
                <a:cubicBezTo>
                  <a:pt x="384" y="291"/>
                  <a:pt x="400" y="247"/>
                  <a:pt x="400" y="200"/>
                </a:cubicBezTo>
                <a:cubicBezTo>
                  <a:pt x="400" y="90"/>
                  <a:pt x="310" y="0"/>
                  <a:pt x="200" y="0"/>
                </a:cubicBezTo>
                <a:cubicBezTo>
                  <a:pt x="90" y="0"/>
                  <a:pt x="0" y="90"/>
                  <a:pt x="0" y="200"/>
                </a:cubicBezTo>
                <a:cubicBezTo>
                  <a:pt x="0" y="310"/>
                  <a:pt x="90" y="400"/>
                  <a:pt x="200" y="400"/>
                </a:cubicBezTo>
                <a:cubicBezTo>
                  <a:pt x="242" y="400"/>
                  <a:pt x="280" y="387"/>
                  <a:pt x="312" y="365"/>
                </a:cubicBezTo>
                <a:cubicBezTo>
                  <a:pt x="313" y="375"/>
                  <a:pt x="316" y="385"/>
                  <a:pt x="324" y="393"/>
                </a:cubicBezTo>
                <a:lnTo>
                  <a:pt x="415" y="484"/>
                </a:lnTo>
                <a:cubicBezTo>
                  <a:pt x="423" y="492"/>
                  <a:pt x="433" y="496"/>
                  <a:pt x="443" y="496"/>
                </a:cubicBezTo>
                <a:cubicBezTo>
                  <a:pt x="454" y="496"/>
                  <a:pt x="464" y="492"/>
                  <a:pt x="472" y="484"/>
                </a:cubicBezTo>
                <a:cubicBezTo>
                  <a:pt x="487" y="468"/>
                  <a:pt x="487" y="443"/>
                  <a:pt x="472" y="427"/>
                </a:cubicBezTo>
                <a:close/>
                <a:moveTo>
                  <a:pt x="200" y="333"/>
                </a:moveTo>
                <a:cubicBezTo>
                  <a:pt x="127" y="333"/>
                  <a:pt x="67" y="274"/>
                  <a:pt x="67" y="200"/>
                </a:cubicBezTo>
                <a:cubicBezTo>
                  <a:pt x="67" y="126"/>
                  <a:pt x="127" y="67"/>
                  <a:pt x="200" y="67"/>
                </a:cubicBezTo>
                <a:cubicBezTo>
                  <a:pt x="274" y="67"/>
                  <a:pt x="333" y="126"/>
                  <a:pt x="333" y="200"/>
                </a:cubicBezTo>
                <a:cubicBezTo>
                  <a:pt x="333" y="274"/>
                  <a:pt x="274" y="333"/>
                  <a:pt x="20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1" name="601">
            <a:extLst>
              <a:ext uri="{FF2B5EF4-FFF2-40B4-BE49-F238E27FC236}">
                <a16:creationId xmlns:a16="http://schemas.microsoft.com/office/drawing/2014/main" xmlns="" id="{CC7B98B2-D966-4388-9007-D09A86CBF1DD}"/>
              </a:ext>
            </a:extLst>
          </p:cNvPr>
          <p:cNvSpPr>
            <a:spLocks noChangeAspect="1"/>
          </p:cNvSpPr>
          <p:nvPr/>
        </p:nvSpPr>
        <p:spPr bwMode="auto">
          <a:xfrm>
            <a:off x="9182080" y="2670478"/>
            <a:ext cx="431842" cy="431190"/>
          </a:xfrm>
          <a:custGeom>
            <a:avLst/>
            <a:gdLst>
              <a:gd name="T0" fmla="*/ 6542 w 6827"/>
              <a:gd name="T1" fmla="*/ 0 h 6827"/>
              <a:gd name="T2" fmla="*/ 284 w 6827"/>
              <a:gd name="T3" fmla="*/ 0 h 6827"/>
              <a:gd name="T4" fmla="*/ 0 w 6827"/>
              <a:gd name="T5" fmla="*/ 284 h 6827"/>
              <a:gd name="T6" fmla="*/ 284 w 6827"/>
              <a:gd name="T7" fmla="*/ 569 h 6827"/>
              <a:gd name="T8" fmla="*/ 284 w 6827"/>
              <a:gd name="T9" fmla="*/ 4836 h 6827"/>
              <a:gd name="T10" fmla="*/ 3129 w 6827"/>
              <a:gd name="T11" fmla="*/ 4836 h 6827"/>
              <a:gd name="T12" fmla="*/ 3129 w 6827"/>
              <a:gd name="T13" fmla="*/ 5172 h 6827"/>
              <a:gd name="T14" fmla="*/ 2560 w 6827"/>
              <a:gd name="T15" fmla="*/ 5973 h 6827"/>
              <a:gd name="T16" fmla="*/ 3413 w 6827"/>
              <a:gd name="T17" fmla="*/ 6827 h 6827"/>
              <a:gd name="T18" fmla="*/ 4267 w 6827"/>
              <a:gd name="T19" fmla="*/ 5973 h 6827"/>
              <a:gd name="T20" fmla="*/ 3698 w 6827"/>
              <a:gd name="T21" fmla="*/ 5172 h 6827"/>
              <a:gd name="T22" fmla="*/ 3698 w 6827"/>
              <a:gd name="T23" fmla="*/ 4836 h 6827"/>
              <a:gd name="T24" fmla="*/ 6542 w 6827"/>
              <a:gd name="T25" fmla="*/ 4836 h 6827"/>
              <a:gd name="T26" fmla="*/ 6542 w 6827"/>
              <a:gd name="T27" fmla="*/ 569 h 6827"/>
              <a:gd name="T28" fmla="*/ 6827 w 6827"/>
              <a:gd name="T29" fmla="*/ 284 h 6827"/>
              <a:gd name="T30" fmla="*/ 6542 w 6827"/>
              <a:gd name="T31" fmla="*/ 0 h 6827"/>
              <a:gd name="T32" fmla="*/ 3413 w 6827"/>
              <a:gd name="T33" fmla="*/ 6258 h 6827"/>
              <a:gd name="T34" fmla="*/ 3129 w 6827"/>
              <a:gd name="T35" fmla="*/ 5973 h 6827"/>
              <a:gd name="T36" fmla="*/ 3413 w 6827"/>
              <a:gd name="T37" fmla="*/ 5689 h 6827"/>
              <a:gd name="T38" fmla="*/ 3698 w 6827"/>
              <a:gd name="T39" fmla="*/ 5973 h 6827"/>
              <a:gd name="T40" fmla="*/ 3413 w 6827"/>
              <a:gd name="T41" fmla="*/ 6258 h 6827"/>
              <a:gd name="T42" fmla="*/ 5120 w 6827"/>
              <a:gd name="T43" fmla="*/ 3698 h 6827"/>
              <a:gd name="T44" fmla="*/ 1707 w 6827"/>
              <a:gd name="T45" fmla="*/ 3698 h 6827"/>
              <a:gd name="T46" fmla="*/ 1422 w 6827"/>
              <a:gd name="T47" fmla="*/ 3413 h 6827"/>
              <a:gd name="T48" fmla="*/ 1707 w 6827"/>
              <a:gd name="T49" fmla="*/ 3129 h 6827"/>
              <a:gd name="T50" fmla="*/ 1991 w 6827"/>
              <a:gd name="T51" fmla="*/ 3129 h 6827"/>
              <a:gd name="T52" fmla="*/ 1991 w 6827"/>
              <a:gd name="T53" fmla="*/ 1707 h 6827"/>
              <a:gd name="T54" fmla="*/ 2560 w 6827"/>
              <a:gd name="T55" fmla="*/ 1707 h 6827"/>
              <a:gd name="T56" fmla="*/ 2560 w 6827"/>
              <a:gd name="T57" fmla="*/ 3129 h 6827"/>
              <a:gd name="T58" fmla="*/ 3129 w 6827"/>
              <a:gd name="T59" fmla="*/ 3129 h 6827"/>
              <a:gd name="T60" fmla="*/ 3129 w 6827"/>
              <a:gd name="T61" fmla="*/ 2276 h 6827"/>
              <a:gd name="T62" fmla="*/ 3698 w 6827"/>
              <a:gd name="T63" fmla="*/ 2276 h 6827"/>
              <a:gd name="T64" fmla="*/ 3698 w 6827"/>
              <a:gd name="T65" fmla="*/ 3129 h 6827"/>
              <a:gd name="T66" fmla="*/ 4267 w 6827"/>
              <a:gd name="T67" fmla="*/ 3129 h 6827"/>
              <a:gd name="T68" fmla="*/ 4267 w 6827"/>
              <a:gd name="T69" fmla="*/ 1422 h 6827"/>
              <a:gd name="T70" fmla="*/ 4836 w 6827"/>
              <a:gd name="T71" fmla="*/ 1422 h 6827"/>
              <a:gd name="T72" fmla="*/ 4836 w 6827"/>
              <a:gd name="T73" fmla="*/ 3129 h 6827"/>
              <a:gd name="T74" fmla="*/ 5120 w 6827"/>
              <a:gd name="T75" fmla="*/ 3129 h 6827"/>
              <a:gd name="T76" fmla="*/ 5404 w 6827"/>
              <a:gd name="T77" fmla="*/ 3413 h 6827"/>
              <a:gd name="T78" fmla="*/ 5120 w 6827"/>
              <a:gd name="T79" fmla="*/ 369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827" h="6827">
                <a:moveTo>
                  <a:pt x="6542" y="0"/>
                </a:moveTo>
                <a:lnTo>
                  <a:pt x="284" y="0"/>
                </a:lnTo>
                <a:cubicBezTo>
                  <a:pt x="127" y="0"/>
                  <a:pt x="0" y="127"/>
                  <a:pt x="0" y="284"/>
                </a:cubicBezTo>
                <a:cubicBezTo>
                  <a:pt x="0" y="441"/>
                  <a:pt x="127" y="569"/>
                  <a:pt x="284" y="569"/>
                </a:cubicBezTo>
                <a:lnTo>
                  <a:pt x="284" y="4836"/>
                </a:lnTo>
                <a:lnTo>
                  <a:pt x="3129" y="4836"/>
                </a:lnTo>
                <a:lnTo>
                  <a:pt x="3129" y="5172"/>
                </a:lnTo>
                <a:cubicBezTo>
                  <a:pt x="2799" y="5290"/>
                  <a:pt x="2560" y="5603"/>
                  <a:pt x="2560" y="5973"/>
                </a:cubicBezTo>
                <a:cubicBezTo>
                  <a:pt x="2560" y="6444"/>
                  <a:pt x="2943" y="6827"/>
                  <a:pt x="3413" y="6827"/>
                </a:cubicBezTo>
                <a:cubicBezTo>
                  <a:pt x="3884" y="6827"/>
                  <a:pt x="4267" y="6444"/>
                  <a:pt x="4267" y="5973"/>
                </a:cubicBezTo>
                <a:cubicBezTo>
                  <a:pt x="4267" y="5603"/>
                  <a:pt x="4028" y="5290"/>
                  <a:pt x="3698" y="5172"/>
                </a:cubicBezTo>
                <a:lnTo>
                  <a:pt x="3698" y="4836"/>
                </a:lnTo>
                <a:lnTo>
                  <a:pt x="6542" y="4836"/>
                </a:lnTo>
                <a:lnTo>
                  <a:pt x="6542" y="569"/>
                </a:lnTo>
                <a:cubicBezTo>
                  <a:pt x="6699" y="569"/>
                  <a:pt x="6827" y="441"/>
                  <a:pt x="6827" y="284"/>
                </a:cubicBezTo>
                <a:cubicBezTo>
                  <a:pt x="6827" y="127"/>
                  <a:pt x="6699" y="0"/>
                  <a:pt x="6542" y="0"/>
                </a:cubicBezTo>
                <a:close/>
                <a:moveTo>
                  <a:pt x="3413" y="6258"/>
                </a:moveTo>
                <a:cubicBezTo>
                  <a:pt x="3257" y="6258"/>
                  <a:pt x="3129" y="6130"/>
                  <a:pt x="3129" y="5973"/>
                </a:cubicBezTo>
                <a:cubicBezTo>
                  <a:pt x="3129" y="5817"/>
                  <a:pt x="3257" y="5689"/>
                  <a:pt x="3413" y="5689"/>
                </a:cubicBezTo>
                <a:cubicBezTo>
                  <a:pt x="3570" y="5689"/>
                  <a:pt x="3698" y="5817"/>
                  <a:pt x="3698" y="5973"/>
                </a:cubicBezTo>
                <a:cubicBezTo>
                  <a:pt x="3698" y="6130"/>
                  <a:pt x="3570" y="6258"/>
                  <a:pt x="3413" y="6258"/>
                </a:cubicBezTo>
                <a:close/>
                <a:moveTo>
                  <a:pt x="5120" y="3698"/>
                </a:moveTo>
                <a:lnTo>
                  <a:pt x="1707" y="3698"/>
                </a:lnTo>
                <a:cubicBezTo>
                  <a:pt x="1550" y="3698"/>
                  <a:pt x="1422" y="3570"/>
                  <a:pt x="1422" y="3413"/>
                </a:cubicBezTo>
                <a:cubicBezTo>
                  <a:pt x="1422" y="3256"/>
                  <a:pt x="1550" y="3129"/>
                  <a:pt x="1707" y="3129"/>
                </a:cubicBezTo>
                <a:lnTo>
                  <a:pt x="1991" y="3129"/>
                </a:lnTo>
                <a:lnTo>
                  <a:pt x="1991" y="1707"/>
                </a:lnTo>
                <a:lnTo>
                  <a:pt x="2560" y="1707"/>
                </a:lnTo>
                <a:lnTo>
                  <a:pt x="2560" y="3129"/>
                </a:lnTo>
                <a:lnTo>
                  <a:pt x="3129" y="3129"/>
                </a:lnTo>
                <a:lnTo>
                  <a:pt x="3129" y="2276"/>
                </a:lnTo>
                <a:lnTo>
                  <a:pt x="3698" y="2276"/>
                </a:lnTo>
                <a:lnTo>
                  <a:pt x="3698" y="3129"/>
                </a:lnTo>
                <a:lnTo>
                  <a:pt x="4267" y="3129"/>
                </a:lnTo>
                <a:lnTo>
                  <a:pt x="4267" y="1422"/>
                </a:lnTo>
                <a:lnTo>
                  <a:pt x="4836" y="1422"/>
                </a:lnTo>
                <a:lnTo>
                  <a:pt x="4836" y="3129"/>
                </a:lnTo>
                <a:lnTo>
                  <a:pt x="5120" y="3129"/>
                </a:lnTo>
                <a:cubicBezTo>
                  <a:pt x="5277" y="3129"/>
                  <a:pt x="5404" y="3256"/>
                  <a:pt x="5404" y="3413"/>
                </a:cubicBezTo>
                <a:cubicBezTo>
                  <a:pt x="5404" y="3570"/>
                  <a:pt x="5277" y="3698"/>
                  <a:pt x="5120" y="36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481E535-D71C-4663-8439-B46A8E2C7772}"/>
              </a:ext>
            </a:extLst>
          </p:cNvPr>
          <p:cNvSpPr txBox="1"/>
          <p:nvPr/>
        </p:nvSpPr>
        <p:spPr>
          <a:xfrm>
            <a:off x="6112139" y="4028666"/>
            <a:ext cx="1826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C125BBC-DD9A-4C21-99C2-964F19A8E350}"/>
              </a:ext>
            </a:extLst>
          </p:cNvPr>
          <p:cNvSpPr txBox="1"/>
          <p:nvPr/>
        </p:nvSpPr>
        <p:spPr>
          <a:xfrm>
            <a:off x="8484544" y="3289982"/>
            <a:ext cx="1826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129447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3A330E4-E9E8-441C-854E-C5873325DD5C}"/>
              </a:ext>
            </a:extLst>
          </p:cNvPr>
          <p:cNvSpPr txBox="1"/>
          <p:nvPr/>
        </p:nvSpPr>
        <p:spPr>
          <a:xfrm>
            <a:off x="3328385" y="331471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15939EE-BEB1-40F7-974F-9AB93A5CC912}"/>
              </a:ext>
            </a:extLst>
          </p:cNvPr>
          <p:cNvSpPr txBox="1"/>
          <p:nvPr/>
        </p:nvSpPr>
        <p:spPr>
          <a:xfrm>
            <a:off x="2408156" y="3191609"/>
            <a:ext cx="697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汉仪意宋W" panose="00020600040101010101" pitchFamily="18" charset="-122"/>
              </a:rPr>
              <a:t>01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汉仪意宋W" panose="00020600040101010101" pitchFamily="18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2E752122-C386-4948-B71A-A07918FF606F}"/>
              </a:ext>
            </a:extLst>
          </p:cNvPr>
          <p:cNvSpPr/>
          <p:nvPr/>
        </p:nvSpPr>
        <p:spPr>
          <a:xfrm rot="5400000">
            <a:off x="3116679" y="3426574"/>
            <a:ext cx="176963" cy="176400"/>
          </a:xfrm>
          <a:prstGeom prst="ellipse">
            <a:avLst/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0EEC99F-039D-4F8D-973D-DF429897EA8B}"/>
              </a:ext>
            </a:extLst>
          </p:cNvPr>
          <p:cNvSpPr txBox="1"/>
          <p:nvPr/>
        </p:nvSpPr>
        <p:spPr>
          <a:xfrm>
            <a:off x="8134065" y="331471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工作成果展示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06B2D90-29A5-482A-9BBB-038406867EA1}"/>
              </a:ext>
            </a:extLst>
          </p:cNvPr>
          <p:cNvSpPr txBox="1"/>
          <p:nvPr/>
        </p:nvSpPr>
        <p:spPr>
          <a:xfrm>
            <a:off x="7213837" y="319160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汉仪意宋W" panose="00020600040101010101" pitchFamily="18" charset="-122"/>
              </a:rPr>
              <a:t>02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汉仪意宋W" panose="00020600040101010101" pitchFamily="18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F7062E32-BCF8-4622-8095-FDD611C0CEE7}"/>
              </a:ext>
            </a:extLst>
          </p:cNvPr>
          <p:cNvSpPr/>
          <p:nvPr/>
        </p:nvSpPr>
        <p:spPr>
          <a:xfrm rot="5400000">
            <a:off x="7922359" y="3426574"/>
            <a:ext cx="176963" cy="176400"/>
          </a:xfrm>
          <a:prstGeom prst="ellipse">
            <a:avLst/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2C09D42-A306-40AF-8A0D-B72A965225B8}"/>
              </a:ext>
            </a:extLst>
          </p:cNvPr>
          <p:cNvSpPr txBox="1"/>
          <p:nvPr/>
        </p:nvSpPr>
        <p:spPr>
          <a:xfrm>
            <a:off x="3328385" y="462535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工作经验总结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2719D33-42FF-4289-AB3E-711D7DCD7F32}"/>
              </a:ext>
            </a:extLst>
          </p:cNvPr>
          <p:cNvSpPr txBox="1"/>
          <p:nvPr/>
        </p:nvSpPr>
        <p:spPr>
          <a:xfrm>
            <a:off x="2408157" y="450224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汉仪意宋W" panose="00020600040101010101" pitchFamily="18" charset="-122"/>
              </a:rPr>
              <a:t>03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汉仪意宋W" panose="00020600040101010101" pitchFamily="18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2127FA7A-D73E-4E6F-BA76-3756E97CDEE4}"/>
              </a:ext>
            </a:extLst>
          </p:cNvPr>
          <p:cNvSpPr/>
          <p:nvPr/>
        </p:nvSpPr>
        <p:spPr>
          <a:xfrm rot="5400000">
            <a:off x="3116679" y="4737214"/>
            <a:ext cx="176963" cy="176400"/>
          </a:xfrm>
          <a:prstGeom prst="ellipse">
            <a:avLst/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CF25276-8426-4DA8-ADC4-D8165A9C8686}"/>
              </a:ext>
            </a:extLst>
          </p:cNvPr>
          <p:cNvSpPr txBox="1"/>
          <p:nvPr/>
        </p:nvSpPr>
        <p:spPr>
          <a:xfrm>
            <a:off x="8134065" y="462535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后续工作计划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90E3BB6-7DD4-4560-AC7B-477CE0C71ED7}"/>
              </a:ext>
            </a:extLst>
          </p:cNvPr>
          <p:cNvSpPr txBox="1"/>
          <p:nvPr/>
        </p:nvSpPr>
        <p:spPr>
          <a:xfrm>
            <a:off x="7213837" y="450224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汉仪意宋W" panose="00020600040101010101" pitchFamily="18" charset="-122"/>
              </a:rPr>
              <a:t>04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汉仪意宋W" panose="00020600040101010101" pitchFamily="18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C5ED65EC-A813-4104-B458-BBC216285801}"/>
              </a:ext>
            </a:extLst>
          </p:cNvPr>
          <p:cNvSpPr/>
          <p:nvPr/>
        </p:nvSpPr>
        <p:spPr>
          <a:xfrm rot="5400000">
            <a:off x="7922359" y="4737214"/>
            <a:ext cx="176963" cy="176400"/>
          </a:xfrm>
          <a:prstGeom prst="ellipse">
            <a:avLst/>
          </a:prstGeom>
          <a:solidFill>
            <a:srgbClr val="3D4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4D9A012-BA07-4B59-B0F3-B202B1EE92A1}"/>
              </a:ext>
            </a:extLst>
          </p:cNvPr>
          <p:cNvGrpSpPr/>
          <p:nvPr/>
        </p:nvGrpSpPr>
        <p:grpSpPr>
          <a:xfrm>
            <a:off x="5324346" y="1626864"/>
            <a:ext cx="1543307" cy="1094752"/>
            <a:chOff x="5337523" y="1415113"/>
            <a:chExt cx="1543307" cy="1094752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D823E292-27E8-4874-B34D-F79A5981647C}"/>
                </a:ext>
              </a:extLst>
            </p:cNvPr>
            <p:cNvSpPr txBox="1"/>
            <p:nvPr/>
          </p:nvSpPr>
          <p:spPr>
            <a:xfrm>
              <a:off x="5388114" y="1415113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rgbClr val="C2942B"/>
                  </a:solidFill>
                  <a:latin typeface="汉仪中秀体简" panose="00020600040101010101" pitchFamily="18" charset="-122"/>
                  <a:ea typeface="汉仪中秀体简" panose="00020600040101010101" pitchFamily="18" charset="-122"/>
                </a:defRPr>
              </a:lvl1pPr>
            </a:lstStyle>
            <a:p>
              <a:r>
                <a:rPr lang="zh-CN" altLang="en-US" sz="4800" dirty="0">
                  <a:solidFill>
                    <a:srgbClr val="E894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1E8B4D08-2D36-4850-8BD9-CDFBAAEE7E33}"/>
                </a:ext>
              </a:extLst>
            </p:cNvPr>
            <p:cNvSpPr txBox="1"/>
            <p:nvPr/>
          </p:nvSpPr>
          <p:spPr>
            <a:xfrm>
              <a:off x="5337523" y="2232866"/>
              <a:ext cx="15433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dirty="0">
                  <a:solidFill>
                    <a:srgbClr val="3D42BF"/>
                  </a:solidFill>
                </a:rPr>
                <a:t>CONTENTS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923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3"/>
          <p:cNvGrpSpPr/>
          <p:nvPr/>
        </p:nvGrpSpPr>
        <p:grpSpPr>
          <a:xfrm>
            <a:off x="1999719" y="2547773"/>
            <a:ext cx="7946452" cy="1276088"/>
            <a:chOff x="967802" y="1902099"/>
            <a:chExt cx="10256393" cy="1647031"/>
          </a:xfrm>
        </p:grpSpPr>
        <p:grpSp>
          <p:nvGrpSpPr>
            <p:cNvPr id="44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63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3D42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FF872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3D42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FF872F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  <a:defRPr/>
                </a:pPr>
                <a:endParaRPr lang="en-GB" sz="824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rgbClr val="E7E6E6"/>
            </a:solidFill>
          </p:grpSpPr>
          <p:sp>
            <p:nvSpPr>
              <p:cNvPr id="60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6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rgbClr val="E7E6E6"/>
            </a:solidFill>
          </p:grpSpPr>
          <p:sp>
            <p:nvSpPr>
              <p:cNvPr id="58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5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rgbClr val="E7E6E6"/>
            </a:solidFill>
          </p:grpSpPr>
          <p:sp>
            <p:nvSpPr>
              <p:cNvPr id="49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24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Group 36"/>
          <p:cNvGrpSpPr/>
          <p:nvPr/>
        </p:nvGrpSpPr>
        <p:grpSpPr>
          <a:xfrm>
            <a:off x="1690846" y="4252379"/>
            <a:ext cx="1893833" cy="656897"/>
            <a:chOff x="520106" y="2243168"/>
            <a:chExt cx="2513428" cy="770769"/>
          </a:xfrm>
        </p:grpSpPr>
        <p:sp>
          <p:nvSpPr>
            <p:cNvPr id="71" name="TextBox 70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3" name="Straight Connector 43"/>
          <p:cNvCxnSpPr/>
          <p:nvPr/>
        </p:nvCxnSpPr>
        <p:spPr>
          <a:xfrm>
            <a:off x="1544456" y="5051052"/>
            <a:ext cx="8856984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74" name="Group 50"/>
          <p:cNvGrpSpPr/>
          <p:nvPr/>
        </p:nvGrpSpPr>
        <p:grpSpPr>
          <a:xfrm>
            <a:off x="8361211" y="4252377"/>
            <a:ext cx="1893833" cy="656896"/>
            <a:chOff x="520106" y="2243168"/>
            <a:chExt cx="2513428" cy="770770"/>
          </a:xfrm>
        </p:grpSpPr>
        <p:sp>
          <p:nvSpPr>
            <p:cNvPr id="75" name="TextBox 7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53"/>
          <p:cNvGrpSpPr/>
          <p:nvPr/>
        </p:nvGrpSpPr>
        <p:grpSpPr>
          <a:xfrm>
            <a:off x="6137755" y="4252377"/>
            <a:ext cx="1893833" cy="656896"/>
            <a:chOff x="520106" y="2243168"/>
            <a:chExt cx="2513428" cy="770770"/>
          </a:xfrm>
        </p:grpSpPr>
        <p:sp>
          <p:nvSpPr>
            <p:cNvPr id="78" name="TextBox 7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56"/>
          <p:cNvGrpSpPr/>
          <p:nvPr/>
        </p:nvGrpSpPr>
        <p:grpSpPr>
          <a:xfrm>
            <a:off x="3914301" y="4252377"/>
            <a:ext cx="1893833" cy="656896"/>
            <a:chOff x="520106" y="2243168"/>
            <a:chExt cx="2513428" cy="770770"/>
          </a:xfrm>
        </p:grpSpPr>
        <p:sp>
          <p:nvSpPr>
            <p:cNvPr id="81" name="TextBox 80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4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8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3" name="Rectangle 59"/>
          <p:cNvSpPr/>
          <p:nvPr/>
        </p:nvSpPr>
        <p:spPr>
          <a:xfrm>
            <a:off x="1582943" y="5215785"/>
            <a:ext cx="8780010" cy="2631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1">
            <a:extLst>
              <a:ext uri="{FF2B5EF4-FFF2-40B4-BE49-F238E27FC236}">
                <a16:creationId xmlns:a16="http://schemas.microsoft.com/office/drawing/2014/main" xmlns="" id="{970AF717-FED4-4CCA-8FE4-C9F88EC50DB1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后续工作计划</a:t>
            </a: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3D22CBD4-16F9-437F-ACBE-A76350B41E09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493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89"/>
          <p:cNvGrpSpPr/>
          <p:nvPr/>
        </p:nvGrpSpPr>
        <p:grpSpPr>
          <a:xfrm>
            <a:off x="7580357" y="2408525"/>
            <a:ext cx="1798977" cy="573855"/>
            <a:chOff x="8767813" y="2706527"/>
            <a:chExt cx="2889664" cy="807399"/>
          </a:xfrm>
        </p:grpSpPr>
        <p:sp>
          <p:nvSpPr>
            <p:cNvPr id="42" name="TextBox 41"/>
            <p:cNvSpPr txBox="1"/>
            <p:nvPr/>
          </p:nvSpPr>
          <p:spPr>
            <a:xfrm>
              <a:off x="8767813" y="2706527"/>
              <a:ext cx="2323716" cy="3117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93"/>
            <p:cNvSpPr/>
            <p:nvPr/>
          </p:nvSpPr>
          <p:spPr>
            <a:xfrm>
              <a:off x="8803439" y="2984993"/>
              <a:ext cx="2854038" cy="528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94"/>
          <p:cNvGrpSpPr/>
          <p:nvPr/>
        </p:nvGrpSpPr>
        <p:grpSpPr>
          <a:xfrm>
            <a:off x="8322591" y="3793170"/>
            <a:ext cx="1780110" cy="610991"/>
            <a:chOff x="9703193" y="4640973"/>
            <a:chExt cx="2504575" cy="859649"/>
          </a:xfrm>
        </p:grpSpPr>
        <p:sp>
          <p:nvSpPr>
            <p:cNvPr id="45" name="TextBox 44"/>
            <p:cNvSpPr txBox="1"/>
            <p:nvPr/>
          </p:nvSpPr>
          <p:spPr>
            <a:xfrm>
              <a:off x="9744077" y="4640973"/>
              <a:ext cx="1515622" cy="2849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98"/>
            <p:cNvSpPr/>
            <p:nvPr/>
          </p:nvSpPr>
          <p:spPr>
            <a:xfrm>
              <a:off x="9703193" y="4971688"/>
              <a:ext cx="2504575" cy="5289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99"/>
          <p:cNvGrpSpPr/>
          <p:nvPr/>
        </p:nvGrpSpPr>
        <p:grpSpPr>
          <a:xfrm>
            <a:off x="2315343" y="2553433"/>
            <a:ext cx="1788794" cy="606092"/>
            <a:chOff x="846858" y="2675652"/>
            <a:chExt cx="2516793" cy="852756"/>
          </a:xfrm>
        </p:grpSpPr>
        <p:sp>
          <p:nvSpPr>
            <p:cNvPr id="48" name="TextBox 47"/>
            <p:cNvSpPr txBox="1"/>
            <p:nvPr/>
          </p:nvSpPr>
          <p:spPr>
            <a:xfrm flipH="1">
              <a:off x="1848029" y="2675652"/>
              <a:ext cx="1515622" cy="3117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2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101"/>
            <p:cNvSpPr/>
            <p:nvPr/>
          </p:nvSpPr>
          <p:spPr>
            <a:xfrm>
              <a:off x="846858" y="2982786"/>
              <a:ext cx="2510329" cy="54562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5"/>
          <p:cNvGrpSpPr/>
          <p:nvPr/>
        </p:nvGrpSpPr>
        <p:grpSpPr>
          <a:xfrm>
            <a:off x="1662506" y="3989546"/>
            <a:ext cx="1799972" cy="585379"/>
            <a:chOff x="-71668" y="4696256"/>
            <a:chExt cx="2532520" cy="823619"/>
          </a:xfrm>
        </p:grpSpPr>
        <p:sp>
          <p:nvSpPr>
            <p:cNvPr id="51" name="TextBox 50"/>
            <p:cNvSpPr txBox="1"/>
            <p:nvPr/>
          </p:nvSpPr>
          <p:spPr>
            <a:xfrm flipH="1">
              <a:off x="945231" y="4696256"/>
              <a:ext cx="1515621" cy="31178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200" ker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107"/>
            <p:cNvSpPr/>
            <p:nvPr/>
          </p:nvSpPr>
          <p:spPr>
            <a:xfrm>
              <a:off x="-71668" y="4974249"/>
              <a:ext cx="2510329" cy="5456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>
                      <a:lumMod val="65000"/>
                    </a:sysClr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700" kern="0" dirty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"/>
          <p:cNvGrpSpPr/>
          <p:nvPr/>
        </p:nvGrpSpPr>
        <p:grpSpPr>
          <a:xfrm>
            <a:off x="3544183" y="2285707"/>
            <a:ext cx="4676658" cy="3132319"/>
            <a:chOff x="3232593" y="1968492"/>
            <a:chExt cx="5437975" cy="3642231"/>
          </a:xfrm>
        </p:grpSpPr>
        <p:grpSp>
          <p:nvGrpSpPr>
            <p:cNvPr id="5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69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rgbClr val="FF872F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70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71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1C327F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800" ker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1C327F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800" ker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73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74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3D42B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800" kern="0">
                      <a:solidFill>
                        <a:sysClr val="window" lastClr="FFFFF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5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FF872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800" kern="0">
                      <a:solidFill>
                        <a:sysClr val="window" lastClr="FFFFF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6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3D42B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800" kern="0">
                      <a:solidFill>
                        <a:sysClr val="window" lastClr="FFFFF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7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FF872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800" kern="0">
                      <a:solidFill>
                        <a:sysClr val="window" lastClr="FFFFF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8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295275" cap="flat" cmpd="sng" algn="ctr">
                    <a:solidFill>
                      <a:srgbClr val="44546A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800" kern="0">
                      <a:solidFill>
                        <a:sysClr val="window" lastClr="FFFFF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55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  <a:defRPr/>
              </a:pPr>
              <a:endParaRPr 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  <a:defRPr/>
              </a:pPr>
              <a:endParaRPr lang="en-US" sz="800" ker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7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66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rgbClr val="E7E6E6"/>
            </a:solidFill>
          </p:grpSpPr>
          <p:sp>
            <p:nvSpPr>
              <p:cNvPr id="6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9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700" kern="0" dirty="0">
                <a:solidFill>
                  <a:sysClr val="window" lastClr="FFFFFF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700" kern="0" dirty="0">
                <a:solidFill>
                  <a:sysClr val="window" lastClr="FFFFFF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42"/>
            <p:cNvSpPr/>
            <p:nvPr/>
          </p:nvSpPr>
          <p:spPr>
            <a:xfrm>
              <a:off x="6304303" y="2941200"/>
              <a:ext cx="1390289" cy="858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700" kern="0" dirty="0">
                <a:solidFill>
                  <a:sysClr val="window" lastClr="FFFFFF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/>
              </a:pPr>
              <a:r>
                <a:rPr lang="en-US" altLang="zh-CN" sz="700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700" kern="0" dirty="0">
                <a:solidFill>
                  <a:sysClr val="window" lastClr="FFFFFF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Rectangle 51"/>
          <p:cNvSpPr/>
          <p:nvPr/>
        </p:nvSpPr>
        <p:spPr>
          <a:xfrm>
            <a:off x="1781125" y="5404549"/>
            <a:ext cx="8451173" cy="265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7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700" kern="0" dirty="0" err="1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700" kern="0" dirty="0" err="1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7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文本框 1">
            <a:extLst>
              <a:ext uri="{FF2B5EF4-FFF2-40B4-BE49-F238E27FC236}">
                <a16:creationId xmlns:a16="http://schemas.microsoft.com/office/drawing/2014/main" xmlns="" id="{970AF717-FED4-4CCA-8FE4-C9F88EC50DB1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后续工作计划</a:t>
            </a: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3D22CBD4-16F9-437F-ACBE-A76350B41E09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11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70AF717-FED4-4CCA-8FE4-C9F88EC50DB1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后续工作计划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D22CBD4-16F9-437F-ACBE-A76350B41E09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CF605EB-483D-4FDA-83B0-35521D7733AC}"/>
              </a:ext>
            </a:extLst>
          </p:cNvPr>
          <p:cNvSpPr txBox="1"/>
          <p:nvPr/>
        </p:nvSpPr>
        <p:spPr>
          <a:xfrm>
            <a:off x="8588022" y="345544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31C418E-7249-475D-8BE3-9249A6D70FF7}"/>
              </a:ext>
            </a:extLst>
          </p:cNvPr>
          <p:cNvSpPr txBox="1"/>
          <p:nvPr/>
        </p:nvSpPr>
        <p:spPr>
          <a:xfrm>
            <a:off x="8588022" y="3800312"/>
            <a:ext cx="2857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3F81F35-D7DD-4322-878D-224D25E4FC71}"/>
              </a:ext>
            </a:extLst>
          </p:cNvPr>
          <p:cNvSpPr txBox="1"/>
          <p:nvPr/>
        </p:nvSpPr>
        <p:spPr>
          <a:xfrm>
            <a:off x="7048243" y="17636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C0E9E80-813B-4626-98F1-7A5D631F642A}"/>
              </a:ext>
            </a:extLst>
          </p:cNvPr>
          <p:cNvSpPr txBox="1"/>
          <p:nvPr/>
        </p:nvSpPr>
        <p:spPr>
          <a:xfrm>
            <a:off x="7048243" y="2108521"/>
            <a:ext cx="2857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92060BB-7DFA-4CC6-B48B-5421C6EDD1F4}"/>
              </a:ext>
            </a:extLst>
          </p:cNvPr>
          <p:cNvSpPr txBox="1"/>
          <p:nvPr/>
        </p:nvSpPr>
        <p:spPr>
          <a:xfrm>
            <a:off x="2198122" y="34527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533CAA4-B5AC-4927-89EA-B28246B431B8}"/>
              </a:ext>
            </a:extLst>
          </p:cNvPr>
          <p:cNvSpPr txBox="1"/>
          <p:nvPr/>
        </p:nvSpPr>
        <p:spPr>
          <a:xfrm>
            <a:off x="755900" y="3797628"/>
            <a:ext cx="2857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635ECC1-11B3-40ED-9FCA-5A6BDB59476B}"/>
              </a:ext>
            </a:extLst>
          </p:cNvPr>
          <p:cNvSpPr txBox="1"/>
          <p:nvPr/>
        </p:nvSpPr>
        <p:spPr>
          <a:xfrm>
            <a:off x="3601874" y="503146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4B72CCB-4BC4-4D26-A7A9-D39ED2F9B2D3}"/>
              </a:ext>
            </a:extLst>
          </p:cNvPr>
          <p:cNvSpPr txBox="1"/>
          <p:nvPr/>
        </p:nvSpPr>
        <p:spPr>
          <a:xfrm>
            <a:off x="2159652" y="5376331"/>
            <a:ext cx="2857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12" name="Oval 87">
            <a:extLst>
              <a:ext uri="{FF2B5EF4-FFF2-40B4-BE49-F238E27FC236}">
                <a16:creationId xmlns:a16="http://schemas.microsoft.com/office/drawing/2014/main" xmlns="" id="{E858752F-A90C-4EA5-A827-FDF334B33E31}"/>
              </a:ext>
            </a:extLst>
          </p:cNvPr>
          <p:cNvSpPr/>
          <p:nvPr/>
        </p:nvSpPr>
        <p:spPr>
          <a:xfrm>
            <a:off x="5222133" y="2978769"/>
            <a:ext cx="1786286" cy="1786286"/>
          </a:xfrm>
          <a:prstGeom prst="ellipse">
            <a:avLst/>
          </a:prstGeom>
          <a:solidFill>
            <a:srgbClr val="3D42BF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E3D29D"/>
              </a:solidFill>
              <a:cs typeface="+mn-ea"/>
              <a:sym typeface="+mn-lt"/>
            </a:endParaRPr>
          </a:p>
        </p:txBody>
      </p:sp>
      <p:sp>
        <p:nvSpPr>
          <p:cNvPr id="13" name="Oval 88">
            <a:extLst>
              <a:ext uri="{FF2B5EF4-FFF2-40B4-BE49-F238E27FC236}">
                <a16:creationId xmlns:a16="http://schemas.microsoft.com/office/drawing/2014/main" xmlns="" id="{30D45947-A590-4A21-87A9-98A89D9B399C}"/>
              </a:ext>
            </a:extLst>
          </p:cNvPr>
          <p:cNvSpPr/>
          <p:nvPr/>
        </p:nvSpPr>
        <p:spPr>
          <a:xfrm>
            <a:off x="4170526" y="3264930"/>
            <a:ext cx="1213966" cy="1213965"/>
          </a:xfrm>
          <a:prstGeom prst="ellipse">
            <a:avLst/>
          </a:prstGeom>
          <a:solidFill>
            <a:srgbClr val="E89400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E3D29D"/>
              </a:solidFill>
              <a:cs typeface="+mn-ea"/>
              <a:sym typeface="+mn-lt"/>
            </a:endParaRPr>
          </a:p>
        </p:txBody>
      </p:sp>
      <p:sp>
        <p:nvSpPr>
          <p:cNvPr id="14" name="Oval 89">
            <a:extLst>
              <a:ext uri="{FF2B5EF4-FFF2-40B4-BE49-F238E27FC236}">
                <a16:creationId xmlns:a16="http://schemas.microsoft.com/office/drawing/2014/main" xmlns="" id="{83213108-1E9C-4308-B1AE-E42DD3F6D70A}"/>
              </a:ext>
            </a:extLst>
          </p:cNvPr>
          <p:cNvSpPr/>
          <p:nvPr/>
        </p:nvSpPr>
        <p:spPr>
          <a:xfrm>
            <a:off x="6846061" y="3264929"/>
            <a:ext cx="1213966" cy="1213965"/>
          </a:xfrm>
          <a:prstGeom prst="ellipse">
            <a:avLst/>
          </a:prstGeom>
          <a:solidFill>
            <a:srgbClr val="E89400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E3D29D"/>
              </a:solidFill>
              <a:cs typeface="+mn-ea"/>
              <a:sym typeface="+mn-lt"/>
            </a:endParaRPr>
          </a:p>
        </p:txBody>
      </p:sp>
      <p:sp>
        <p:nvSpPr>
          <p:cNvPr id="15" name="Oval 90">
            <a:extLst>
              <a:ext uri="{FF2B5EF4-FFF2-40B4-BE49-F238E27FC236}">
                <a16:creationId xmlns:a16="http://schemas.microsoft.com/office/drawing/2014/main" xmlns="" id="{ECF3F8DA-BC3A-4503-B989-0CE2F547E9AD}"/>
              </a:ext>
            </a:extLst>
          </p:cNvPr>
          <p:cNvSpPr/>
          <p:nvPr/>
        </p:nvSpPr>
        <p:spPr>
          <a:xfrm rot="16200000">
            <a:off x="5508294" y="4602696"/>
            <a:ext cx="1213965" cy="1213966"/>
          </a:xfrm>
          <a:prstGeom prst="ellipse">
            <a:avLst/>
          </a:prstGeom>
          <a:solidFill>
            <a:srgbClr val="E89400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E3D29D"/>
              </a:solidFill>
              <a:cs typeface="+mn-ea"/>
              <a:sym typeface="+mn-lt"/>
            </a:endParaRPr>
          </a:p>
        </p:txBody>
      </p:sp>
      <p:sp>
        <p:nvSpPr>
          <p:cNvPr id="16" name="Oval 92">
            <a:extLst>
              <a:ext uri="{FF2B5EF4-FFF2-40B4-BE49-F238E27FC236}">
                <a16:creationId xmlns:a16="http://schemas.microsoft.com/office/drawing/2014/main" xmlns="" id="{BF13C8AF-75C0-4E48-A036-7386634AF5BF}"/>
              </a:ext>
            </a:extLst>
          </p:cNvPr>
          <p:cNvSpPr/>
          <p:nvPr/>
        </p:nvSpPr>
        <p:spPr>
          <a:xfrm rot="16200000">
            <a:off x="5508294" y="1927161"/>
            <a:ext cx="1213965" cy="1213966"/>
          </a:xfrm>
          <a:prstGeom prst="ellipse">
            <a:avLst/>
          </a:prstGeom>
          <a:solidFill>
            <a:srgbClr val="E89400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E3D29D"/>
              </a:solidFill>
              <a:cs typeface="+mn-ea"/>
              <a:sym typeface="+mn-lt"/>
            </a:endParaRPr>
          </a:p>
        </p:txBody>
      </p:sp>
      <p:grpSp>
        <p:nvGrpSpPr>
          <p:cNvPr id="17" name="Group 105">
            <a:extLst>
              <a:ext uri="{FF2B5EF4-FFF2-40B4-BE49-F238E27FC236}">
                <a16:creationId xmlns:a16="http://schemas.microsoft.com/office/drawing/2014/main" xmlns="" id="{E12E3E20-BA9E-4E5D-99E0-73865E01FEEA}"/>
              </a:ext>
            </a:extLst>
          </p:cNvPr>
          <p:cNvGrpSpPr/>
          <p:nvPr/>
        </p:nvGrpSpPr>
        <p:grpSpPr>
          <a:xfrm>
            <a:off x="5921649" y="4940111"/>
            <a:ext cx="378993" cy="457263"/>
            <a:chOff x="134906" y="3220464"/>
            <a:chExt cx="730251" cy="881063"/>
          </a:xfrm>
          <a:noFill/>
        </p:grpSpPr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xmlns="" id="{469CAC1F-B8AC-4063-AA6F-60CA201E9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06" y="3220464"/>
              <a:ext cx="730251" cy="577851"/>
            </a:xfrm>
            <a:custGeom>
              <a:avLst/>
              <a:gdLst>
                <a:gd name="T0" fmla="*/ 124 w 192"/>
                <a:gd name="T1" fmla="*/ 96 h 152"/>
                <a:gd name="T2" fmla="*/ 116 w 192"/>
                <a:gd name="T3" fmla="*/ 92 h 152"/>
                <a:gd name="T4" fmla="*/ 116 w 192"/>
                <a:gd name="T5" fmla="*/ 80 h 152"/>
                <a:gd name="T6" fmla="*/ 120 w 192"/>
                <a:gd name="T7" fmla="*/ 60 h 152"/>
                <a:gd name="T8" fmla="*/ 121 w 192"/>
                <a:gd name="T9" fmla="*/ 25 h 152"/>
                <a:gd name="T10" fmla="*/ 96 w 192"/>
                <a:gd name="T11" fmla="*/ 0 h 152"/>
                <a:gd name="T12" fmla="*/ 72 w 192"/>
                <a:gd name="T13" fmla="*/ 24 h 152"/>
                <a:gd name="T14" fmla="*/ 72 w 192"/>
                <a:gd name="T15" fmla="*/ 60 h 152"/>
                <a:gd name="T16" fmla="*/ 76 w 192"/>
                <a:gd name="T17" fmla="*/ 80 h 152"/>
                <a:gd name="T18" fmla="*/ 76 w 192"/>
                <a:gd name="T19" fmla="*/ 92 h 152"/>
                <a:gd name="T20" fmla="*/ 68 w 192"/>
                <a:gd name="T21" fmla="*/ 96 h 152"/>
                <a:gd name="T22" fmla="*/ 16 w 192"/>
                <a:gd name="T23" fmla="*/ 96 h 152"/>
                <a:gd name="T24" fmla="*/ 0 w 192"/>
                <a:gd name="T25" fmla="*/ 116 h 152"/>
                <a:gd name="T26" fmla="*/ 0 w 192"/>
                <a:gd name="T27" fmla="*/ 152 h 152"/>
                <a:gd name="T28" fmla="*/ 192 w 192"/>
                <a:gd name="T29" fmla="*/ 152 h 152"/>
                <a:gd name="T30" fmla="*/ 192 w 192"/>
                <a:gd name="T31" fmla="*/ 116 h 152"/>
                <a:gd name="T32" fmla="*/ 176 w 192"/>
                <a:gd name="T33" fmla="*/ 96 h 152"/>
                <a:gd name="T34" fmla="*/ 124 w 192"/>
                <a:gd name="T35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52">
                  <a:moveTo>
                    <a:pt x="124" y="96"/>
                  </a:moveTo>
                  <a:cubicBezTo>
                    <a:pt x="121" y="96"/>
                    <a:pt x="118" y="95"/>
                    <a:pt x="116" y="92"/>
                  </a:cubicBezTo>
                  <a:cubicBezTo>
                    <a:pt x="114" y="89"/>
                    <a:pt x="115" y="83"/>
                    <a:pt x="116" y="80"/>
                  </a:cubicBezTo>
                  <a:cubicBezTo>
                    <a:pt x="119" y="72"/>
                    <a:pt x="120" y="68"/>
                    <a:pt x="120" y="60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11"/>
                    <a:pt x="110" y="0"/>
                    <a:pt x="96" y="0"/>
                  </a:cubicBezTo>
                  <a:cubicBezTo>
                    <a:pt x="82" y="0"/>
                    <a:pt x="72" y="10"/>
                    <a:pt x="72" y="24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8"/>
                    <a:pt x="73" y="72"/>
                    <a:pt x="76" y="80"/>
                  </a:cubicBezTo>
                  <a:cubicBezTo>
                    <a:pt x="77" y="83"/>
                    <a:pt x="78" y="89"/>
                    <a:pt x="76" y="92"/>
                  </a:cubicBezTo>
                  <a:cubicBezTo>
                    <a:pt x="74" y="95"/>
                    <a:pt x="71" y="96"/>
                    <a:pt x="6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8" y="96"/>
                    <a:pt x="0" y="108"/>
                    <a:pt x="0" y="1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08"/>
                    <a:pt x="184" y="96"/>
                    <a:pt x="176" y="96"/>
                  </a:cubicBezTo>
                  <a:lnTo>
                    <a:pt x="124" y="96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xmlns="" id="{111FB27F-FA5D-407E-A083-9CC5CD6B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69" y="3798314"/>
              <a:ext cx="669926" cy="303213"/>
            </a:xfrm>
            <a:custGeom>
              <a:avLst/>
              <a:gdLst>
                <a:gd name="T0" fmla="*/ 422 w 422"/>
                <a:gd name="T1" fmla="*/ 191 h 191"/>
                <a:gd name="T2" fmla="*/ 115 w 422"/>
                <a:gd name="T3" fmla="*/ 191 h 191"/>
                <a:gd name="T4" fmla="*/ 115 w 422"/>
                <a:gd name="T5" fmla="*/ 95 h 191"/>
                <a:gd name="T6" fmla="*/ 67 w 422"/>
                <a:gd name="T7" fmla="*/ 191 h 191"/>
                <a:gd name="T8" fmla="*/ 0 w 422"/>
                <a:gd name="T9" fmla="*/ 191 h 191"/>
                <a:gd name="T10" fmla="*/ 0 w 422"/>
                <a:gd name="T11" fmla="*/ 0 h 191"/>
                <a:gd name="T12" fmla="*/ 422 w 422"/>
                <a:gd name="T13" fmla="*/ 0 h 191"/>
                <a:gd name="T14" fmla="*/ 422 w 422"/>
                <a:gd name="T1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91">
                  <a:moveTo>
                    <a:pt x="422" y="191"/>
                  </a:moveTo>
                  <a:lnTo>
                    <a:pt x="115" y="191"/>
                  </a:lnTo>
                  <a:lnTo>
                    <a:pt x="115" y="95"/>
                  </a:lnTo>
                  <a:lnTo>
                    <a:pt x="67" y="191"/>
                  </a:lnTo>
                  <a:lnTo>
                    <a:pt x="0" y="191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191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0" name="Line 36">
              <a:extLst>
                <a:ext uri="{FF2B5EF4-FFF2-40B4-BE49-F238E27FC236}">
                  <a16:creationId xmlns:a16="http://schemas.microsoft.com/office/drawing/2014/main" xmlns="" id="{476103C2-1CEF-4582-85BE-EE6AD77714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919" y="3904677"/>
              <a:ext cx="0" cy="19685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1" name="Line 37">
              <a:extLst>
                <a:ext uri="{FF2B5EF4-FFF2-40B4-BE49-F238E27FC236}">
                  <a16:creationId xmlns:a16="http://schemas.microsoft.com/office/drawing/2014/main" xmlns="" id="{26C00CE5-49BB-4D27-8B0B-CFDFC1FBF4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432" y="3949127"/>
              <a:ext cx="0" cy="1524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2" name="Line 38">
              <a:extLst>
                <a:ext uri="{FF2B5EF4-FFF2-40B4-BE49-F238E27FC236}">
                  <a16:creationId xmlns:a16="http://schemas.microsoft.com/office/drawing/2014/main" xmlns="" id="{984BF43A-1C21-4ADD-9E2D-3F187B972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357" y="4011039"/>
              <a:ext cx="0" cy="90488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3" name="Oval 39">
              <a:extLst>
                <a:ext uri="{FF2B5EF4-FFF2-40B4-BE49-F238E27FC236}">
                  <a16:creationId xmlns:a16="http://schemas.microsoft.com/office/drawing/2014/main" xmlns="" id="{9E2964DF-4DA1-43DB-A9CC-9989A0006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981" y="3296664"/>
              <a:ext cx="38100" cy="38100"/>
            </a:xfrm>
            <a:prstGeom prst="ellips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grpSp>
        <p:nvGrpSpPr>
          <p:cNvPr id="24" name="Group 112">
            <a:extLst>
              <a:ext uri="{FF2B5EF4-FFF2-40B4-BE49-F238E27FC236}">
                <a16:creationId xmlns:a16="http://schemas.microsoft.com/office/drawing/2014/main" xmlns="" id="{85CFB4C9-272B-4BB3-AF40-F25A0CF648BE}"/>
              </a:ext>
            </a:extLst>
          </p:cNvPr>
          <p:cNvGrpSpPr/>
          <p:nvPr/>
        </p:nvGrpSpPr>
        <p:grpSpPr>
          <a:xfrm>
            <a:off x="4564774" y="3681535"/>
            <a:ext cx="417716" cy="417716"/>
            <a:chOff x="6264275" y="814388"/>
            <a:chExt cx="881063" cy="881063"/>
          </a:xfrm>
        </p:grpSpPr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="" id="{D7891C33-85A4-461A-B7CB-652675894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275" y="904876"/>
              <a:ext cx="365125" cy="790575"/>
            </a:xfrm>
            <a:custGeom>
              <a:avLst/>
              <a:gdLst>
                <a:gd name="T0" fmla="*/ 96 w 96"/>
                <a:gd name="T1" fmla="*/ 208 h 208"/>
                <a:gd name="T2" fmla="*/ 21 w 96"/>
                <a:gd name="T3" fmla="*/ 208 h 208"/>
                <a:gd name="T4" fmla="*/ 0 w 96"/>
                <a:gd name="T5" fmla="*/ 188 h 208"/>
                <a:gd name="T6" fmla="*/ 0 w 96"/>
                <a:gd name="T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08">
                  <a:moveTo>
                    <a:pt x="96" y="208"/>
                  </a:moveTo>
                  <a:cubicBezTo>
                    <a:pt x="21" y="208"/>
                    <a:pt x="21" y="208"/>
                    <a:pt x="21" y="208"/>
                  </a:cubicBezTo>
                  <a:cubicBezTo>
                    <a:pt x="9" y="208"/>
                    <a:pt x="0" y="199"/>
                    <a:pt x="0" y="18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6" name="Line 26">
              <a:extLst>
                <a:ext uri="{FF2B5EF4-FFF2-40B4-BE49-F238E27FC236}">
                  <a16:creationId xmlns:a16="http://schemas.microsoft.com/office/drawing/2014/main" xmlns="" id="{D351C1FE-7522-424E-BC34-63FA8CDD4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4763" y="904876"/>
              <a:ext cx="608013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="" id="{86ED73BF-03F6-444F-8048-30564A234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275" y="814388"/>
              <a:ext cx="728663" cy="303213"/>
            </a:xfrm>
            <a:custGeom>
              <a:avLst/>
              <a:gdLst>
                <a:gd name="T0" fmla="*/ 192 w 192"/>
                <a:gd name="T1" fmla="*/ 0 h 80"/>
                <a:gd name="T2" fmla="*/ 24 w 192"/>
                <a:gd name="T3" fmla="*/ 0 h 80"/>
                <a:gd name="T4" fmla="*/ 0 w 192"/>
                <a:gd name="T5" fmla="*/ 24 h 80"/>
                <a:gd name="T6" fmla="*/ 24 w 192"/>
                <a:gd name="T7" fmla="*/ 48 h 80"/>
                <a:gd name="T8" fmla="*/ 192 w 192"/>
                <a:gd name="T9" fmla="*/ 48 h 80"/>
                <a:gd name="T10" fmla="*/ 192 w 19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80">
                  <a:moveTo>
                    <a:pt x="19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80"/>
                    <a:pt x="192" y="80"/>
                    <a:pt x="192" y="8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8" name="Line 28">
              <a:extLst>
                <a:ext uri="{FF2B5EF4-FFF2-40B4-BE49-F238E27FC236}">
                  <a16:creationId xmlns:a16="http://schemas.microsoft.com/office/drawing/2014/main" xmlns="" id="{92C14754-B8FB-4BF5-B70A-B1A3364977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02450" y="1346201"/>
              <a:ext cx="0" cy="2127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="" id="{FD26CB8C-9356-45B0-A783-FD38F610B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375" y="1466851"/>
              <a:ext cx="182563" cy="92075"/>
            </a:xfrm>
            <a:custGeom>
              <a:avLst/>
              <a:gdLst>
                <a:gd name="T0" fmla="*/ 0 w 115"/>
                <a:gd name="T1" fmla="*/ 0 h 58"/>
                <a:gd name="T2" fmla="*/ 58 w 115"/>
                <a:gd name="T3" fmla="*/ 58 h 58"/>
                <a:gd name="T4" fmla="*/ 115 w 115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58">
                  <a:moveTo>
                    <a:pt x="0" y="0"/>
                  </a:moveTo>
                  <a:lnTo>
                    <a:pt x="58" y="58"/>
                  </a:lnTo>
                  <a:lnTo>
                    <a:pt x="115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0" name="Oval 30">
              <a:extLst>
                <a:ext uri="{FF2B5EF4-FFF2-40B4-BE49-F238E27FC236}">
                  <a16:creationId xmlns:a16="http://schemas.microsoft.com/office/drawing/2014/main" xmlns="" id="{694E5129-D8AD-42C7-A48F-E76D95E00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9563" y="1209676"/>
              <a:ext cx="485775" cy="485775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grpSp>
        <p:nvGrpSpPr>
          <p:cNvPr id="31" name="Group 119">
            <a:extLst>
              <a:ext uri="{FF2B5EF4-FFF2-40B4-BE49-F238E27FC236}">
                <a16:creationId xmlns:a16="http://schemas.microsoft.com/office/drawing/2014/main" xmlns="" id="{1E36E07B-B7A8-49F5-98AA-FE9E3B6A3D46}"/>
              </a:ext>
            </a:extLst>
          </p:cNvPr>
          <p:cNvGrpSpPr/>
          <p:nvPr/>
        </p:nvGrpSpPr>
        <p:grpSpPr>
          <a:xfrm>
            <a:off x="7248063" y="3647048"/>
            <a:ext cx="409153" cy="409154"/>
            <a:chOff x="6399213" y="695325"/>
            <a:chExt cx="850899" cy="850901"/>
          </a:xfrm>
        </p:grpSpPr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xmlns="" id="{E6C5E822-E25E-4970-BB25-A4CB1A4C3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900" y="862013"/>
              <a:ext cx="684212" cy="684213"/>
            </a:xfrm>
            <a:custGeom>
              <a:avLst/>
              <a:gdLst>
                <a:gd name="T0" fmla="*/ 431 w 431"/>
                <a:gd name="T1" fmla="*/ 0 h 431"/>
                <a:gd name="T2" fmla="*/ 431 w 431"/>
                <a:gd name="T3" fmla="*/ 431 h 431"/>
                <a:gd name="T4" fmla="*/ 0 w 431"/>
                <a:gd name="T5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" h="431">
                  <a:moveTo>
                    <a:pt x="431" y="0"/>
                  </a:moveTo>
                  <a:lnTo>
                    <a:pt x="431" y="431"/>
                  </a:lnTo>
                  <a:lnTo>
                    <a:pt x="0" y="43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xmlns="" id="{EF1309DA-BAA0-472C-B9E4-DDAB76AAA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3825" y="769938"/>
              <a:ext cx="715962" cy="715963"/>
            </a:xfrm>
            <a:custGeom>
              <a:avLst/>
              <a:gdLst>
                <a:gd name="T0" fmla="*/ 451 w 451"/>
                <a:gd name="T1" fmla="*/ 0 h 451"/>
                <a:gd name="T2" fmla="*/ 451 w 451"/>
                <a:gd name="T3" fmla="*/ 451 h 451"/>
                <a:gd name="T4" fmla="*/ 0 w 451"/>
                <a:gd name="T5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451">
                  <a:moveTo>
                    <a:pt x="451" y="0"/>
                  </a:moveTo>
                  <a:lnTo>
                    <a:pt x="451" y="451"/>
                  </a:lnTo>
                  <a:lnTo>
                    <a:pt x="0" y="45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xmlns="" id="{11D5A4C1-551B-4B37-BBA6-93645979E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9213" y="695325"/>
              <a:ext cx="728662" cy="728663"/>
            </a:xfrm>
            <a:prstGeom prst="rect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5" name="Freeform 37">
              <a:extLst>
                <a:ext uri="{FF2B5EF4-FFF2-40B4-BE49-F238E27FC236}">
                  <a16:creationId xmlns:a16="http://schemas.microsoft.com/office/drawing/2014/main" xmlns="" id="{812A64BD-6625-4F57-AA2E-B2EC8FD3C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965200"/>
              <a:ext cx="482600" cy="307975"/>
            </a:xfrm>
            <a:custGeom>
              <a:avLst/>
              <a:gdLst>
                <a:gd name="T0" fmla="*/ 304 w 304"/>
                <a:gd name="T1" fmla="*/ 194 h 194"/>
                <a:gd name="T2" fmla="*/ 230 w 304"/>
                <a:gd name="T3" fmla="*/ 0 h 194"/>
                <a:gd name="T4" fmla="*/ 134 w 304"/>
                <a:gd name="T5" fmla="*/ 143 h 194"/>
                <a:gd name="T6" fmla="*/ 75 w 304"/>
                <a:gd name="T7" fmla="*/ 71 h 194"/>
                <a:gd name="T8" fmla="*/ 0 w 304"/>
                <a:gd name="T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94">
                  <a:moveTo>
                    <a:pt x="304" y="194"/>
                  </a:moveTo>
                  <a:lnTo>
                    <a:pt x="230" y="0"/>
                  </a:lnTo>
                  <a:lnTo>
                    <a:pt x="134" y="143"/>
                  </a:lnTo>
                  <a:lnTo>
                    <a:pt x="75" y="71"/>
                  </a:lnTo>
                  <a:lnTo>
                    <a:pt x="0" y="194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6" name="Oval 38">
              <a:extLst>
                <a:ext uri="{FF2B5EF4-FFF2-40B4-BE49-F238E27FC236}">
                  <a16:creationId xmlns:a16="http://schemas.microsoft.com/office/drawing/2014/main" xmlns="" id="{48949022-181E-4B4C-ABA8-AC554041D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808038"/>
              <a:ext cx="119062" cy="119063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37" name="Line 39">
              <a:extLst>
                <a:ext uri="{FF2B5EF4-FFF2-40B4-BE49-F238E27FC236}">
                  <a16:creationId xmlns:a16="http://schemas.microsoft.com/office/drawing/2014/main" xmlns="" id="{249E383B-4D2F-42EA-871E-99A19093CB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99213" y="1273175"/>
              <a:ext cx="728662" cy="0"/>
            </a:xfrm>
            <a:prstGeom prst="line">
              <a:avLst/>
            </a:pr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grpSp>
        <p:nvGrpSpPr>
          <p:cNvPr id="38" name="Group 126">
            <a:extLst>
              <a:ext uri="{FF2B5EF4-FFF2-40B4-BE49-F238E27FC236}">
                <a16:creationId xmlns:a16="http://schemas.microsoft.com/office/drawing/2014/main" xmlns="" id="{E930048D-0F71-4377-8DE7-C552D8FB66F9}"/>
              </a:ext>
            </a:extLst>
          </p:cNvPr>
          <p:cNvGrpSpPr/>
          <p:nvPr/>
        </p:nvGrpSpPr>
        <p:grpSpPr>
          <a:xfrm>
            <a:off x="5948218" y="2308809"/>
            <a:ext cx="352424" cy="401734"/>
            <a:chOff x="6873875" y="742950"/>
            <a:chExt cx="771526" cy="879476"/>
          </a:xfrm>
        </p:grpSpPr>
        <p:sp>
          <p:nvSpPr>
            <p:cNvPr id="39" name="Line 43">
              <a:extLst>
                <a:ext uri="{FF2B5EF4-FFF2-40B4-BE49-F238E27FC236}">
                  <a16:creationId xmlns:a16="http://schemas.microsoft.com/office/drawing/2014/main" xmlns="" id="{FE68A50F-6D2D-432E-B77D-50A38FC84B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800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0" name="Line 44">
              <a:extLst>
                <a:ext uri="{FF2B5EF4-FFF2-40B4-BE49-F238E27FC236}">
                  <a16:creationId xmlns:a16="http://schemas.microsoft.com/office/drawing/2014/main" xmlns="" id="{2EC49056-80D8-4649-B467-67FAF0EC0B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3125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xmlns="" id="{57EADE53-F8E0-4B6F-9EAB-F56D4AF74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363" y="1547813"/>
              <a:ext cx="457200" cy="74613"/>
            </a:xfrm>
            <a:custGeom>
              <a:avLst/>
              <a:gdLst>
                <a:gd name="T0" fmla="*/ 120 w 120"/>
                <a:gd name="T1" fmla="*/ 20 h 20"/>
                <a:gd name="T2" fmla="*/ 60 w 120"/>
                <a:gd name="T3" fmla="*/ 0 h 20"/>
                <a:gd name="T4" fmla="*/ 0 w 120"/>
                <a:gd name="T5" fmla="*/ 20 h 20"/>
                <a:gd name="T6" fmla="*/ 120 w 120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20">
                  <a:moveTo>
                    <a:pt x="120" y="20"/>
                  </a:moveTo>
                  <a:cubicBezTo>
                    <a:pt x="103" y="7"/>
                    <a:pt x="83" y="0"/>
                    <a:pt x="60" y="0"/>
                  </a:cubicBezTo>
                  <a:cubicBezTo>
                    <a:pt x="37" y="0"/>
                    <a:pt x="17" y="7"/>
                    <a:pt x="0" y="20"/>
                  </a:cubicBezTo>
                  <a:lnTo>
                    <a:pt x="120" y="20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2" name="Oval 46">
              <a:extLst>
                <a:ext uri="{FF2B5EF4-FFF2-40B4-BE49-F238E27FC236}">
                  <a16:creationId xmlns:a16="http://schemas.microsoft.com/office/drawing/2014/main" xmlns="" id="{E323A921-E022-4A81-A32D-BC993103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038" y="773113"/>
              <a:ext cx="577850" cy="576263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xmlns="" id="{4956DD7B-93B8-40C9-BB81-35065B5CB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773113"/>
              <a:ext cx="741363" cy="739775"/>
            </a:xfrm>
            <a:custGeom>
              <a:avLst/>
              <a:gdLst>
                <a:gd name="T0" fmla="*/ 152 w 195"/>
                <a:gd name="T1" fmla="*/ 0 h 195"/>
                <a:gd name="T2" fmla="*/ 152 w 195"/>
                <a:gd name="T3" fmla="*/ 152 h 195"/>
                <a:gd name="T4" fmla="*/ 0 w 195"/>
                <a:gd name="T5" fmla="*/ 15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95">
                  <a:moveTo>
                    <a:pt x="152" y="0"/>
                  </a:moveTo>
                  <a:cubicBezTo>
                    <a:pt x="195" y="42"/>
                    <a:pt x="195" y="110"/>
                    <a:pt x="152" y="152"/>
                  </a:cubicBezTo>
                  <a:cubicBezTo>
                    <a:pt x="110" y="195"/>
                    <a:pt x="42" y="195"/>
                    <a:pt x="0" y="152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4" name="Line 48">
              <a:extLst>
                <a:ext uri="{FF2B5EF4-FFF2-40B4-BE49-F238E27FC236}">
                  <a16:creationId xmlns:a16="http://schemas.microsoft.com/office/drawing/2014/main" xmlns="" id="{13159302-D917-44E7-BA33-06B84C9F04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73875" y="1319213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  <p:sp>
          <p:nvSpPr>
            <p:cNvPr id="45" name="Line 49">
              <a:extLst>
                <a:ext uri="{FF2B5EF4-FFF2-40B4-BE49-F238E27FC236}">
                  <a16:creationId xmlns:a16="http://schemas.microsoft.com/office/drawing/2014/main" xmlns="" id="{F8447F81-9662-4557-A39D-66F72F9439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51725" y="742950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cs typeface="+mn-ea"/>
                <a:sym typeface="+mn-lt"/>
              </a:endParaRPr>
            </a:p>
          </p:txBody>
        </p:sp>
      </p:grpSp>
      <p:grpSp>
        <p:nvGrpSpPr>
          <p:cNvPr id="46" name="Group 134">
            <a:extLst>
              <a:ext uri="{FF2B5EF4-FFF2-40B4-BE49-F238E27FC236}">
                <a16:creationId xmlns:a16="http://schemas.microsoft.com/office/drawing/2014/main" xmlns="" id="{116F62C4-AE92-4194-B5D9-959F75684CAF}"/>
              </a:ext>
            </a:extLst>
          </p:cNvPr>
          <p:cNvGrpSpPr/>
          <p:nvPr/>
        </p:nvGrpSpPr>
        <p:grpSpPr>
          <a:xfrm flipH="1">
            <a:off x="5740056" y="3520300"/>
            <a:ext cx="722404" cy="732662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xmlns="" id="{A8AB7561-B0AD-44EB-8244-F0A99A1BD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xmlns="" id="{2B21D69E-E293-4FC3-8D6A-4DA197730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00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2B14365-31DC-4A0D-ADC7-989207170DBF}"/>
              </a:ext>
            </a:extLst>
          </p:cNvPr>
          <p:cNvSpPr txBox="1"/>
          <p:nvPr/>
        </p:nvSpPr>
        <p:spPr>
          <a:xfrm>
            <a:off x="1439633" y="270708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rgbClr val="C2942B"/>
                </a:solidFill>
                <a:latin typeface="汉仪中秀体简" panose="00020600040101010101" pitchFamily="18" charset="-122"/>
                <a:ea typeface="汉仪中秀体简" panose="00020600040101010101" pitchFamily="18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看！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BED246A-DE2C-492F-8E9D-9617BEE343BB}"/>
              </a:ext>
            </a:extLst>
          </p:cNvPr>
          <p:cNvSpPr txBox="1"/>
          <p:nvPr/>
        </p:nvSpPr>
        <p:spPr>
          <a:xfrm>
            <a:off x="1439633" y="4088009"/>
            <a:ext cx="51090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100" dirty="0" err="1">
                <a:solidFill>
                  <a:schemeClr val="bg1"/>
                </a:solidFill>
              </a:rPr>
              <a:t>urna</a:t>
            </a:r>
            <a:r>
              <a:rPr lang="en-US" altLang="zh-CN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A55EF6-49EB-447D-9F18-839DA7365241}"/>
              </a:ext>
            </a:extLst>
          </p:cNvPr>
          <p:cNvSpPr txBox="1"/>
          <p:nvPr/>
        </p:nvSpPr>
        <p:spPr>
          <a:xfrm>
            <a:off x="1440274" y="1599084"/>
            <a:ext cx="29097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3D42BF"/>
                </a:solidFill>
                <a:latin typeface="Century Gothic" panose="020B0502020202020204" pitchFamily="34" charset="0"/>
              </a:rPr>
              <a:t>Thanks</a:t>
            </a:r>
            <a:endParaRPr lang="zh-CN" altLang="en-US" sz="6600" dirty="0">
              <a:solidFill>
                <a:srgbClr val="3D42BF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72B876A-28BA-4676-8507-854453B60971}"/>
              </a:ext>
            </a:extLst>
          </p:cNvPr>
          <p:cNvSpPr txBox="1"/>
          <p:nvPr/>
        </p:nvSpPr>
        <p:spPr>
          <a:xfrm>
            <a:off x="1439633" y="4919006"/>
            <a:ext cx="3846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</a:rPr>
              <a:t>PPT         </a:t>
            </a:r>
            <a:r>
              <a:rPr lang="zh-CN" altLang="en-US" dirty="0">
                <a:solidFill>
                  <a:schemeClr val="bg1"/>
                </a:solidFill>
              </a:rPr>
              <a:t>时间</a:t>
            </a:r>
            <a:r>
              <a:rPr lang="zh-CN" altLang="en-US" dirty="0" smtClean="0">
                <a:solidFill>
                  <a:schemeClr val="bg1"/>
                </a:solidFill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</a:rPr>
              <a:t>2030.12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8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7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9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41395D0-3694-44D9-90B7-52FFC556C497}"/>
              </a:ext>
            </a:extLst>
          </p:cNvPr>
          <p:cNvGrpSpPr/>
          <p:nvPr/>
        </p:nvGrpSpPr>
        <p:grpSpPr>
          <a:xfrm>
            <a:off x="5066843" y="3024726"/>
            <a:ext cx="5944514" cy="1384995"/>
            <a:chOff x="930958" y="3196533"/>
            <a:chExt cx="5944514" cy="138499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C316548-20A1-4A9A-A75C-C35AB5E527BD}"/>
                </a:ext>
              </a:extLst>
            </p:cNvPr>
            <p:cNvSpPr txBox="1"/>
            <p:nvPr/>
          </p:nvSpPr>
          <p:spPr>
            <a:xfrm>
              <a:off x="1733391" y="3196533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rgbClr val="C2942B"/>
                  </a:solidFill>
                  <a:latin typeface="汉仪中秀体简" panose="00020600040101010101" pitchFamily="18" charset="-122"/>
                  <a:ea typeface="汉仪中秀体简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年中工作概述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A799694-C869-4EC3-9A5F-0E34E912ADF7}"/>
                </a:ext>
              </a:extLst>
            </p:cNvPr>
            <p:cNvSpPr txBox="1"/>
            <p:nvPr/>
          </p:nvSpPr>
          <p:spPr>
            <a:xfrm>
              <a:off x="930958" y="4119863"/>
              <a:ext cx="5944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Fusce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urna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1D3386B-1026-4404-8C6F-404EEAFB8FF3}"/>
              </a:ext>
            </a:extLst>
          </p:cNvPr>
          <p:cNvSpPr/>
          <p:nvPr/>
        </p:nvSpPr>
        <p:spPr>
          <a:xfrm>
            <a:off x="927742" y="4257909"/>
            <a:ext cx="2374257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D42BF"/>
                </a:solidFill>
              </a:rPr>
              <a:t>PART</a:t>
            </a:r>
            <a:r>
              <a:rPr lang="en-US" altLang="zh-CN" sz="7200" dirty="0">
                <a:solidFill>
                  <a:schemeClr val="bg1"/>
                </a:solidFill>
              </a:rPr>
              <a:t> 01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147AAEC-F297-4348-9FF7-AD07AC6A9B3A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A06A4E5-A785-4F51-A2B6-DC133604ED98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8784AE5-1DB2-4967-AAE5-ADE9B622D7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8506" y="2071868"/>
            <a:ext cx="3214988" cy="4786132"/>
          </a:xfrm>
          <a:prstGeom prst="rect">
            <a:avLst/>
          </a:prstGeom>
        </p:spPr>
      </p:pic>
      <p:grpSp>
        <p:nvGrpSpPr>
          <p:cNvPr id="5" name="Group 17">
            <a:extLst>
              <a:ext uri="{FF2B5EF4-FFF2-40B4-BE49-F238E27FC236}">
                <a16:creationId xmlns:a16="http://schemas.microsoft.com/office/drawing/2014/main" xmlns="" id="{73C4771F-A9F2-4AD6-B55D-53BF57FF8845}"/>
              </a:ext>
            </a:extLst>
          </p:cNvPr>
          <p:cNvGrpSpPr/>
          <p:nvPr/>
        </p:nvGrpSpPr>
        <p:grpSpPr>
          <a:xfrm>
            <a:off x="1358042" y="2329530"/>
            <a:ext cx="761098" cy="761720"/>
            <a:chOff x="6815965" y="4544568"/>
            <a:chExt cx="761098" cy="761720"/>
          </a:xfrm>
        </p:grpSpPr>
        <p:sp>
          <p:nvSpPr>
            <p:cNvPr id="6" name="Donut 18">
              <a:extLst>
                <a:ext uri="{FF2B5EF4-FFF2-40B4-BE49-F238E27FC236}">
                  <a16:creationId xmlns:a16="http://schemas.microsoft.com/office/drawing/2014/main" xmlns="" id="{F636B277-3943-4F3B-B002-47FB7968645B}"/>
                </a:ext>
              </a:extLst>
            </p:cNvPr>
            <p:cNvSpPr/>
            <p:nvPr/>
          </p:nvSpPr>
          <p:spPr>
            <a:xfrm>
              <a:off x="6815965" y="4545190"/>
              <a:ext cx="761098" cy="761098"/>
            </a:xfrm>
            <a:prstGeom prst="donu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Block Arc 19">
              <a:extLst>
                <a:ext uri="{FF2B5EF4-FFF2-40B4-BE49-F238E27FC236}">
                  <a16:creationId xmlns:a16="http://schemas.microsoft.com/office/drawing/2014/main" xmlns="" id="{C2D0A0AD-208D-4E3E-A3DB-9F7A04E5B42F}"/>
                </a:ext>
              </a:extLst>
            </p:cNvPr>
            <p:cNvSpPr/>
            <p:nvPr/>
          </p:nvSpPr>
          <p:spPr>
            <a:xfrm>
              <a:off x="6815965" y="4544568"/>
              <a:ext cx="761098" cy="761098"/>
            </a:xfrm>
            <a:prstGeom prst="blockArc">
              <a:avLst>
                <a:gd name="adj1" fmla="val 16263629"/>
                <a:gd name="adj2" fmla="val 11977234"/>
                <a:gd name="adj3" fmla="val 24803"/>
              </a:avLst>
            </a:prstGeom>
            <a:solidFill>
              <a:srgbClr val="E89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 Placeholder 33">
            <a:extLst>
              <a:ext uri="{FF2B5EF4-FFF2-40B4-BE49-F238E27FC236}">
                <a16:creationId xmlns:a16="http://schemas.microsoft.com/office/drawing/2014/main" xmlns="" id="{D73DA5BE-3FA8-4639-B610-70AB53FD8E19}"/>
              </a:ext>
            </a:extLst>
          </p:cNvPr>
          <p:cNvSpPr txBox="1">
            <a:spLocks/>
          </p:cNvSpPr>
          <p:nvPr/>
        </p:nvSpPr>
        <p:spPr>
          <a:xfrm flipH="1">
            <a:off x="2249290" y="2477949"/>
            <a:ext cx="509679" cy="27898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800" dirty="0">
                <a:solidFill>
                  <a:srgbClr val="324850"/>
                </a:solidFill>
                <a:latin typeface="+mn-lt"/>
                <a:cs typeface="+mn-ea"/>
                <a:sym typeface="+mn-lt"/>
              </a:rPr>
              <a:t>78%</a:t>
            </a:r>
          </a:p>
        </p:txBody>
      </p:sp>
      <p:sp>
        <p:nvSpPr>
          <p:cNvPr id="9" name="Text Placeholder 32">
            <a:extLst>
              <a:ext uri="{FF2B5EF4-FFF2-40B4-BE49-F238E27FC236}">
                <a16:creationId xmlns:a16="http://schemas.microsoft.com/office/drawing/2014/main" xmlns="" id="{FCFC9F56-E39C-4D75-92D3-DA61264B81FC}"/>
              </a:ext>
            </a:extLst>
          </p:cNvPr>
          <p:cNvSpPr txBox="1">
            <a:spLocks/>
          </p:cNvSpPr>
          <p:nvPr/>
        </p:nvSpPr>
        <p:spPr>
          <a:xfrm flipH="1">
            <a:off x="2249290" y="2769352"/>
            <a:ext cx="509679" cy="2199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Type A</a:t>
            </a:r>
          </a:p>
        </p:txBody>
      </p:sp>
      <p:sp>
        <p:nvSpPr>
          <p:cNvPr id="10" name="Text Placeholder 32">
            <a:extLst>
              <a:ext uri="{FF2B5EF4-FFF2-40B4-BE49-F238E27FC236}">
                <a16:creationId xmlns:a16="http://schemas.microsoft.com/office/drawing/2014/main" xmlns="" id="{4FC8B88E-E96C-4DBF-88D7-A31AD0FAE0C2}"/>
              </a:ext>
            </a:extLst>
          </p:cNvPr>
          <p:cNvSpPr txBox="1">
            <a:spLocks/>
          </p:cNvSpPr>
          <p:nvPr/>
        </p:nvSpPr>
        <p:spPr>
          <a:xfrm>
            <a:off x="1308661" y="3986649"/>
            <a:ext cx="2484753" cy="221738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rPr>
              <a:t>Liquorice chupa chups applicake apple pie cupcake cake brownie bear claw  cake gingerbread cotton candy. Bear claw croissant apple pie. Croissant cake sweet puff </a:t>
            </a:r>
            <a:r>
              <a:rPr lang="en-US" sz="105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rPr>
              <a:t>oreo</a:t>
            </a:r>
            <a:r>
              <a:rPr 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ea"/>
                <a:sym typeface="+mn-lt"/>
              </a:rPr>
              <a:t> sugar plum muffin sugar plum bonbon biscuit macaroon. Gummies fruitcake marzipan. Sugar plum muffin sugar plum bonbon biscuit macaroon. Gummies fruitcake marzipan. Tiramisu jelly wafer cake.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9F1F024-7C03-4B14-8CBA-E9E9FB9D6855}"/>
              </a:ext>
            </a:extLst>
          </p:cNvPr>
          <p:cNvSpPr/>
          <p:nvPr/>
        </p:nvSpPr>
        <p:spPr>
          <a:xfrm>
            <a:off x="1222052" y="351396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年中工作概述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6E743BC-0C7B-4256-8C57-57D8C24EF58D}"/>
              </a:ext>
            </a:extLst>
          </p:cNvPr>
          <p:cNvGrpSpPr/>
          <p:nvPr/>
        </p:nvGrpSpPr>
        <p:grpSpPr>
          <a:xfrm>
            <a:off x="8669073" y="2401425"/>
            <a:ext cx="2164885" cy="1378405"/>
            <a:chOff x="8350588" y="3425089"/>
            <a:chExt cx="2164885" cy="1378405"/>
          </a:xfrm>
        </p:grpSpPr>
        <p:sp>
          <p:nvSpPr>
            <p:cNvPr id="13" name="Freeform 41">
              <a:extLst>
                <a:ext uri="{FF2B5EF4-FFF2-40B4-BE49-F238E27FC236}">
                  <a16:creationId xmlns:a16="http://schemas.microsoft.com/office/drawing/2014/main" xmlns="" id="{0F13253D-E6A7-4166-BC27-0E4DAA9F54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1760" y="3425089"/>
              <a:ext cx="622541" cy="70087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rgbClr val="E89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Placeholder 32">
              <a:extLst>
                <a:ext uri="{FF2B5EF4-FFF2-40B4-BE49-F238E27FC236}">
                  <a16:creationId xmlns:a16="http://schemas.microsoft.com/office/drawing/2014/main" xmlns="" id="{F8A0818B-8BB5-4176-B4DF-A9A349EB5B70}"/>
                </a:ext>
              </a:extLst>
            </p:cNvPr>
            <p:cNvSpPr txBox="1">
              <a:spLocks/>
            </p:cNvSpPr>
            <p:nvPr/>
          </p:nvSpPr>
          <p:spPr>
            <a:xfrm>
              <a:off x="8350588" y="4315356"/>
              <a:ext cx="2164885" cy="48813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Caramels icing lemon drops dessert sugar plum macaroon. Macaroon caramels sweet roll jujubes soufflé.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7FE7B54-DA2B-4D5F-A89C-63A0D88EE7F3}"/>
              </a:ext>
            </a:extLst>
          </p:cNvPr>
          <p:cNvGrpSpPr/>
          <p:nvPr/>
        </p:nvGrpSpPr>
        <p:grpSpPr>
          <a:xfrm>
            <a:off x="8669072" y="4200593"/>
            <a:ext cx="2164885" cy="1378405"/>
            <a:chOff x="8350588" y="3425089"/>
            <a:chExt cx="2164885" cy="1378405"/>
          </a:xfrm>
        </p:grpSpPr>
        <p:sp>
          <p:nvSpPr>
            <p:cNvPr id="16" name="Freeform 41">
              <a:extLst>
                <a:ext uri="{FF2B5EF4-FFF2-40B4-BE49-F238E27FC236}">
                  <a16:creationId xmlns:a16="http://schemas.microsoft.com/office/drawing/2014/main" xmlns="" id="{A3B7F038-D64B-46CC-8E24-3D4B5AF6B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1760" y="3425089"/>
              <a:ext cx="622541" cy="70087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rgbClr val="E894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Placeholder 32">
              <a:extLst>
                <a:ext uri="{FF2B5EF4-FFF2-40B4-BE49-F238E27FC236}">
                  <a16:creationId xmlns:a16="http://schemas.microsoft.com/office/drawing/2014/main" xmlns="" id="{A39A9C0E-8CB3-4DED-9177-1AFD95E2E519}"/>
                </a:ext>
              </a:extLst>
            </p:cNvPr>
            <p:cNvSpPr txBox="1">
              <a:spLocks/>
            </p:cNvSpPr>
            <p:nvPr/>
          </p:nvSpPr>
          <p:spPr>
            <a:xfrm>
              <a:off x="8350588" y="4315356"/>
              <a:ext cx="2164885" cy="48813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Caramels icing lemon drops dessert sugar plum macaroon. Macaroon caramels sweet roll jujubes soufflé.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D0AF94A-84CF-4794-876F-4F6E9DC345F1}"/>
              </a:ext>
            </a:extLst>
          </p:cNvPr>
          <p:cNvSpPr/>
          <p:nvPr/>
        </p:nvSpPr>
        <p:spPr>
          <a:xfrm>
            <a:off x="5105819" y="1835670"/>
            <a:ext cx="1980363" cy="3186660"/>
          </a:xfrm>
          <a:prstGeom prst="rect">
            <a:avLst/>
          </a:prstGeom>
          <a:noFill/>
          <a:ln w="28575">
            <a:solidFill>
              <a:srgbClr val="3D42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19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147AAEC-F297-4348-9FF7-AD07AC6A9B3A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A06A4E5-A785-4F51-A2B6-DC133604ED98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B352AAB3-86AB-4AAE-AFE2-7318593E8893}"/>
              </a:ext>
            </a:extLst>
          </p:cNvPr>
          <p:cNvGrpSpPr/>
          <p:nvPr/>
        </p:nvGrpSpPr>
        <p:grpSpPr>
          <a:xfrm>
            <a:off x="5380261" y="1992894"/>
            <a:ext cx="1900646" cy="1922352"/>
            <a:chOff x="5380261" y="1891294"/>
            <a:chExt cx="1900646" cy="1922352"/>
          </a:xfrm>
          <a:solidFill>
            <a:srgbClr val="E89400"/>
          </a:solidFill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xmlns="" id="{64A85915-BF27-4A26-9247-BAA31D849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473" y="2682212"/>
              <a:ext cx="1131434" cy="11314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xmlns="" id="{9465ABDC-654D-4447-9220-9E179C729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261" y="1891294"/>
              <a:ext cx="769213" cy="76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="" id="{DE5596B6-EEA8-4B7A-8B7E-F06462923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343" y="2253515"/>
              <a:ext cx="949645" cy="949645"/>
            </a:xfrm>
            <a:custGeom>
              <a:avLst/>
              <a:gdLst>
                <a:gd name="T0" fmla="*/ 214 w 487"/>
                <a:gd name="T1" fmla="*/ 487 h 487"/>
                <a:gd name="T2" fmla="*/ 0 w 487"/>
                <a:gd name="T3" fmla="*/ 208 h 487"/>
                <a:gd name="T4" fmla="*/ 212 w 487"/>
                <a:gd name="T5" fmla="*/ 0 h 487"/>
                <a:gd name="T6" fmla="*/ 487 w 487"/>
                <a:gd name="T7" fmla="*/ 220 h 487"/>
                <a:gd name="T8" fmla="*/ 214 w 487"/>
                <a:gd name="T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214" y="487"/>
                  </a:moveTo>
                  <a:cubicBezTo>
                    <a:pt x="230" y="279"/>
                    <a:pt x="142" y="219"/>
                    <a:pt x="0" y="208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20" y="143"/>
                    <a:pt x="278" y="232"/>
                    <a:pt x="487" y="220"/>
                  </a:cubicBezTo>
                  <a:lnTo>
                    <a:pt x="214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8" name="Group 6">
            <a:extLst>
              <a:ext uri="{FF2B5EF4-FFF2-40B4-BE49-F238E27FC236}">
                <a16:creationId xmlns:a16="http://schemas.microsoft.com/office/drawing/2014/main" xmlns="" id="{E2AEC6EB-6915-4141-B5CB-F3017EDAFB4F}"/>
              </a:ext>
            </a:extLst>
          </p:cNvPr>
          <p:cNvGrpSpPr/>
          <p:nvPr/>
        </p:nvGrpSpPr>
        <p:grpSpPr>
          <a:xfrm>
            <a:off x="4974627" y="4073973"/>
            <a:ext cx="1900647" cy="1922352"/>
            <a:chOff x="4974627" y="3972373"/>
            <a:chExt cx="1900647" cy="1922352"/>
          </a:xfrm>
          <a:solidFill>
            <a:srgbClr val="E89400"/>
          </a:solidFill>
        </p:grpSpPr>
        <p:sp>
          <p:nvSpPr>
            <p:cNvPr id="9" name="Oval 11">
              <a:extLst>
                <a:ext uri="{FF2B5EF4-FFF2-40B4-BE49-F238E27FC236}">
                  <a16:creationId xmlns:a16="http://schemas.microsoft.com/office/drawing/2014/main" xmlns="" id="{4721CF68-B5ED-4E3A-B44F-9A4676E58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4627" y="3972373"/>
              <a:ext cx="1132791" cy="113279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0" name="Oval 12">
              <a:extLst>
                <a:ext uri="{FF2B5EF4-FFF2-40B4-BE49-F238E27FC236}">
                  <a16:creationId xmlns:a16="http://schemas.microsoft.com/office/drawing/2014/main" xmlns="" id="{E427F48C-C610-428C-BF96-466918ABB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7418" y="5126869"/>
              <a:ext cx="767856" cy="76785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xmlns="" id="{5F0EABE7-44D5-420F-9435-3D96F2E10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903" y="4582859"/>
              <a:ext cx="946932" cy="949645"/>
            </a:xfrm>
            <a:custGeom>
              <a:avLst/>
              <a:gdLst>
                <a:gd name="T0" fmla="*/ 273 w 486"/>
                <a:gd name="T1" fmla="*/ 0 h 487"/>
                <a:gd name="T2" fmla="*/ 486 w 486"/>
                <a:gd name="T3" fmla="*/ 280 h 487"/>
                <a:gd name="T4" fmla="*/ 274 w 486"/>
                <a:gd name="T5" fmla="*/ 487 h 487"/>
                <a:gd name="T6" fmla="*/ 0 w 486"/>
                <a:gd name="T7" fmla="*/ 267 h 487"/>
                <a:gd name="T8" fmla="*/ 273 w 486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487">
                  <a:moveTo>
                    <a:pt x="273" y="0"/>
                  </a:moveTo>
                  <a:cubicBezTo>
                    <a:pt x="257" y="209"/>
                    <a:pt x="345" y="268"/>
                    <a:pt x="486" y="280"/>
                  </a:cubicBezTo>
                  <a:cubicBezTo>
                    <a:pt x="274" y="487"/>
                    <a:pt x="274" y="487"/>
                    <a:pt x="274" y="487"/>
                  </a:cubicBezTo>
                  <a:cubicBezTo>
                    <a:pt x="266" y="345"/>
                    <a:pt x="209" y="256"/>
                    <a:pt x="0" y="267"/>
                  </a:cubicBezTo>
                  <a:lnTo>
                    <a:pt x="2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BB4BC22E-AA1E-4ACB-AE17-6137AFA5A338}"/>
              </a:ext>
            </a:extLst>
          </p:cNvPr>
          <p:cNvGrpSpPr/>
          <p:nvPr/>
        </p:nvGrpSpPr>
        <p:grpSpPr>
          <a:xfrm>
            <a:off x="6239011" y="3278984"/>
            <a:ext cx="1922353" cy="1902003"/>
            <a:chOff x="6239011" y="3177384"/>
            <a:chExt cx="1922353" cy="1902003"/>
          </a:xfrm>
          <a:solidFill>
            <a:srgbClr val="3D42BF"/>
          </a:solidFill>
        </p:grpSpPr>
        <p:sp>
          <p:nvSpPr>
            <p:cNvPr id="13" name="Oval 14">
              <a:extLst>
                <a:ext uri="{FF2B5EF4-FFF2-40B4-BE49-F238E27FC236}">
                  <a16:creationId xmlns:a16="http://schemas.microsoft.com/office/drawing/2014/main" xmlns="" id="{93E43979-58D8-4595-B245-C9EE1F93F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9011" y="3946596"/>
              <a:ext cx="1131434" cy="113279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Oval 15">
              <a:extLst>
                <a:ext uri="{FF2B5EF4-FFF2-40B4-BE49-F238E27FC236}">
                  <a16:creationId xmlns:a16="http://schemas.microsoft.com/office/drawing/2014/main" xmlns="" id="{BA510EC4-102A-45D6-990F-AB9E30D47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151" y="3177384"/>
              <a:ext cx="769213" cy="769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xmlns="" id="{6103F420-9957-4E7B-9B89-DAA2C3BE9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497" y="3532823"/>
              <a:ext cx="948289" cy="948289"/>
            </a:xfrm>
            <a:custGeom>
              <a:avLst/>
              <a:gdLst>
                <a:gd name="T0" fmla="*/ 0 w 486"/>
                <a:gd name="T1" fmla="*/ 213 h 486"/>
                <a:gd name="T2" fmla="*/ 279 w 486"/>
                <a:gd name="T3" fmla="*/ 0 h 486"/>
                <a:gd name="T4" fmla="*/ 486 w 486"/>
                <a:gd name="T5" fmla="*/ 212 h 486"/>
                <a:gd name="T6" fmla="*/ 267 w 486"/>
                <a:gd name="T7" fmla="*/ 486 h 486"/>
                <a:gd name="T8" fmla="*/ 0 w 486"/>
                <a:gd name="T9" fmla="*/ 21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486">
                  <a:moveTo>
                    <a:pt x="0" y="213"/>
                  </a:moveTo>
                  <a:cubicBezTo>
                    <a:pt x="208" y="230"/>
                    <a:pt x="268" y="142"/>
                    <a:pt x="279" y="0"/>
                  </a:cubicBezTo>
                  <a:cubicBezTo>
                    <a:pt x="486" y="212"/>
                    <a:pt x="486" y="212"/>
                    <a:pt x="486" y="212"/>
                  </a:cubicBezTo>
                  <a:cubicBezTo>
                    <a:pt x="344" y="220"/>
                    <a:pt x="255" y="277"/>
                    <a:pt x="267" y="486"/>
                  </a:cubicBezTo>
                  <a:lnTo>
                    <a:pt x="0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16" name="Group 14">
            <a:extLst>
              <a:ext uri="{FF2B5EF4-FFF2-40B4-BE49-F238E27FC236}">
                <a16:creationId xmlns:a16="http://schemas.microsoft.com/office/drawing/2014/main" xmlns="" id="{41875469-F5BA-4766-85AE-E012EDE66EA1}"/>
              </a:ext>
            </a:extLst>
          </p:cNvPr>
          <p:cNvGrpSpPr/>
          <p:nvPr/>
        </p:nvGrpSpPr>
        <p:grpSpPr>
          <a:xfrm>
            <a:off x="4067038" y="2809589"/>
            <a:ext cx="1922353" cy="1902003"/>
            <a:chOff x="4067038" y="2707989"/>
            <a:chExt cx="1922353" cy="1902003"/>
          </a:xfrm>
          <a:solidFill>
            <a:srgbClr val="3D42BF"/>
          </a:solidFill>
        </p:grpSpPr>
        <p:sp>
          <p:nvSpPr>
            <p:cNvPr id="17" name="Oval 8">
              <a:extLst>
                <a:ext uri="{FF2B5EF4-FFF2-40B4-BE49-F238E27FC236}">
                  <a16:creationId xmlns:a16="http://schemas.microsoft.com/office/drawing/2014/main" xmlns="" id="{EAB11579-6049-456E-B584-C1C98D6DD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00" y="2707989"/>
              <a:ext cx="1132791" cy="113143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" name="Oval 9">
              <a:extLst>
                <a:ext uri="{FF2B5EF4-FFF2-40B4-BE49-F238E27FC236}">
                  <a16:creationId xmlns:a16="http://schemas.microsoft.com/office/drawing/2014/main" xmlns="" id="{B0A22CC4-2912-44BE-B4D4-A34B9DA84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038" y="3839423"/>
              <a:ext cx="769213" cy="77056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77FE3AD8-ED1A-492E-AF26-A685414C2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616" y="3304908"/>
              <a:ext cx="949645" cy="949645"/>
            </a:xfrm>
            <a:custGeom>
              <a:avLst/>
              <a:gdLst>
                <a:gd name="T0" fmla="*/ 487 w 487"/>
                <a:gd name="T1" fmla="*/ 274 h 487"/>
                <a:gd name="T2" fmla="*/ 207 w 487"/>
                <a:gd name="T3" fmla="*/ 487 h 487"/>
                <a:gd name="T4" fmla="*/ 0 w 487"/>
                <a:gd name="T5" fmla="*/ 275 h 487"/>
                <a:gd name="T6" fmla="*/ 220 w 487"/>
                <a:gd name="T7" fmla="*/ 0 h 487"/>
                <a:gd name="T8" fmla="*/ 487 w 487"/>
                <a:gd name="T9" fmla="*/ 274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487" y="274"/>
                  </a:moveTo>
                  <a:cubicBezTo>
                    <a:pt x="278" y="257"/>
                    <a:pt x="219" y="345"/>
                    <a:pt x="207" y="487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142" y="267"/>
                    <a:pt x="231" y="209"/>
                    <a:pt x="220" y="0"/>
                  </a:cubicBezTo>
                  <a:lnTo>
                    <a:pt x="487" y="2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20" name="TextBox 20">
            <a:extLst>
              <a:ext uri="{FF2B5EF4-FFF2-40B4-BE49-F238E27FC236}">
                <a16:creationId xmlns:a16="http://schemas.microsoft.com/office/drawing/2014/main" xmlns="" id="{CBE0CC78-4A46-4914-B6A3-F16C18D4DD52}"/>
              </a:ext>
            </a:extLst>
          </p:cNvPr>
          <p:cNvSpPr txBox="1"/>
          <p:nvPr/>
        </p:nvSpPr>
        <p:spPr>
          <a:xfrm>
            <a:off x="5422995" y="2156119"/>
            <a:ext cx="646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xmlns="" id="{8BFF6B8A-2A8C-481C-92BB-A48B3262D231}"/>
              </a:ext>
            </a:extLst>
          </p:cNvPr>
          <p:cNvSpPr txBox="1"/>
          <p:nvPr/>
        </p:nvSpPr>
        <p:spPr>
          <a:xfrm>
            <a:off x="7407880" y="3432757"/>
            <a:ext cx="732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xmlns="" id="{2A565925-C5FB-4691-BEAF-6D1387193B47}"/>
              </a:ext>
            </a:extLst>
          </p:cNvPr>
          <p:cNvSpPr txBox="1"/>
          <p:nvPr/>
        </p:nvSpPr>
        <p:spPr>
          <a:xfrm>
            <a:off x="6121703" y="5381362"/>
            <a:ext cx="732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xmlns="" id="{6358667D-E0D0-4F77-B30A-912366524CF3}"/>
              </a:ext>
            </a:extLst>
          </p:cNvPr>
          <p:cNvSpPr txBox="1"/>
          <p:nvPr/>
        </p:nvSpPr>
        <p:spPr>
          <a:xfrm>
            <a:off x="4080454" y="4093556"/>
            <a:ext cx="732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cxnSp>
        <p:nvCxnSpPr>
          <p:cNvPr id="24" name="Elbow Connector 26">
            <a:extLst>
              <a:ext uri="{FF2B5EF4-FFF2-40B4-BE49-F238E27FC236}">
                <a16:creationId xmlns:a16="http://schemas.microsoft.com/office/drawing/2014/main" xmlns="" id="{2C7F0ECA-0236-454C-8C16-02B3CB7B60DF}"/>
              </a:ext>
            </a:extLst>
          </p:cNvPr>
          <p:cNvCxnSpPr/>
          <p:nvPr/>
        </p:nvCxnSpPr>
        <p:spPr>
          <a:xfrm rot="10800000">
            <a:off x="3512313" y="5347855"/>
            <a:ext cx="2403072" cy="387784"/>
          </a:xfrm>
          <a:prstGeom prst="bentConnector3">
            <a:avLst>
              <a:gd name="adj1" fmla="val 50000"/>
            </a:avLst>
          </a:prstGeom>
          <a:ln w="19050">
            <a:solidFill>
              <a:srgbClr val="E89400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7">
            <a:extLst>
              <a:ext uri="{FF2B5EF4-FFF2-40B4-BE49-F238E27FC236}">
                <a16:creationId xmlns:a16="http://schemas.microsoft.com/office/drawing/2014/main" xmlns="" id="{9482C382-95C1-4C46-B9FC-43A3A6BDE0DC}"/>
              </a:ext>
            </a:extLst>
          </p:cNvPr>
          <p:cNvCxnSpPr/>
          <p:nvPr/>
        </p:nvCxnSpPr>
        <p:spPr>
          <a:xfrm>
            <a:off x="6261313" y="2340547"/>
            <a:ext cx="1980000" cy="0"/>
          </a:xfrm>
          <a:prstGeom prst="line">
            <a:avLst/>
          </a:prstGeom>
          <a:ln w="19050">
            <a:solidFill>
              <a:srgbClr val="E89400"/>
            </a:solidFill>
            <a:prstDash val="sysDash"/>
            <a:headEnd type="none" w="med" len="me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8">
            <a:extLst>
              <a:ext uri="{FF2B5EF4-FFF2-40B4-BE49-F238E27FC236}">
                <a16:creationId xmlns:a16="http://schemas.microsoft.com/office/drawing/2014/main" xmlns="" id="{7D1D6302-45A4-4FE6-82E3-962EED74EE3F}"/>
              </a:ext>
            </a:extLst>
          </p:cNvPr>
          <p:cNvCxnSpPr/>
          <p:nvPr/>
        </p:nvCxnSpPr>
        <p:spPr>
          <a:xfrm rot="16200000" flipV="1">
            <a:off x="3375063" y="2819115"/>
            <a:ext cx="1212354" cy="750015"/>
          </a:xfrm>
          <a:prstGeom prst="bentConnector3">
            <a:avLst>
              <a:gd name="adj1" fmla="val 100000"/>
            </a:avLst>
          </a:prstGeom>
          <a:ln w="19050">
            <a:solidFill>
              <a:srgbClr val="3D42BF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9">
            <a:extLst>
              <a:ext uri="{FF2B5EF4-FFF2-40B4-BE49-F238E27FC236}">
                <a16:creationId xmlns:a16="http://schemas.microsoft.com/office/drawing/2014/main" xmlns="" id="{B0702D33-95BA-4398-917B-9F2EF94FED97}"/>
              </a:ext>
            </a:extLst>
          </p:cNvPr>
          <p:cNvCxnSpPr/>
          <p:nvPr/>
        </p:nvCxnSpPr>
        <p:spPr>
          <a:xfrm>
            <a:off x="7828670" y="4152948"/>
            <a:ext cx="976198" cy="574006"/>
          </a:xfrm>
          <a:prstGeom prst="bentConnector3">
            <a:avLst>
              <a:gd name="adj1" fmla="val 1587"/>
            </a:avLst>
          </a:prstGeom>
          <a:ln w="19050">
            <a:solidFill>
              <a:srgbClr val="3D42BF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36">
            <a:extLst>
              <a:ext uri="{FF2B5EF4-FFF2-40B4-BE49-F238E27FC236}">
                <a16:creationId xmlns:a16="http://schemas.microsoft.com/office/drawing/2014/main" xmlns="" id="{D39BCE30-D3B5-4030-8B2C-A71C259CCE45}"/>
              </a:ext>
            </a:extLst>
          </p:cNvPr>
          <p:cNvGrpSpPr/>
          <p:nvPr/>
        </p:nvGrpSpPr>
        <p:grpSpPr>
          <a:xfrm>
            <a:off x="6440090" y="3127753"/>
            <a:ext cx="547960" cy="417157"/>
            <a:chOff x="2320926" y="1616075"/>
            <a:chExt cx="492124" cy="374650"/>
          </a:xfrm>
          <a:solidFill>
            <a:schemeClr val="bg1"/>
          </a:solidFill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xmlns="" id="{DC1678C5-3BF5-40C5-AD1A-EF19A986C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1793875"/>
              <a:ext cx="52387" cy="53975"/>
            </a:xfrm>
            <a:custGeom>
              <a:avLst/>
              <a:gdLst>
                <a:gd name="T0" fmla="*/ 10 w 14"/>
                <a:gd name="T1" fmla="*/ 14 h 14"/>
                <a:gd name="T2" fmla="*/ 14 w 14"/>
                <a:gd name="T3" fmla="*/ 10 h 14"/>
                <a:gd name="T4" fmla="*/ 14 w 14"/>
                <a:gd name="T5" fmla="*/ 4 h 14"/>
                <a:gd name="T6" fmla="*/ 10 w 14"/>
                <a:gd name="T7" fmla="*/ 0 h 14"/>
                <a:gd name="T8" fmla="*/ 4 w 14"/>
                <a:gd name="T9" fmla="*/ 0 h 14"/>
                <a:gd name="T10" fmla="*/ 0 w 14"/>
                <a:gd name="T11" fmla="*/ 4 h 14"/>
                <a:gd name="T12" fmla="*/ 0 w 14"/>
                <a:gd name="T13" fmla="*/ 10 h 14"/>
                <a:gd name="T14" fmla="*/ 4 w 14"/>
                <a:gd name="T15" fmla="*/ 14 h 14"/>
                <a:gd name="T16" fmla="*/ 10 w 14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cubicBezTo>
                    <a:pt x="12" y="14"/>
                    <a:pt x="14" y="13"/>
                    <a:pt x="14" y="1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3"/>
                    <a:pt x="2" y="14"/>
                    <a:pt x="4" y="14"/>
                  </a:cubicBez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xmlns="" id="{8EAACF9A-DFF4-440D-8D42-B95644217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20926" y="1616075"/>
              <a:ext cx="492124" cy="196850"/>
            </a:xfrm>
            <a:custGeom>
              <a:avLst/>
              <a:gdLst>
                <a:gd name="T0" fmla="*/ 116 w 128"/>
                <a:gd name="T1" fmla="*/ 17 h 51"/>
                <a:gd name="T2" fmla="*/ 90 w 128"/>
                <a:gd name="T3" fmla="*/ 17 h 51"/>
                <a:gd name="T4" fmla="*/ 90 w 128"/>
                <a:gd name="T5" fmla="*/ 12 h 51"/>
                <a:gd name="T6" fmla="*/ 80 w 128"/>
                <a:gd name="T7" fmla="*/ 0 h 51"/>
                <a:gd name="T8" fmla="*/ 49 w 128"/>
                <a:gd name="T9" fmla="*/ 0 h 51"/>
                <a:gd name="T10" fmla="*/ 38 w 128"/>
                <a:gd name="T11" fmla="*/ 12 h 51"/>
                <a:gd name="T12" fmla="*/ 38 w 128"/>
                <a:gd name="T13" fmla="*/ 17 h 51"/>
                <a:gd name="T14" fmla="*/ 12 w 128"/>
                <a:gd name="T15" fmla="*/ 17 h 51"/>
                <a:gd name="T16" fmla="*/ 0 w 128"/>
                <a:gd name="T17" fmla="*/ 29 h 51"/>
                <a:gd name="T18" fmla="*/ 0 w 128"/>
                <a:gd name="T19" fmla="*/ 51 h 51"/>
                <a:gd name="T20" fmla="*/ 53 w 128"/>
                <a:gd name="T21" fmla="*/ 51 h 51"/>
                <a:gd name="T22" fmla="*/ 53 w 128"/>
                <a:gd name="T23" fmla="*/ 50 h 51"/>
                <a:gd name="T24" fmla="*/ 61 w 128"/>
                <a:gd name="T25" fmla="*/ 42 h 51"/>
                <a:gd name="T26" fmla="*/ 67 w 128"/>
                <a:gd name="T27" fmla="*/ 42 h 51"/>
                <a:gd name="T28" fmla="*/ 75 w 128"/>
                <a:gd name="T29" fmla="*/ 50 h 51"/>
                <a:gd name="T30" fmla="*/ 75 w 128"/>
                <a:gd name="T31" fmla="*/ 51 h 51"/>
                <a:gd name="T32" fmla="*/ 128 w 128"/>
                <a:gd name="T33" fmla="*/ 51 h 51"/>
                <a:gd name="T34" fmla="*/ 128 w 128"/>
                <a:gd name="T35" fmla="*/ 29 h 51"/>
                <a:gd name="T36" fmla="*/ 116 w 128"/>
                <a:gd name="T37" fmla="*/ 17 h 51"/>
                <a:gd name="T38" fmla="*/ 44 w 128"/>
                <a:gd name="T39" fmla="*/ 12 h 51"/>
                <a:gd name="T40" fmla="*/ 49 w 128"/>
                <a:gd name="T41" fmla="*/ 6 h 51"/>
                <a:gd name="T42" fmla="*/ 79 w 128"/>
                <a:gd name="T43" fmla="*/ 6 h 51"/>
                <a:gd name="T44" fmla="*/ 84 w 128"/>
                <a:gd name="T45" fmla="*/ 12 h 51"/>
                <a:gd name="T46" fmla="*/ 84 w 128"/>
                <a:gd name="T47" fmla="*/ 17 h 51"/>
                <a:gd name="T48" fmla="*/ 44 w 128"/>
                <a:gd name="T49" fmla="*/ 17 h 51"/>
                <a:gd name="T50" fmla="*/ 44 w 128"/>
                <a:gd name="T51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51">
                  <a:moveTo>
                    <a:pt x="116" y="17"/>
                  </a:moveTo>
                  <a:cubicBezTo>
                    <a:pt x="90" y="17"/>
                    <a:pt x="90" y="17"/>
                    <a:pt x="90" y="17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6"/>
                    <a:pt x="85" y="0"/>
                    <a:pt x="8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3" y="0"/>
                    <a:pt x="38" y="6"/>
                    <a:pt x="38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6" y="17"/>
                    <a:pt x="0" y="22"/>
                    <a:pt x="0" y="2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46"/>
                    <a:pt x="57" y="42"/>
                    <a:pt x="61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2" y="42"/>
                    <a:pt x="75" y="46"/>
                    <a:pt x="75" y="50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2"/>
                    <a:pt x="123" y="17"/>
                    <a:pt x="116" y="17"/>
                  </a:cubicBezTo>
                  <a:close/>
                  <a:moveTo>
                    <a:pt x="44" y="12"/>
                  </a:moveTo>
                  <a:cubicBezTo>
                    <a:pt x="44" y="9"/>
                    <a:pt x="47" y="6"/>
                    <a:pt x="4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2" y="6"/>
                    <a:pt x="84" y="9"/>
                    <a:pt x="84" y="12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xmlns="" id="{5B52DCE2-934E-420C-A902-212A41847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25" y="1828800"/>
              <a:ext cx="468312" cy="161925"/>
            </a:xfrm>
            <a:custGeom>
              <a:avLst/>
              <a:gdLst>
                <a:gd name="T0" fmla="*/ 72 w 122"/>
                <a:gd name="T1" fmla="*/ 1 h 42"/>
                <a:gd name="T2" fmla="*/ 64 w 122"/>
                <a:gd name="T3" fmla="*/ 9 h 42"/>
                <a:gd name="T4" fmla="*/ 58 w 122"/>
                <a:gd name="T5" fmla="*/ 9 h 42"/>
                <a:gd name="T6" fmla="*/ 51 w 122"/>
                <a:gd name="T7" fmla="*/ 1 h 42"/>
                <a:gd name="T8" fmla="*/ 51 w 122"/>
                <a:gd name="T9" fmla="*/ 0 h 42"/>
                <a:gd name="T10" fmla="*/ 0 w 122"/>
                <a:gd name="T11" fmla="*/ 0 h 42"/>
                <a:gd name="T12" fmla="*/ 0 w 122"/>
                <a:gd name="T13" fmla="*/ 30 h 42"/>
                <a:gd name="T14" fmla="*/ 12 w 122"/>
                <a:gd name="T15" fmla="*/ 42 h 42"/>
                <a:gd name="T16" fmla="*/ 111 w 122"/>
                <a:gd name="T17" fmla="*/ 42 h 42"/>
                <a:gd name="T18" fmla="*/ 122 w 122"/>
                <a:gd name="T19" fmla="*/ 30 h 42"/>
                <a:gd name="T20" fmla="*/ 122 w 122"/>
                <a:gd name="T21" fmla="*/ 0 h 42"/>
                <a:gd name="T22" fmla="*/ 72 w 122"/>
                <a:gd name="T23" fmla="*/ 0 h 42"/>
                <a:gd name="T24" fmla="*/ 72 w 122"/>
                <a:gd name="T25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42">
                  <a:moveTo>
                    <a:pt x="72" y="1"/>
                  </a:moveTo>
                  <a:cubicBezTo>
                    <a:pt x="72" y="6"/>
                    <a:pt x="68" y="9"/>
                    <a:pt x="64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4" y="9"/>
                    <a:pt x="51" y="6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5" y="42"/>
                    <a:pt x="12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7" y="42"/>
                    <a:pt x="122" y="36"/>
                    <a:pt x="122" y="3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7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32" name="Freeform 26">
            <a:extLst>
              <a:ext uri="{FF2B5EF4-FFF2-40B4-BE49-F238E27FC236}">
                <a16:creationId xmlns:a16="http://schemas.microsoft.com/office/drawing/2014/main" xmlns="" id="{31012868-D91C-4EA5-BF21-AAE2BDFC0CA4}"/>
              </a:ext>
            </a:extLst>
          </p:cNvPr>
          <p:cNvSpPr>
            <a:spLocks noEditPoints="1"/>
          </p:cNvSpPr>
          <p:nvPr/>
        </p:nvSpPr>
        <p:spPr bwMode="auto">
          <a:xfrm>
            <a:off x="6488656" y="4288881"/>
            <a:ext cx="641811" cy="641811"/>
          </a:xfrm>
          <a:custGeom>
            <a:avLst/>
            <a:gdLst>
              <a:gd name="T0" fmla="*/ 96 w 660"/>
              <a:gd name="T1" fmla="*/ 96 h 660"/>
              <a:gd name="T2" fmla="*/ 96 w 660"/>
              <a:gd name="T3" fmla="*/ 563 h 660"/>
              <a:gd name="T4" fmla="*/ 563 w 660"/>
              <a:gd name="T5" fmla="*/ 563 h 660"/>
              <a:gd name="T6" fmla="*/ 563 w 660"/>
              <a:gd name="T7" fmla="*/ 96 h 660"/>
              <a:gd name="T8" fmla="*/ 578 w 660"/>
              <a:gd name="T9" fmla="*/ 180 h 660"/>
              <a:gd name="T10" fmla="*/ 465 w 660"/>
              <a:gd name="T11" fmla="*/ 120 h 660"/>
              <a:gd name="T12" fmla="*/ 380 w 660"/>
              <a:gd name="T13" fmla="*/ 44 h 660"/>
              <a:gd name="T14" fmla="*/ 578 w 660"/>
              <a:gd name="T15" fmla="*/ 180 h 660"/>
              <a:gd name="T16" fmla="*/ 482 w 660"/>
              <a:gd name="T17" fmla="*/ 474 h 660"/>
              <a:gd name="T18" fmla="*/ 619 w 660"/>
              <a:gd name="T19" fmla="*/ 340 h 660"/>
              <a:gd name="T20" fmla="*/ 341 w 660"/>
              <a:gd name="T21" fmla="*/ 619 h 660"/>
              <a:gd name="T22" fmla="*/ 340 w 660"/>
              <a:gd name="T23" fmla="*/ 548 h 660"/>
              <a:gd name="T24" fmla="*/ 440 w 660"/>
              <a:gd name="T25" fmla="*/ 506 h 660"/>
              <a:gd name="T26" fmla="*/ 220 w 660"/>
              <a:gd name="T27" fmla="*/ 506 h 660"/>
              <a:gd name="T28" fmla="*/ 320 w 660"/>
              <a:gd name="T29" fmla="*/ 548 h 660"/>
              <a:gd name="T30" fmla="*/ 319 w 660"/>
              <a:gd name="T31" fmla="*/ 619 h 660"/>
              <a:gd name="T32" fmla="*/ 65 w 660"/>
              <a:gd name="T33" fmla="*/ 213 h 660"/>
              <a:gd name="T34" fmla="*/ 151 w 660"/>
              <a:gd name="T35" fmla="*/ 281 h 660"/>
              <a:gd name="T36" fmla="*/ 40 w 660"/>
              <a:gd name="T37" fmla="*/ 320 h 660"/>
              <a:gd name="T38" fmla="*/ 319 w 660"/>
              <a:gd name="T39" fmla="*/ 40 h 660"/>
              <a:gd name="T40" fmla="*/ 320 w 660"/>
              <a:gd name="T41" fmla="*/ 147 h 660"/>
              <a:gd name="T42" fmla="*/ 319 w 660"/>
              <a:gd name="T43" fmla="*/ 40 h 660"/>
              <a:gd name="T44" fmla="*/ 419 w 660"/>
              <a:gd name="T45" fmla="*/ 151 h 660"/>
              <a:gd name="T46" fmla="*/ 340 w 660"/>
              <a:gd name="T47" fmla="*/ 40 h 660"/>
              <a:gd name="T48" fmla="*/ 429 w 660"/>
              <a:gd name="T49" fmla="*/ 135 h 660"/>
              <a:gd name="T50" fmla="*/ 416 w 660"/>
              <a:gd name="T51" fmla="*/ 177 h 660"/>
              <a:gd name="T52" fmla="*/ 471 w 660"/>
              <a:gd name="T53" fmla="*/ 219 h 660"/>
              <a:gd name="T54" fmla="*/ 340 w 660"/>
              <a:gd name="T55" fmla="*/ 320 h 660"/>
              <a:gd name="T56" fmla="*/ 488 w 660"/>
              <a:gd name="T57" fmla="*/ 169 h 660"/>
              <a:gd name="T58" fmla="*/ 442 w 660"/>
              <a:gd name="T59" fmla="*/ 169 h 660"/>
              <a:gd name="T60" fmla="*/ 488 w 660"/>
              <a:gd name="T61" fmla="*/ 169 h 660"/>
              <a:gd name="T62" fmla="*/ 320 w 660"/>
              <a:gd name="T63" fmla="*/ 320 h 660"/>
              <a:gd name="T64" fmla="*/ 173 w 660"/>
              <a:gd name="T65" fmla="*/ 282 h 660"/>
              <a:gd name="T66" fmla="*/ 320 w 660"/>
              <a:gd name="T67" fmla="*/ 173 h 660"/>
              <a:gd name="T68" fmla="*/ 159 w 660"/>
              <a:gd name="T69" fmla="*/ 352 h 660"/>
              <a:gd name="T70" fmla="*/ 159 w 660"/>
              <a:gd name="T71" fmla="*/ 307 h 660"/>
              <a:gd name="T72" fmla="*/ 40 w 660"/>
              <a:gd name="T73" fmla="*/ 340 h 660"/>
              <a:gd name="T74" fmla="*/ 151 w 660"/>
              <a:gd name="T75" fmla="*/ 379 h 660"/>
              <a:gd name="T76" fmla="*/ 65 w 660"/>
              <a:gd name="T77" fmla="*/ 447 h 660"/>
              <a:gd name="T78" fmla="*/ 173 w 660"/>
              <a:gd name="T79" fmla="*/ 377 h 660"/>
              <a:gd name="T80" fmla="*/ 320 w 660"/>
              <a:gd name="T81" fmla="*/ 340 h 660"/>
              <a:gd name="T82" fmla="*/ 282 w 660"/>
              <a:gd name="T83" fmla="*/ 486 h 660"/>
              <a:gd name="T84" fmla="*/ 173 w 660"/>
              <a:gd name="T85" fmla="*/ 377 h 660"/>
              <a:gd name="T86" fmla="*/ 330 w 660"/>
              <a:gd name="T87" fmla="*/ 523 h 660"/>
              <a:gd name="T88" fmla="*/ 330 w 660"/>
              <a:gd name="T89" fmla="*/ 477 h 660"/>
              <a:gd name="T90" fmla="*/ 377 w 660"/>
              <a:gd name="T91" fmla="*/ 486 h 660"/>
              <a:gd name="T92" fmla="*/ 340 w 660"/>
              <a:gd name="T93" fmla="*/ 340 h 660"/>
              <a:gd name="T94" fmla="*/ 455 w 660"/>
              <a:gd name="T95" fmla="*/ 478 h 660"/>
              <a:gd name="T96" fmla="*/ 512 w 660"/>
              <a:gd name="T97" fmla="*/ 320 h 660"/>
              <a:gd name="T98" fmla="*/ 510 w 660"/>
              <a:gd name="T99" fmla="*/ 191 h 660"/>
              <a:gd name="T100" fmla="*/ 619 w 660"/>
              <a:gd name="T101" fmla="*/ 320 h 660"/>
              <a:gd name="T102" fmla="*/ 125 w 660"/>
              <a:gd name="T103" fmla="*/ 125 h 660"/>
              <a:gd name="T104" fmla="*/ 195 w 660"/>
              <a:gd name="T105" fmla="*/ 151 h 660"/>
              <a:gd name="T106" fmla="*/ 81 w 660"/>
              <a:gd name="T107" fmla="*/ 180 h 660"/>
              <a:gd name="T108" fmla="*/ 81 w 660"/>
              <a:gd name="T109" fmla="*/ 479 h 660"/>
              <a:gd name="T110" fmla="*/ 195 w 660"/>
              <a:gd name="T111" fmla="*/ 508 h 660"/>
              <a:gd name="T112" fmla="*/ 125 w 660"/>
              <a:gd name="T113" fmla="*/ 535 h 660"/>
              <a:gd name="T114" fmla="*/ 535 w 660"/>
              <a:gd name="T115" fmla="*/ 535 h 660"/>
              <a:gd name="T116" fmla="*/ 465 w 660"/>
              <a:gd name="T117" fmla="*/ 508 h 660"/>
              <a:gd name="T118" fmla="*/ 578 w 660"/>
              <a:gd name="T119" fmla="*/ 479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0" h="660">
                <a:moveTo>
                  <a:pt x="330" y="0"/>
                </a:moveTo>
                <a:cubicBezTo>
                  <a:pt x="242" y="0"/>
                  <a:pt x="159" y="34"/>
                  <a:pt x="96" y="96"/>
                </a:cubicBezTo>
                <a:cubicBezTo>
                  <a:pt x="34" y="159"/>
                  <a:pt x="0" y="242"/>
                  <a:pt x="0" y="330"/>
                </a:cubicBezTo>
                <a:cubicBezTo>
                  <a:pt x="0" y="418"/>
                  <a:pt x="34" y="501"/>
                  <a:pt x="96" y="563"/>
                </a:cubicBezTo>
                <a:cubicBezTo>
                  <a:pt x="159" y="626"/>
                  <a:pt x="242" y="660"/>
                  <a:pt x="330" y="660"/>
                </a:cubicBezTo>
                <a:cubicBezTo>
                  <a:pt x="418" y="660"/>
                  <a:pt x="501" y="626"/>
                  <a:pt x="563" y="563"/>
                </a:cubicBezTo>
                <a:cubicBezTo>
                  <a:pt x="626" y="501"/>
                  <a:pt x="660" y="418"/>
                  <a:pt x="660" y="330"/>
                </a:cubicBezTo>
                <a:cubicBezTo>
                  <a:pt x="660" y="242"/>
                  <a:pt x="626" y="159"/>
                  <a:pt x="563" y="96"/>
                </a:cubicBezTo>
                <a:cubicBezTo>
                  <a:pt x="501" y="34"/>
                  <a:pt x="418" y="0"/>
                  <a:pt x="330" y="0"/>
                </a:cubicBezTo>
                <a:close/>
                <a:moveTo>
                  <a:pt x="578" y="180"/>
                </a:moveTo>
                <a:cubicBezTo>
                  <a:pt x="557" y="175"/>
                  <a:pt x="536" y="169"/>
                  <a:pt x="514" y="165"/>
                </a:cubicBezTo>
                <a:cubicBezTo>
                  <a:pt x="512" y="140"/>
                  <a:pt x="491" y="120"/>
                  <a:pt x="465" y="120"/>
                </a:cubicBezTo>
                <a:cubicBezTo>
                  <a:pt x="459" y="120"/>
                  <a:pt x="453" y="121"/>
                  <a:pt x="448" y="123"/>
                </a:cubicBezTo>
                <a:cubicBezTo>
                  <a:pt x="429" y="95"/>
                  <a:pt x="406" y="68"/>
                  <a:pt x="380" y="44"/>
                </a:cubicBezTo>
                <a:cubicBezTo>
                  <a:pt x="438" y="54"/>
                  <a:pt x="492" y="82"/>
                  <a:pt x="535" y="125"/>
                </a:cubicBezTo>
                <a:cubicBezTo>
                  <a:pt x="552" y="142"/>
                  <a:pt x="566" y="160"/>
                  <a:pt x="578" y="180"/>
                </a:cubicBezTo>
                <a:close/>
                <a:moveTo>
                  <a:pt x="595" y="447"/>
                </a:moveTo>
                <a:cubicBezTo>
                  <a:pt x="558" y="458"/>
                  <a:pt x="520" y="467"/>
                  <a:pt x="482" y="474"/>
                </a:cubicBezTo>
                <a:cubicBezTo>
                  <a:pt x="501" y="431"/>
                  <a:pt x="511" y="386"/>
                  <a:pt x="512" y="340"/>
                </a:cubicBezTo>
                <a:cubicBezTo>
                  <a:pt x="619" y="340"/>
                  <a:pt x="619" y="340"/>
                  <a:pt x="619" y="340"/>
                </a:cubicBezTo>
                <a:cubicBezTo>
                  <a:pt x="618" y="377"/>
                  <a:pt x="610" y="413"/>
                  <a:pt x="595" y="447"/>
                </a:cubicBezTo>
                <a:close/>
                <a:moveTo>
                  <a:pt x="341" y="619"/>
                </a:moveTo>
                <a:cubicBezTo>
                  <a:pt x="341" y="619"/>
                  <a:pt x="340" y="619"/>
                  <a:pt x="340" y="619"/>
                </a:cubicBezTo>
                <a:cubicBezTo>
                  <a:pt x="340" y="548"/>
                  <a:pt x="340" y="548"/>
                  <a:pt x="340" y="548"/>
                </a:cubicBezTo>
                <a:cubicBezTo>
                  <a:pt x="359" y="545"/>
                  <a:pt x="374" y="530"/>
                  <a:pt x="378" y="512"/>
                </a:cubicBezTo>
                <a:cubicBezTo>
                  <a:pt x="399" y="511"/>
                  <a:pt x="419" y="509"/>
                  <a:pt x="440" y="506"/>
                </a:cubicBezTo>
                <a:cubicBezTo>
                  <a:pt x="415" y="548"/>
                  <a:pt x="382" y="586"/>
                  <a:pt x="341" y="619"/>
                </a:cubicBezTo>
                <a:close/>
                <a:moveTo>
                  <a:pt x="220" y="506"/>
                </a:moveTo>
                <a:cubicBezTo>
                  <a:pt x="240" y="509"/>
                  <a:pt x="261" y="511"/>
                  <a:pt x="282" y="512"/>
                </a:cubicBezTo>
                <a:cubicBezTo>
                  <a:pt x="286" y="530"/>
                  <a:pt x="301" y="545"/>
                  <a:pt x="320" y="548"/>
                </a:cubicBezTo>
                <a:cubicBezTo>
                  <a:pt x="320" y="619"/>
                  <a:pt x="320" y="619"/>
                  <a:pt x="320" y="619"/>
                </a:cubicBezTo>
                <a:cubicBezTo>
                  <a:pt x="319" y="619"/>
                  <a:pt x="319" y="619"/>
                  <a:pt x="319" y="619"/>
                </a:cubicBezTo>
                <a:cubicBezTo>
                  <a:pt x="278" y="586"/>
                  <a:pt x="245" y="548"/>
                  <a:pt x="220" y="506"/>
                </a:cubicBezTo>
                <a:close/>
                <a:moveTo>
                  <a:pt x="65" y="213"/>
                </a:moveTo>
                <a:cubicBezTo>
                  <a:pt x="102" y="201"/>
                  <a:pt x="140" y="192"/>
                  <a:pt x="178" y="186"/>
                </a:cubicBezTo>
                <a:cubicBezTo>
                  <a:pt x="164" y="216"/>
                  <a:pt x="155" y="248"/>
                  <a:pt x="151" y="281"/>
                </a:cubicBezTo>
                <a:cubicBezTo>
                  <a:pt x="130" y="284"/>
                  <a:pt x="114" y="300"/>
                  <a:pt x="110" y="320"/>
                </a:cubicBezTo>
                <a:cubicBezTo>
                  <a:pt x="40" y="320"/>
                  <a:pt x="40" y="320"/>
                  <a:pt x="40" y="320"/>
                </a:cubicBezTo>
                <a:cubicBezTo>
                  <a:pt x="42" y="282"/>
                  <a:pt x="50" y="246"/>
                  <a:pt x="65" y="213"/>
                </a:cubicBezTo>
                <a:close/>
                <a:moveTo>
                  <a:pt x="319" y="40"/>
                </a:moveTo>
                <a:cubicBezTo>
                  <a:pt x="319" y="40"/>
                  <a:pt x="319" y="40"/>
                  <a:pt x="320" y="40"/>
                </a:cubicBezTo>
                <a:cubicBezTo>
                  <a:pt x="320" y="147"/>
                  <a:pt x="320" y="147"/>
                  <a:pt x="320" y="147"/>
                </a:cubicBezTo>
                <a:cubicBezTo>
                  <a:pt x="286" y="147"/>
                  <a:pt x="253" y="149"/>
                  <a:pt x="220" y="153"/>
                </a:cubicBezTo>
                <a:cubicBezTo>
                  <a:pt x="245" y="111"/>
                  <a:pt x="278" y="73"/>
                  <a:pt x="319" y="40"/>
                </a:cubicBezTo>
                <a:close/>
                <a:moveTo>
                  <a:pt x="429" y="135"/>
                </a:moveTo>
                <a:cubicBezTo>
                  <a:pt x="425" y="140"/>
                  <a:pt x="421" y="145"/>
                  <a:pt x="419" y="151"/>
                </a:cubicBezTo>
                <a:cubicBezTo>
                  <a:pt x="393" y="148"/>
                  <a:pt x="366" y="147"/>
                  <a:pt x="340" y="147"/>
                </a:cubicBezTo>
                <a:cubicBezTo>
                  <a:pt x="340" y="40"/>
                  <a:pt x="340" y="40"/>
                  <a:pt x="340" y="40"/>
                </a:cubicBezTo>
                <a:cubicBezTo>
                  <a:pt x="340" y="40"/>
                  <a:pt x="341" y="40"/>
                  <a:pt x="341" y="40"/>
                </a:cubicBezTo>
                <a:cubicBezTo>
                  <a:pt x="376" y="69"/>
                  <a:pt x="406" y="101"/>
                  <a:pt x="429" y="135"/>
                </a:cubicBezTo>
                <a:close/>
                <a:moveTo>
                  <a:pt x="340" y="173"/>
                </a:moveTo>
                <a:cubicBezTo>
                  <a:pt x="365" y="173"/>
                  <a:pt x="391" y="174"/>
                  <a:pt x="416" y="177"/>
                </a:cubicBezTo>
                <a:cubicBezTo>
                  <a:pt x="420" y="201"/>
                  <a:pt x="440" y="219"/>
                  <a:pt x="465" y="219"/>
                </a:cubicBezTo>
                <a:cubicBezTo>
                  <a:pt x="467" y="219"/>
                  <a:pt x="469" y="219"/>
                  <a:pt x="471" y="219"/>
                </a:cubicBezTo>
                <a:cubicBezTo>
                  <a:pt x="482" y="251"/>
                  <a:pt x="489" y="285"/>
                  <a:pt x="490" y="320"/>
                </a:cubicBezTo>
                <a:cubicBezTo>
                  <a:pt x="340" y="320"/>
                  <a:pt x="340" y="320"/>
                  <a:pt x="340" y="320"/>
                </a:cubicBezTo>
                <a:lnTo>
                  <a:pt x="340" y="173"/>
                </a:lnTo>
                <a:close/>
                <a:moveTo>
                  <a:pt x="488" y="169"/>
                </a:moveTo>
                <a:cubicBezTo>
                  <a:pt x="488" y="182"/>
                  <a:pt x="478" y="192"/>
                  <a:pt x="465" y="192"/>
                </a:cubicBezTo>
                <a:cubicBezTo>
                  <a:pt x="452" y="192"/>
                  <a:pt x="442" y="182"/>
                  <a:pt x="442" y="169"/>
                </a:cubicBezTo>
                <a:cubicBezTo>
                  <a:pt x="442" y="157"/>
                  <a:pt x="452" y="147"/>
                  <a:pt x="465" y="147"/>
                </a:cubicBezTo>
                <a:cubicBezTo>
                  <a:pt x="478" y="147"/>
                  <a:pt x="488" y="157"/>
                  <a:pt x="488" y="169"/>
                </a:cubicBezTo>
                <a:close/>
                <a:moveTo>
                  <a:pt x="320" y="173"/>
                </a:moveTo>
                <a:cubicBezTo>
                  <a:pt x="320" y="320"/>
                  <a:pt x="320" y="320"/>
                  <a:pt x="320" y="320"/>
                </a:cubicBezTo>
                <a:cubicBezTo>
                  <a:pt x="207" y="320"/>
                  <a:pt x="207" y="320"/>
                  <a:pt x="207" y="320"/>
                </a:cubicBezTo>
                <a:cubicBezTo>
                  <a:pt x="204" y="302"/>
                  <a:pt x="190" y="288"/>
                  <a:pt x="173" y="282"/>
                </a:cubicBezTo>
                <a:cubicBezTo>
                  <a:pt x="178" y="248"/>
                  <a:pt x="189" y="214"/>
                  <a:pt x="204" y="181"/>
                </a:cubicBezTo>
                <a:cubicBezTo>
                  <a:pt x="243" y="176"/>
                  <a:pt x="281" y="173"/>
                  <a:pt x="320" y="173"/>
                </a:cubicBezTo>
                <a:close/>
                <a:moveTo>
                  <a:pt x="181" y="330"/>
                </a:moveTo>
                <a:cubicBezTo>
                  <a:pt x="181" y="342"/>
                  <a:pt x="171" y="352"/>
                  <a:pt x="159" y="352"/>
                </a:cubicBezTo>
                <a:cubicBezTo>
                  <a:pt x="146" y="352"/>
                  <a:pt x="136" y="342"/>
                  <a:pt x="136" y="330"/>
                </a:cubicBezTo>
                <a:cubicBezTo>
                  <a:pt x="136" y="317"/>
                  <a:pt x="146" y="307"/>
                  <a:pt x="159" y="307"/>
                </a:cubicBezTo>
                <a:cubicBezTo>
                  <a:pt x="171" y="307"/>
                  <a:pt x="181" y="317"/>
                  <a:pt x="181" y="330"/>
                </a:cubicBezTo>
                <a:close/>
                <a:moveTo>
                  <a:pt x="40" y="340"/>
                </a:moveTo>
                <a:cubicBezTo>
                  <a:pt x="110" y="340"/>
                  <a:pt x="110" y="340"/>
                  <a:pt x="110" y="340"/>
                </a:cubicBezTo>
                <a:cubicBezTo>
                  <a:pt x="114" y="360"/>
                  <a:pt x="130" y="375"/>
                  <a:pt x="151" y="379"/>
                </a:cubicBezTo>
                <a:cubicBezTo>
                  <a:pt x="155" y="411"/>
                  <a:pt x="164" y="443"/>
                  <a:pt x="178" y="474"/>
                </a:cubicBezTo>
                <a:cubicBezTo>
                  <a:pt x="140" y="467"/>
                  <a:pt x="102" y="458"/>
                  <a:pt x="65" y="447"/>
                </a:cubicBezTo>
                <a:cubicBezTo>
                  <a:pt x="50" y="413"/>
                  <a:pt x="42" y="377"/>
                  <a:pt x="40" y="340"/>
                </a:cubicBezTo>
                <a:close/>
                <a:moveTo>
                  <a:pt x="173" y="377"/>
                </a:moveTo>
                <a:cubicBezTo>
                  <a:pt x="190" y="372"/>
                  <a:pt x="204" y="358"/>
                  <a:pt x="207" y="340"/>
                </a:cubicBezTo>
                <a:cubicBezTo>
                  <a:pt x="320" y="340"/>
                  <a:pt x="320" y="340"/>
                  <a:pt x="320" y="340"/>
                </a:cubicBezTo>
                <a:cubicBezTo>
                  <a:pt x="320" y="451"/>
                  <a:pt x="320" y="451"/>
                  <a:pt x="320" y="451"/>
                </a:cubicBezTo>
                <a:cubicBezTo>
                  <a:pt x="302" y="455"/>
                  <a:pt x="288" y="468"/>
                  <a:pt x="282" y="486"/>
                </a:cubicBezTo>
                <a:cubicBezTo>
                  <a:pt x="256" y="484"/>
                  <a:pt x="230" y="482"/>
                  <a:pt x="204" y="478"/>
                </a:cubicBezTo>
                <a:cubicBezTo>
                  <a:pt x="189" y="446"/>
                  <a:pt x="178" y="412"/>
                  <a:pt x="173" y="377"/>
                </a:cubicBezTo>
                <a:close/>
                <a:moveTo>
                  <a:pt x="353" y="500"/>
                </a:moveTo>
                <a:cubicBezTo>
                  <a:pt x="353" y="512"/>
                  <a:pt x="342" y="523"/>
                  <a:pt x="330" y="523"/>
                </a:cubicBezTo>
                <a:cubicBezTo>
                  <a:pt x="317" y="523"/>
                  <a:pt x="307" y="512"/>
                  <a:pt x="307" y="500"/>
                </a:cubicBezTo>
                <a:cubicBezTo>
                  <a:pt x="307" y="487"/>
                  <a:pt x="317" y="477"/>
                  <a:pt x="330" y="477"/>
                </a:cubicBezTo>
                <a:cubicBezTo>
                  <a:pt x="342" y="477"/>
                  <a:pt x="353" y="487"/>
                  <a:pt x="353" y="500"/>
                </a:cubicBezTo>
                <a:close/>
                <a:moveTo>
                  <a:pt x="377" y="486"/>
                </a:moveTo>
                <a:cubicBezTo>
                  <a:pt x="372" y="468"/>
                  <a:pt x="358" y="455"/>
                  <a:pt x="340" y="451"/>
                </a:cubicBezTo>
                <a:cubicBezTo>
                  <a:pt x="340" y="340"/>
                  <a:pt x="340" y="340"/>
                  <a:pt x="340" y="340"/>
                </a:cubicBezTo>
                <a:cubicBezTo>
                  <a:pt x="490" y="340"/>
                  <a:pt x="490" y="340"/>
                  <a:pt x="490" y="340"/>
                </a:cubicBezTo>
                <a:cubicBezTo>
                  <a:pt x="488" y="387"/>
                  <a:pt x="477" y="434"/>
                  <a:pt x="455" y="478"/>
                </a:cubicBezTo>
                <a:cubicBezTo>
                  <a:pt x="430" y="482"/>
                  <a:pt x="404" y="484"/>
                  <a:pt x="377" y="486"/>
                </a:cubicBezTo>
                <a:close/>
                <a:moveTo>
                  <a:pt x="512" y="320"/>
                </a:moveTo>
                <a:cubicBezTo>
                  <a:pt x="511" y="283"/>
                  <a:pt x="504" y="246"/>
                  <a:pt x="492" y="211"/>
                </a:cubicBezTo>
                <a:cubicBezTo>
                  <a:pt x="500" y="206"/>
                  <a:pt x="506" y="199"/>
                  <a:pt x="510" y="191"/>
                </a:cubicBezTo>
                <a:cubicBezTo>
                  <a:pt x="539" y="197"/>
                  <a:pt x="567" y="204"/>
                  <a:pt x="595" y="213"/>
                </a:cubicBezTo>
                <a:cubicBezTo>
                  <a:pt x="610" y="246"/>
                  <a:pt x="618" y="282"/>
                  <a:pt x="619" y="320"/>
                </a:cubicBezTo>
                <a:lnTo>
                  <a:pt x="512" y="320"/>
                </a:lnTo>
                <a:close/>
                <a:moveTo>
                  <a:pt x="125" y="125"/>
                </a:moveTo>
                <a:cubicBezTo>
                  <a:pt x="168" y="82"/>
                  <a:pt x="221" y="54"/>
                  <a:pt x="280" y="44"/>
                </a:cubicBezTo>
                <a:cubicBezTo>
                  <a:pt x="245" y="76"/>
                  <a:pt x="217" y="112"/>
                  <a:pt x="195" y="151"/>
                </a:cubicBezTo>
                <a:cubicBezTo>
                  <a:pt x="194" y="153"/>
                  <a:pt x="193" y="155"/>
                  <a:pt x="192" y="157"/>
                </a:cubicBezTo>
                <a:cubicBezTo>
                  <a:pt x="155" y="162"/>
                  <a:pt x="118" y="170"/>
                  <a:pt x="81" y="180"/>
                </a:cubicBezTo>
                <a:cubicBezTo>
                  <a:pt x="93" y="160"/>
                  <a:pt x="108" y="142"/>
                  <a:pt x="125" y="125"/>
                </a:cubicBezTo>
                <a:close/>
                <a:moveTo>
                  <a:pt x="81" y="479"/>
                </a:moveTo>
                <a:cubicBezTo>
                  <a:pt x="118" y="489"/>
                  <a:pt x="155" y="497"/>
                  <a:pt x="192" y="503"/>
                </a:cubicBezTo>
                <a:cubicBezTo>
                  <a:pt x="193" y="505"/>
                  <a:pt x="194" y="506"/>
                  <a:pt x="195" y="508"/>
                </a:cubicBezTo>
                <a:cubicBezTo>
                  <a:pt x="217" y="547"/>
                  <a:pt x="245" y="583"/>
                  <a:pt x="280" y="615"/>
                </a:cubicBezTo>
                <a:cubicBezTo>
                  <a:pt x="221" y="605"/>
                  <a:pt x="168" y="577"/>
                  <a:pt x="125" y="535"/>
                </a:cubicBezTo>
                <a:cubicBezTo>
                  <a:pt x="108" y="518"/>
                  <a:pt x="93" y="499"/>
                  <a:pt x="81" y="479"/>
                </a:cubicBezTo>
                <a:close/>
                <a:moveTo>
                  <a:pt x="535" y="535"/>
                </a:moveTo>
                <a:cubicBezTo>
                  <a:pt x="492" y="577"/>
                  <a:pt x="438" y="605"/>
                  <a:pt x="380" y="615"/>
                </a:cubicBezTo>
                <a:cubicBezTo>
                  <a:pt x="415" y="583"/>
                  <a:pt x="443" y="547"/>
                  <a:pt x="465" y="508"/>
                </a:cubicBezTo>
                <a:cubicBezTo>
                  <a:pt x="466" y="506"/>
                  <a:pt x="467" y="505"/>
                  <a:pt x="468" y="503"/>
                </a:cubicBezTo>
                <a:cubicBezTo>
                  <a:pt x="505" y="497"/>
                  <a:pt x="542" y="489"/>
                  <a:pt x="578" y="479"/>
                </a:cubicBezTo>
                <a:cubicBezTo>
                  <a:pt x="566" y="499"/>
                  <a:pt x="552" y="518"/>
                  <a:pt x="535" y="5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33" name="Group 41">
            <a:extLst>
              <a:ext uri="{FF2B5EF4-FFF2-40B4-BE49-F238E27FC236}">
                <a16:creationId xmlns:a16="http://schemas.microsoft.com/office/drawing/2014/main" xmlns="" id="{82E173C1-5054-4C2B-9D1B-6859E47879DD}"/>
              </a:ext>
            </a:extLst>
          </p:cNvPr>
          <p:cNvGrpSpPr/>
          <p:nvPr/>
        </p:nvGrpSpPr>
        <p:grpSpPr>
          <a:xfrm>
            <a:off x="5149781" y="2998763"/>
            <a:ext cx="554185" cy="647018"/>
            <a:chOff x="3254375" y="804863"/>
            <a:chExt cx="625475" cy="730250"/>
          </a:xfrm>
          <a:solidFill>
            <a:schemeClr val="bg1"/>
          </a:solidFill>
        </p:grpSpPr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xmlns="" id="{AAD8AE0F-3F90-458B-B47C-77DFBFA41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xmlns="" id="{55DED308-941F-4634-B0A2-06ACB88195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6" name="Oval 32">
              <a:extLst>
                <a:ext uri="{FF2B5EF4-FFF2-40B4-BE49-F238E27FC236}">
                  <a16:creationId xmlns:a16="http://schemas.microsoft.com/office/drawing/2014/main" xmlns="" id="{2D075894-067F-458B-980D-FB5B11CB2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7" name="Group 45">
            <a:extLst>
              <a:ext uri="{FF2B5EF4-FFF2-40B4-BE49-F238E27FC236}">
                <a16:creationId xmlns:a16="http://schemas.microsoft.com/office/drawing/2014/main" xmlns="" id="{E39C7585-30BF-45BD-8D9D-C070175953A2}"/>
              </a:ext>
            </a:extLst>
          </p:cNvPr>
          <p:cNvGrpSpPr/>
          <p:nvPr/>
        </p:nvGrpSpPr>
        <p:grpSpPr>
          <a:xfrm>
            <a:off x="5251066" y="4291300"/>
            <a:ext cx="570418" cy="693450"/>
            <a:chOff x="8890000" y="223838"/>
            <a:chExt cx="404813" cy="492126"/>
          </a:xfrm>
          <a:solidFill>
            <a:schemeClr val="bg1"/>
          </a:solidFill>
        </p:grpSpPr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D4CAAA66-B645-4D67-8AA5-52EE7EFB7B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4925" y="223838"/>
              <a:ext cx="323850" cy="327025"/>
            </a:xfrm>
            <a:custGeom>
              <a:avLst/>
              <a:gdLst>
                <a:gd name="T0" fmla="*/ 84 w 84"/>
                <a:gd name="T1" fmla="*/ 42 h 85"/>
                <a:gd name="T2" fmla="*/ 42 w 84"/>
                <a:gd name="T3" fmla="*/ 0 h 85"/>
                <a:gd name="T4" fmla="*/ 0 w 84"/>
                <a:gd name="T5" fmla="*/ 42 h 85"/>
                <a:gd name="T6" fmla="*/ 42 w 84"/>
                <a:gd name="T7" fmla="*/ 85 h 85"/>
                <a:gd name="T8" fmla="*/ 84 w 84"/>
                <a:gd name="T9" fmla="*/ 42 h 85"/>
                <a:gd name="T10" fmla="*/ 42 w 84"/>
                <a:gd name="T11" fmla="*/ 72 h 85"/>
                <a:gd name="T12" fmla="*/ 12 w 84"/>
                <a:gd name="T13" fmla="*/ 42 h 85"/>
                <a:gd name="T14" fmla="*/ 42 w 84"/>
                <a:gd name="T15" fmla="*/ 13 h 85"/>
                <a:gd name="T16" fmla="*/ 72 w 84"/>
                <a:gd name="T17" fmla="*/ 42 h 85"/>
                <a:gd name="T18" fmla="*/ 42 w 84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2"/>
                  </a:cubicBezTo>
                  <a:close/>
                  <a:moveTo>
                    <a:pt x="42" y="72"/>
                  </a:moveTo>
                  <a:cubicBezTo>
                    <a:pt x="26" y="72"/>
                    <a:pt x="12" y="59"/>
                    <a:pt x="12" y="42"/>
                  </a:cubicBezTo>
                  <a:cubicBezTo>
                    <a:pt x="12" y="26"/>
                    <a:pt x="26" y="13"/>
                    <a:pt x="42" y="13"/>
                  </a:cubicBezTo>
                  <a:cubicBezTo>
                    <a:pt x="58" y="13"/>
                    <a:pt x="72" y="26"/>
                    <a:pt x="72" y="42"/>
                  </a:cubicBezTo>
                  <a:cubicBezTo>
                    <a:pt x="72" y="59"/>
                    <a:pt x="58" y="72"/>
                    <a:pt x="4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25BCF2BD-0653-4E53-BBDE-DD367773B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550" y="519113"/>
              <a:ext cx="195263" cy="196850"/>
            </a:xfrm>
            <a:custGeom>
              <a:avLst/>
              <a:gdLst>
                <a:gd name="T0" fmla="*/ 28 w 51"/>
                <a:gd name="T1" fmla="*/ 0 h 51"/>
                <a:gd name="T2" fmla="*/ 0 w 51"/>
                <a:gd name="T3" fmla="*/ 12 h 51"/>
                <a:gd name="T4" fmla="*/ 26 w 51"/>
                <a:gd name="T5" fmla="*/ 51 h 51"/>
                <a:gd name="T6" fmla="*/ 29 w 51"/>
                <a:gd name="T7" fmla="*/ 29 h 51"/>
                <a:gd name="T8" fmla="*/ 51 w 51"/>
                <a:gd name="T9" fmla="*/ 35 h 51"/>
                <a:gd name="T10" fmla="*/ 28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8" y="0"/>
                  </a:moveTo>
                  <a:cubicBezTo>
                    <a:pt x="21" y="7"/>
                    <a:pt x="11" y="11"/>
                    <a:pt x="0" y="1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51" y="35"/>
                    <a:pt x="51" y="35"/>
                    <a:pt x="51" y="3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xmlns="" id="{68FB47E0-1848-47B2-AA2F-812D76CCE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00" y="527051"/>
              <a:ext cx="196850" cy="188913"/>
            </a:xfrm>
            <a:custGeom>
              <a:avLst/>
              <a:gdLst>
                <a:gd name="T0" fmla="*/ 0 w 51"/>
                <a:gd name="T1" fmla="*/ 33 h 49"/>
                <a:gd name="T2" fmla="*/ 22 w 51"/>
                <a:gd name="T3" fmla="*/ 27 h 49"/>
                <a:gd name="T4" fmla="*/ 25 w 51"/>
                <a:gd name="T5" fmla="*/ 49 h 49"/>
                <a:gd name="T6" fmla="*/ 51 w 51"/>
                <a:gd name="T7" fmla="*/ 10 h 49"/>
                <a:gd name="T8" fmla="*/ 22 w 51"/>
                <a:gd name="T9" fmla="*/ 0 h 49"/>
                <a:gd name="T10" fmla="*/ 0 w 51"/>
                <a:gd name="T11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9">
                  <a:moveTo>
                    <a:pt x="0" y="3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0" y="10"/>
                    <a:pt x="30" y="6"/>
                    <a:pt x="22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xmlns="" id="{C784BDC9-E26F-4AA2-BE3C-F751810A2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650" y="307976"/>
              <a:ext cx="157163" cy="149225"/>
            </a:xfrm>
            <a:custGeom>
              <a:avLst/>
              <a:gdLst>
                <a:gd name="T0" fmla="*/ 38 w 41"/>
                <a:gd name="T1" fmla="*/ 14 h 39"/>
                <a:gd name="T2" fmla="*/ 31 w 41"/>
                <a:gd name="T3" fmla="*/ 13 h 39"/>
                <a:gd name="T4" fmla="*/ 25 w 41"/>
                <a:gd name="T5" fmla="*/ 9 h 39"/>
                <a:gd name="T6" fmla="*/ 22 w 41"/>
                <a:gd name="T7" fmla="*/ 2 h 39"/>
                <a:gd name="T8" fmla="*/ 19 w 41"/>
                <a:gd name="T9" fmla="*/ 2 h 39"/>
                <a:gd name="T10" fmla="*/ 16 w 41"/>
                <a:gd name="T11" fmla="*/ 9 h 39"/>
                <a:gd name="T12" fmla="*/ 10 w 41"/>
                <a:gd name="T13" fmla="*/ 13 h 39"/>
                <a:gd name="T14" fmla="*/ 2 w 41"/>
                <a:gd name="T15" fmla="*/ 14 h 39"/>
                <a:gd name="T16" fmla="*/ 1 w 41"/>
                <a:gd name="T17" fmla="*/ 17 h 39"/>
                <a:gd name="T18" fmla="*/ 7 w 41"/>
                <a:gd name="T19" fmla="*/ 22 h 39"/>
                <a:gd name="T20" fmla="*/ 9 w 41"/>
                <a:gd name="T21" fmla="*/ 29 h 39"/>
                <a:gd name="T22" fmla="*/ 8 w 41"/>
                <a:gd name="T23" fmla="*/ 36 h 39"/>
                <a:gd name="T24" fmla="*/ 10 w 41"/>
                <a:gd name="T25" fmla="*/ 38 h 39"/>
                <a:gd name="T26" fmla="*/ 17 w 41"/>
                <a:gd name="T27" fmla="*/ 34 h 39"/>
                <a:gd name="T28" fmla="*/ 24 w 41"/>
                <a:gd name="T29" fmla="*/ 34 h 39"/>
                <a:gd name="T30" fmla="*/ 30 w 41"/>
                <a:gd name="T31" fmla="*/ 38 h 39"/>
                <a:gd name="T32" fmla="*/ 33 w 41"/>
                <a:gd name="T33" fmla="*/ 36 h 39"/>
                <a:gd name="T34" fmla="*/ 31 w 41"/>
                <a:gd name="T35" fmla="*/ 29 h 39"/>
                <a:gd name="T36" fmla="*/ 34 w 41"/>
                <a:gd name="T37" fmla="*/ 22 h 39"/>
                <a:gd name="T38" fmla="*/ 39 w 41"/>
                <a:gd name="T39" fmla="*/ 17 h 39"/>
                <a:gd name="T40" fmla="*/ 38 w 41"/>
                <a:gd name="T4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9" y="13"/>
                    <a:pt x="26" y="11"/>
                    <a:pt x="25" y="9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0"/>
                    <a:pt x="20" y="0"/>
                    <a:pt x="19" y="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1"/>
                    <a:pt x="12" y="13"/>
                    <a:pt x="10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0" y="27"/>
                    <a:pt x="9" y="2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8"/>
                    <a:pt x="8" y="39"/>
                    <a:pt x="10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3"/>
                    <a:pt x="22" y="33"/>
                    <a:pt x="2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9"/>
                    <a:pt x="34" y="38"/>
                    <a:pt x="33" y="3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7"/>
                    <a:pt x="32" y="24"/>
                    <a:pt x="34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6"/>
                    <a:pt x="41" y="14"/>
                    <a:pt x="3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D7B792EC-DA87-49BC-930B-BBCD05899817}"/>
              </a:ext>
            </a:extLst>
          </p:cNvPr>
          <p:cNvSpPr txBox="1"/>
          <p:nvPr/>
        </p:nvSpPr>
        <p:spPr>
          <a:xfrm>
            <a:off x="8351860" y="2163422"/>
            <a:ext cx="200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年中工作概述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CDD42F55-C606-4FE1-ABD8-9F7B0FCCB5E6}"/>
              </a:ext>
            </a:extLst>
          </p:cNvPr>
          <p:cNvSpPr txBox="1"/>
          <p:nvPr/>
        </p:nvSpPr>
        <p:spPr>
          <a:xfrm>
            <a:off x="8351861" y="2427262"/>
            <a:ext cx="24935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F9473ACA-A2B0-48BD-B610-E64AFADF1F34}"/>
              </a:ext>
            </a:extLst>
          </p:cNvPr>
          <p:cNvSpPr txBox="1"/>
          <p:nvPr/>
        </p:nvSpPr>
        <p:spPr>
          <a:xfrm>
            <a:off x="8961460" y="4530570"/>
            <a:ext cx="200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年中工作概述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BCEB4810-E6E6-4036-9508-9466B7879124}"/>
              </a:ext>
            </a:extLst>
          </p:cNvPr>
          <p:cNvSpPr txBox="1"/>
          <p:nvPr/>
        </p:nvSpPr>
        <p:spPr>
          <a:xfrm>
            <a:off x="8961461" y="4794410"/>
            <a:ext cx="24935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E59FDE55-C413-4CC1-8BA5-8E97A98DAEEC}"/>
              </a:ext>
            </a:extLst>
          </p:cNvPr>
          <p:cNvSpPr txBox="1"/>
          <p:nvPr/>
        </p:nvSpPr>
        <p:spPr>
          <a:xfrm>
            <a:off x="1380024" y="5180987"/>
            <a:ext cx="200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年中工作概述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831A8C29-A154-4FCC-81D4-6B917281FCB5}"/>
              </a:ext>
            </a:extLst>
          </p:cNvPr>
          <p:cNvSpPr txBox="1"/>
          <p:nvPr/>
        </p:nvSpPr>
        <p:spPr>
          <a:xfrm>
            <a:off x="889695" y="5444827"/>
            <a:ext cx="24935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40F1A1AE-2D75-42D3-938A-E20A1E22491D}"/>
              </a:ext>
            </a:extLst>
          </p:cNvPr>
          <p:cNvSpPr txBox="1"/>
          <p:nvPr/>
        </p:nvSpPr>
        <p:spPr>
          <a:xfrm>
            <a:off x="1491156" y="2417855"/>
            <a:ext cx="200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年中工作概述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27F067CC-C43F-4C8D-9D22-0C03F73CE1AA}"/>
              </a:ext>
            </a:extLst>
          </p:cNvPr>
          <p:cNvSpPr txBox="1"/>
          <p:nvPr/>
        </p:nvSpPr>
        <p:spPr>
          <a:xfrm>
            <a:off x="1000827" y="2681695"/>
            <a:ext cx="24935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852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 rot="16200000">
            <a:off x="2967234" y="2931162"/>
            <a:ext cx="2995831" cy="140858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rgbClr val="FF872F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  <a:defRPr/>
            </a:pPr>
            <a:endParaRPr lang="zh-CN" altLang="en-US" sz="800" b="1" kern="0">
              <a:solidFill>
                <a:srgbClr val="000000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11"/>
          <p:cNvGrpSpPr/>
          <p:nvPr/>
        </p:nvGrpSpPr>
        <p:grpSpPr>
          <a:xfrm rot="16200000">
            <a:off x="2491631" y="2926597"/>
            <a:ext cx="2309664" cy="1447424"/>
            <a:chOff x="1068760" y="3280022"/>
            <a:chExt cx="2832100" cy="1774825"/>
          </a:xfrm>
          <a:effectLst/>
        </p:grpSpPr>
        <p:sp>
          <p:nvSpPr>
            <p:cNvPr id="4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Font typeface="Wingdings" pitchFamily="2" charset="2"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rgbClr val="3D42B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0"/>
          <p:cNvGrpSpPr/>
          <p:nvPr/>
        </p:nvGrpSpPr>
        <p:grpSpPr>
          <a:xfrm rot="16200000">
            <a:off x="1709304" y="2988230"/>
            <a:ext cx="1558764" cy="1329058"/>
            <a:chOff x="1529135" y="2104362"/>
            <a:chExt cx="1911350" cy="1629685"/>
          </a:xfrm>
        </p:grpSpPr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Font typeface="Wingdings" pitchFamily="2" charset="2"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5"/>
          <p:cNvGrpSpPr/>
          <p:nvPr/>
        </p:nvGrpSpPr>
        <p:grpSpPr>
          <a:xfrm>
            <a:off x="3299889" y="3386075"/>
            <a:ext cx="528464" cy="52846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3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ysClr val="window" lastClr="FFFFFF"/>
            </a:solidFill>
          </p:grpSpPr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>
                <a:lnSpc>
                  <a:spcPct val="120000"/>
                </a:lnSpc>
                <a:defRPr/>
              </a:pPr>
              <a:endParaRPr lang="id-ID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>
            <a:off x="4436727" y="3329599"/>
            <a:ext cx="616541" cy="616541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4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ysClr val="window" lastClr="FFFFFF"/>
            </a:solidFill>
          </p:grpSpPr>
          <p:sp>
            <p:nvSpPr>
              <p:cNvPr id="66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>
                <a:lnSpc>
                  <a:spcPct val="120000"/>
                </a:lnSpc>
                <a:defRPr/>
              </a:pPr>
              <a:endParaRPr lang="id-ID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9"/>
          <p:cNvGrpSpPr/>
          <p:nvPr/>
        </p:nvGrpSpPr>
        <p:grpSpPr>
          <a:xfrm>
            <a:off x="2429189" y="3407660"/>
            <a:ext cx="469745" cy="469745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71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ysClr val="window" lastClr="FFFFFF"/>
            </a:solidFill>
          </p:grpSpPr>
          <p:sp>
            <p:nvSpPr>
              <p:cNvPr id="73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defRPr/>
                </a:pPr>
                <a:endParaRPr lang="id-ID" sz="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just">
                <a:lnSpc>
                  <a:spcPct val="120000"/>
                </a:lnSpc>
                <a:defRPr/>
              </a:pPr>
              <a:endParaRPr lang="id-ID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0" name="Content Placeholder 2"/>
          <p:cNvSpPr txBox="1">
            <a:spLocks/>
          </p:cNvSpPr>
          <p:nvPr/>
        </p:nvSpPr>
        <p:spPr>
          <a:xfrm>
            <a:off x="5306683" y="2484033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zh-CN" altLang="en-US" sz="140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5306683" y="2727960"/>
            <a:ext cx="4431097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en-US" altLang="zh-CN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5306683" y="3741242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zh-CN" altLang="en-US" sz="140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5306683" y="3943937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en-US" altLang="zh-CN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>
          <a:xfrm>
            <a:off x="6821882" y="3741242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zh-CN" altLang="en-US" sz="140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6821882" y="3943937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en-US" altLang="zh-CN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8359529" y="3741242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zh-CN" altLang="en-US" sz="140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8359529" y="3943937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defRPr/>
            </a:pPr>
            <a:r>
              <a:rPr lang="en-US" altLang="zh-CN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文本框 1">
            <a:extLst>
              <a:ext uri="{FF2B5EF4-FFF2-40B4-BE49-F238E27FC236}">
                <a16:creationId xmlns:a16="http://schemas.microsoft.com/office/drawing/2014/main" xmlns="" id="{F147AAEC-F297-4348-9FF7-AD07AC6A9B3A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xmlns="" id="{3A06A4E5-A785-4F51-A2B6-DC133604ED98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94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任意多边形 59"/>
          <p:cNvSpPr>
            <a:spLocks/>
          </p:cNvSpPr>
          <p:nvPr/>
        </p:nvSpPr>
        <p:spPr bwMode="auto">
          <a:xfrm>
            <a:off x="2113383" y="1994730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FF872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任意多边形 60"/>
          <p:cNvSpPr>
            <a:spLocks noChangeArrowheads="1"/>
          </p:cNvSpPr>
          <p:nvPr/>
        </p:nvSpPr>
        <p:spPr bwMode="auto">
          <a:xfrm>
            <a:off x="4126690" y="1994730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3D42B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任意多边形 61"/>
          <p:cNvSpPr>
            <a:spLocks/>
          </p:cNvSpPr>
          <p:nvPr/>
        </p:nvSpPr>
        <p:spPr bwMode="auto">
          <a:xfrm>
            <a:off x="8209027" y="1994730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3D42B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6194207" y="1994730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FF872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209027" y="2194396"/>
            <a:ext cx="568739" cy="1692604"/>
            <a:chOff x="9286715" y="1680422"/>
            <a:chExt cx="654939" cy="1949140"/>
          </a:xfrm>
          <a:solidFill>
            <a:srgbClr val="1C327F"/>
          </a:solidFill>
        </p:grpSpPr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defRPr/>
              </a:pPr>
              <a:endParaRPr lang="zh-CN" altLang="en-US" sz="1600" kern="0">
                <a:solidFill>
                  <a:srgbClr val="00988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6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rgbClr val="00988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rgbClr val="00988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113385" y="2194396"/>
            <a:ext cx="571765" cy="1692604"/>
            <a:chOff x="2267202" y="1680422"/>
            <a:chExt cx="658423" cy="1949140"/>
          </a:xfrm>
          <a:solidFill>
            <a:srgbClr val="FF872F"/>
          </a:solidFill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72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4126691" y="2194396"/>
            <a:ext cx="570252" cy="1692604"/>
            <a:chOff x="4585650" y="1680422"/>
            <a:chExt cx="656681" cy="1949140"/>
          </a:xfrm>
          <a:solidFill>
            <a:srgbClr val="1C327F"/>
          </a:solidFill>
        </p:grpSpPr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defRPr/>
              </a:pPr>
              <a:endParaRPr lang="zh-CN" altLang="en-US" sz="1600" kern="0">
                <a:solidFill>
                  <a:srgbClr val="00988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77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rgbClr val="00988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rgbClr val="00988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rgbClr val="00988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2483093" y="4292379"/>
            <a:ext cx="6547582" cy="570252"/>
            <a:chOff x="2692946" y="4096380"/>
            <a:chExt cx="7539950" cy="656681"/>
          </a:xfrm>
          <a:solidFill>
            <a:sysClr val="window" lastClr="FFFFFF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99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94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88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85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6194208" y="2194396"/>
            <a:ext cx="571765" cy="1692604"/>
            <a:chOff x="6966525" y="1680422"/>
            <a:chExt cx="658423" cy="1949140"/>
          </a:xfrm>
          <a:solidFill>
            <a:srgbClr val="FF872F"/>
          </a:solidFill>
        </p:grpSpPr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  <a:defRPr/>
              </a:pPr>
              <a:endParaRPr lang="zh-CN" altLang="en-US" sz="1600" kern="0">
                <a:solidFill>
                  <a:sysClr val="windowText" lastClr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107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00" kern="0">
                  <a:solidFill>
                    <a:sysClr val="windowText" lastClr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0" name="TextBox 23"/>
          <p:cNvSpPr txBox="1"/>
          <p:nvPr/>
        </p:nvSpPr>
        <p:spPr>
          <a:xfrm>
            <a:off x="1289884" y="5583169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Box 24"/>
          <p:cNvSpPr txBox="1"/>
          <p:nvPr/>
        </p:nvSpPr>
        <p:spPr>
          <a:xfrm>
            <a:off x="1289887" y="532631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23"/>
          <p:cNvSpPr txBox="1"/>
          <p:nvPr/>
        </p:nvSpPr>
        <p:spPr>
          <a:xfrm>
            <a:off x="3531427" y="5583169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3531427" y="532631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781238" y="5583169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781241" y="532631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8022780" y="5583169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800" kern="0" dirty="0" smtClea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8022781" y="532631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>
                <a:solidFill>
                  <a:sysClr val="window" lastClr="FFFFFF">
                    <a:lumMod val="65000"/>
                  </a:sys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文本框 1">
            <a:extLst>
              <a:ext uri="{FF2B5EF4-FFF2-40B4-BE49-F238E27FC236}">
                <a16:creationId xmlns:a16="http://schemas.microsoft.com/office/drawing/2014/main" xmlns="" id="{F147AAEC-F297-4348-9FF7-AD07AC6A9B3A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年中工作概述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xmlns="" id="{3A06A4E5-A785-4F51-A2B6-DC133604ED98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67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41395D0-3694-44D9-90B7-52FFC556C497}"/>
              </a:ext>
            </a:extLst>
          </p:cNvPr>
          <p:cNvGrpSpPr/>
          <p:nvPr/>
        </p:nvGrpSpPr>
        <p:grpSpPr>
          <a:xfrm>
            <a:off x="5066843" y="3024726"/>
            <a:ext cx="5944514" cy="1384995"/>
            <a:chOff x="930958" y="3196533"/>
            <a:chExt cx="5944514" cy="138499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C316548-20A1-4A9A-A75C-C35AB5E527BD}"/>
                </a:ext>
              </a:extLst>
            </p:cNvPr>
            <p:cNvSpPr txBox="1"/>
            <p:nvPr/>
          </p:nvSpPr>
          <p:spPr>
            <a:xfrm>
              <a:off x="1733392" y="3196533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rgbClr val="C2942B"/>
                  </a:solidFill>
                  <a:latin typeface="汉仪中秀体简" panose="00020600040101010101" pitchFamily="18" charset="-122"/>
                  <a:ea typeface="汉仪中秀体简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A799694-C869-4EC3-9A5F-0E34E912ADF7}"/>
                </a:ext>
              </a:extLst>
            </p:cNvPr>
            <p:cNvSpPr txBox="1"/>
            <p:nvPr/>
          </p:nvSpPr>
          <p:spPr>
            <a:xfrm>
              <a:off x="930958" y="4119863"/>
              <a:ext cx="59445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Fusce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posuere, magna sed pulvinar ultricies, purus lectus malesuada libero, sit amet commodo magna eros quis 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urna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1D3386B-1026-4404-8C6F-404EEAFB8FF3}"/>
              </a:ext>
            </a:extLst>
          </p:cNvPr>
          <p:cNvSpPr/>
          <p:nvPr/>
        </p:nvSpPr>
        <p:spPr>
          <a:xfrm>
            <a:off x="927742" y="4257909"/>
            <a:ext cx="2374257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olidFill>
                  <a:srgbClr val="3D42BF"/>
                </a:solidFill>
              </a:rPr>
              <a:t>PART</a:t>
            </a:r>
            <a:r>
              <a:rPr lang="en-US" altLang="zh-CN" sz="7200" dirty="0">
                <a:solidFill>
                  <a:schemeClr val="bg1"/>
                </a:solidFill>
              </a:rPr>
              <a:t> 02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5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9EE7DE-99F3-4EAD-AB78-BE7B8B9477B5}"/>
              </a:ext>
            </a:extLst>
          </p:cNvPr>
          <p:cNvSpPr txBox="1"/>
          <p:nvPr/>
        </p:nvSpPr>
        <p:spPr>
          <a:xfrm>
            <a:off x="5080336" y="728114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</a:rPr>
              <a:t>工作成果展示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90C1790-B796-4D22-911B-3490B3777B17}"/>
              </a:ext>
            </a:extLst>
          </p:cNvPr>
          <p:cNvSpPr/>
          <p:nvPr/>
        </p:nvSpPr>
        <p:spPr>
          <a:xfrm>
            <a:off x="4955891" y="1128224"/>
            <a:ext cx="2280219" cy="398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consectetuer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Maecenas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porttitor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congue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7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hart 33">
            <a:extLst>
              <a:ext uri="{FF2B5EF4-FFF2-40B4-BE49-F238E27FC236}">
                <a16:creationId xmlns:a16="http://schemas.microsoft.com/office/drawing/2014/main" xmlns="" id="{3A4D546C-B79E-4C36-90D1-416586CC6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91241"/>
              </p:ext>
            </p:extLst>
          </p:nvPr>
        </p:nvGraphicFramePr>
        <p:xfrm>
          <a:off x="1305687" y="2102544"/>
          <a:ext cx="1767621" cy="1676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34">
            <a:extLst>
              <a:ext uri="{FF2B5EF4-FFF2-40B4-BE49-F238E27FC236}">
                <a16:creationId xmlns:a16="http://schemas.microsoft.com/office/drawing/2014/main" xmlns="" id="{356C9DB1-0263-43B6-9A1F-0DAAC334EC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2863493"/>
              </p:ext>
            </p:extLst>
          </p:nvPr>
        </p:nvGraphicFramePr>
        <p:xfrm>
          <a:off x="1273722" y="4255194"/>
          <a:ext cx="1767621" cy="1676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35">
            <a:extLst>
              <a:ext uri="{FF2B5EF4-FFF2-40B4-BE49-F238E27FC236}">
                <a16:creationId xmlns:a16="http://schemas.microsoft.com/office/drawing/2014/main" xmlns="" id="{50D6282E-85D0-404B-B457-E92F7EA43D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001137"/>
              </p:ext>
            </p:extLst>
          </p:nvPr>
        </p:nvGraphicFramePr>
        <p:xfrm>
          <a:off x="6315656" y="4255194"/>
          <a:ext cx="1767621" cy="1676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36">
            <a:extLst>
              <a:ext uri="{FF2B5EF4-FFF2-40B4-BE49-F238E27FC236}">
                <a16:creationId xmlns:a16="http://schemas.microsoft.com/office/drawing/2014/main" xmlns="" id="{0C16B393-45AD-4A1C-ACB2-7EBEF5801D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5736358"/>
              </p:ext>
            </p:extLst>
          </p:nvPr>
        </p:nvGraphicFramePr>
        <p:xfrm>
          <a:off x="6315656" y="2104737"/>
          <a:ext cx="1767621" cy="1676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0" name="Group 37">
            <a:extLst>
              <a:ext uri="{FF2B5EF4-FFF2-40B4-BE49-F238E27FC236}">
                <a16:creationId xmlns:a16="http://schemas.microsoft.com/office/drawing/2014/main" xmlns="" id="{33A4BF42-1F74-4EC1-9426-3D85FC8950BF}"/>
              </a:ext>
            </a:extLst>
          </p:cNvPr>
          <p:cNvGrpSpPr/>
          <p:nvPr/>
        </p:nvGrpSpPr>
        <p:grpSpPr>
          <a:xfrm>
            <a:off x="1933333" y="4784751"/>
            <a:ext cx="439685" cy="530489"/>
            <a:chOff x="134906" y="3220464"/>
            <a:chExt cx="730251" cy="881063"/>
          </a:xfrm>
          <a:noFill/>
        </p:grpSpPr>
        <p:sp>
          <p:nvSpPr>
            <p:cNvPr id="11" name="Freeform 34">
              <a:extLst>
                <a:ext uri="{FF2B5EF4-FFF2-40B4-BE49-F238E27FC236}">
                  <a16:creationId xmlns:a16="http://schemas.microsoft.com/office/drawing/2014/main" xmlns="" id="{A269D5B2-532C-4CC5-8E08-399237F5E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06" y="3220464"/>
              <a:ext cx="730251" cy="577851"/>
            </a:xfrm>
            <a:custGeom>
              <a:avLst/>
              <a:gdLst>
                <a:gd name="T0" fmla="*/ 124 w 192"/>
                <a:gd name="T1" fmla="*/ 96 h 152"/>
                <a:gd name="T2" fmla="*/ 116 w 192"/>
                <a:gd name="T3" fmla="*/ 92 h 152"/>
                <a:gd name="T4" fmla="*/ 116 w 192"/>
                <a:gd name="T5" fmla="*/ 80 h 152"/>
                <a:gd name="T6" fmla="*/ 120 w 192"/>
                <a:gd name="T7" fmla="*/ 60 h 152"/>
                <a:gd name="T8" fmla="*/ 121 w 192"/>
                <a:gd name="T9" fmla="*/ 25 h 152"/>
                <a:gd name="T10" fmla="*/ 96 w 192"/>
                <a:gd name="T11" fmla="*/ 0 h 152"/>
                <a:gd name="T12" fmla="*/ 72 w 192"/>
                <a:gd name="T13" fmla="*/ 24 h 152"/>
                <a:gd name="T14" fmla="*/ 72 w 192"/>
                <a:gd name="T15" fmla="*/ 60 h 152"/>
                <a:gd name="T16" fmla="*/ 76 w 192"/>
                <a:gd name="T17" fmla="*/ 80 h 152"/>
                <a:gd name="T18" fmla="*/ 76 w 192"/>
                <a:gd name="T19" fmla="*/ 92 h 152"/>
                <a:gd name="T20" fmla="*/ 68 w 192"/>
                <a:gd name="T21" fmla="*/ 96 h 152"/>
                <a:gd name="T22" fmla="*/ 16 w 192"/>
                <a:gd name="T23" fmla="*/ 96 h 152"/>
                <a:gd name="T24" fmla="*/ 0 w 192"/>
                <a:gd name="T25" fmla="*/ 116 h 152"/>
                <a:gd name="T26" fmla="*/ 0 w 192"/>
                <a:gd name="T27" fmla="*/ 152 h 152"/>
                <a:gd name="T28" fmla="*/ 192 w 192"/>
                <a:gd name="T29" fmla="*/ 152 h 152"/>
                <a:gd name="T30" fmla="*/ 192 w 192"/>
                <a:gd name="T31" fmla="*/ 116 h 152"/>
                <a:gd name="T32" fmla="*/ 176 w 192"/>
                <a:gd name="T33" fmla="*/ 96 h 152"/>
                <a:gd name="T34" fmla="*/ 124 w 192"/>
                <a:gd name="T35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52">
                  <a:moveTo>
                    <a:pt x="124" y="96"/>
                  </a:moveTo>
                  <a:cubicBezTo>
                    <a:pt x="121" y="96"/>
                    <a:pt x="118" y="95"/>
                    <a:pt x="116" y="92"/>
                  </a:cubicBezTo>
                  <a:cubicBezTo>
                    <a:pt x="114" y="89"/>
                    <a:pt x="115" y="83"/>
                    <a:pt x="116" y="80"/>
                  </a:cubicBezTo>
                  <a:cubicBezTo>
                    <a:pt x="119" y="72"/>
                    <a:pt x="120" y="68"/>
                    <a:pt x="120" y="60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11"/>
                    <a:pt x="110" y="0"/>
                    <a:pt x="96" y="0"/>
                  </a:cubicBezTo>
                  <a:cubicBezTo>
                    <a:pt x="82" y="0"/>
                    <a:pt x="72" y="10"/>
                    <a:pt x="72" y="24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8"/>
                    <a:pt x="73" y="72"/>
                    <a:pt x="76" y="80"/>
                  </a:cubicBezTo>
                  <a:cubicBezTo>
                    <a:pt x="77" y="83"/>
                    <a:pt x="78" y="89"/>
                    <a:pt x="76" y="92"/>
                  </a:cubicBezTo>
                  <a:cubicBezTo>
                    <a:pt x="74" y="95"/>
                    <a:pt x="71" y="96"/>
                    <a:pt x="6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8" y="96"/>
                    <a:pt x="0" y="108"/>
                    <a:pt x="0" y="1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08"/>
                    <a:pt x="184" y="96"/>
                    <a:pt x="176" y="96"/>
                  </a:cubicBezTo>
                  <a:lnTo>
                    <a:pt x="124" y="96"/>
                  </a:lnTo>
                  <a:close/>
                </a:path>
              </a:pathLst>
            </a:cu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2" name="Freeform 35">
              <a:extLst>
                <a:ext uri="{FF2B5EF4-FFF2-40B4-BE49-F238E27FC236}">
                  <a16:creationId xmlns:a16="http://schemas.microsoft.com/office/drawing/2014/main" xmlns="" id="{2930A058-CF51-43E9-9DC9-F73B3B37C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69" y="3798314"/>
              <a:ext cx="669926" cy="303213"/>
            </a:xfrm>
            <a:custGeom>
              <a:avLst/>
              <a:gdLst>
                <a:gd name="T0" fmla="*/ 422 w 422"/>
                <a:gd name="T1" fmla="*/ 191 h 191"/>
                <a:gd name="T2" fmla="*/ 115 w 422"/>
                <a:gd name="T3" fmla="*/ 191 h 191"/>
                <a:gd name="T4" fmla="*/ 115 w 422"/>
                <a:gd name="T5" fmla="*/ 95 h 191"/>
                <a:gd name="T6" fmla="*/ 67 w 422"/>
                <a:gd name="T7" fmla="*/ 191 h 191"/>
                <a:gd name="T8" fmla="*/ 0 w 422"/>
                <a:gd name="T9" fmla="*/ 191 h 191"/>
                <a:gd name="T10" fmla="*/ 0 w 422"/>
                <a:gd name="T11" fmla="*/ 0 h 191"/>
                <a:gd name="T12" fmla="*/ 422 w 422"/>
                <a:gd name="T13" fmla="*/ 0 h 191"/>
                <a:gd name="T14" fmla="*/ 422 w 422"/>
                <a:gd name="T1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91">
                  <a:moveTo>
                    <a:pt x="422" y="191"/>
                  </a:moveTo>
                  <a:lnTo>
                    <a:pt x="115" y="191"/>
                  </a:lnTo>
                  <a:lnTo>
                    <a:pt x="115" y="95"/>
                  </a:lnTo>
                  <a:lnTo>
                    <a:pt x="67" y="191"/>
                  </a:lnTo>
                  <a:lnTo>
                    <a:pt x="0" y="191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191"/>
                  </a:lnTo>
                  <a:close/>
                </a:path>
              </a:pathLst>
            </a:cu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3" name="Line 36">
              <a:extLst>
                <a:ext uri="{FF2B5EF4-FFF2-40B4-BE49-F238E27FC236}">
                  <a16:creationId xmlns:a16="http://schemas.microsoft.com/office/drawing/2014/main" xmlns="" id="{B542E26E-C600-4AE9-9532-A9739DAE42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919" y="3904677"/>
              <a:ext cx="0" cy="196850"/>
            </a:xfrm>
            <a:prstGeom prst="line">
              <a:avLst/>
            </a:pr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4" name="Line 37">
              <a:extLst>
                <a:ext uri="{FF2B5EF4-FFF2-40B4-BE49-F238E27FC236}">
                  <a16:creationId xmlns:a16="http://schemas.microsoft.com/office/drawing/2014/main" xmlns="" id="{75DEB675-DFA4-4477-BC9A-567CE606F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432" y="3949127"/>
              <a:ext cx="0" cy="152400"/>
            </a:xfrm>
            <a:prstGeom prst="line">
              <a:avLst/>
            </a:pr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5" name="Line 38">
              <a:extLst>
                <a:ext uri="{FF2B5EF4-FFF2-40B4-BE49-F238E27FC236}">
                  <a16:creationId xmlns:a16="http://schemas.microsoft.com/office/drawing/2014/main" xmlns="" id="{DD1DBC80-D81D-4627-A1FA-C7D95CB83A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357" y="4011039"/>
              <a:ext cx="0" cy="90488"/>
            </a:xfrm>
            <a:prstGeom prst="line">
              <a:avLst/>
            </a:pr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6" name="Oval 39">
              <a:extLst>
                <a:ext uri="{FF2B5EF4-FFF2-40B4-BE49-F238E27FC236}">
                  <a16:creationId xmlns:a16="http://schemas.microsoft.com/office/drawing/2014/main" xmlns="" id="{682BE0E7-B89C-44EB-A21B-47859F233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981" y="3296664"/>
              <a:ext cx="38100" cy="38100"/>
            </a:xfrm>
            <a:prstGeom prst="ellipse">
              <a:avLst/>
            </a:prstGeom>
            <a:grp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17" name="Group 44">
            <a:extLst>
              <a:ext uri="{FF2B5EF4-FFF2-40B4-BE49-F238E27FC236}">
                <a16:creationId xmlns:a16="http://schemas.microsoft.com/office/drawing/2014/main" xmlns="" id="{EF3E1FE3-6865-43AB-849B-ABAC4B33456C}"/>
              </a:ext>
            </a:extLst>
          </p:cNvPr>
          <p:cNvGrpSpPr/>
          <p:nvPr/>
        </p:nvGrpSpPr>
        <p:grpSpPr>
          <a:xfrm>
            <a:off x="1977180" y="2677979"/>
            <a:ext cx="484609" cy="484609"/>
            <a:chOff x="6264275" y="814388"/>
            <a:chExt cx="881063" cy="881063"/>
          </a:xfrm>
        </p:grpSpPr>
        <p:sp>
          <p:nvSpPr>
            <p:cNvPr id="18" name="Freeform 25">
              <a:extLst>
                <a:ext uri="{FF2B5EF4-FFF2-40B4-BE49-F238E27FC236}">
                  <a16:creationId xmlns:a16="http://schemas.microsoft.com/office/drawing/2014/main" xmlns="" id="{BC6086F2-A51E-4056-9AE4-12536EE67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275" y="904876"/>
              <a:ext cx="365125" cy="790575"/>
            </a:xfrm>
            <a:custGeom>
              <a:avLst/>
              <a:gdLst>
                <a:gd name="T0" fmla="*/ 96 w 96"/>
                <a:gd name="T1" fmla="*/ 208 h 208"/>
                <a:gd name="T2" fmla="*/ 21 w 96"/>
                <a:gd name="T3" fmla="*/ 208 h 208"/>
                <a:gd name="T4" fmla="*/ 0 w 96"/>
                <a:gd name="T5" fmla="*/ 188 h 208"/>
                <a:gd name="T6" fmla="*/ 0 w 96"/>
                <a:gd name="T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08">
                  <a:moveTo>
                    <a:pt x="96" y="208"/>
                  </a:moveTo>
                  <a:cubicBezTo>
                    <a:pt x="21" y="208"/>
                    <a:pt x="21" y="208"/>
                    <a:pt x="21" y="208"/>
                  </a:cubicBezTo>
                  <a:cubicBezTo>
                    <a:pt x="9" y="208"/>
                    <a:pt x="0" y="199"/>
                    <a:pt x="0" y="18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Line 26">
              <a:extLst>
                <a:ext uri="{FF2B5EF4-FFF2-40B4-BE49-F238E27FC236}">
                  <a16:creationId xmlns:a16="http://schemas.microsoft.com/office/drawing/2014/main" xmlns="" id="{0A64C37B-CA79-4730-AAF1-67901F4A91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4763" y="904876"/>
              <a:ext cx="608013" cy="0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xmlns="" id="{B937943C-831D-4F28-B7B6-718633C8C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275" y="814388"/>
              <a:ext cx="728663" cy="303213"/>
            </a:xfrm>
            <a:custGeom>
              <a:avLst/>
              <a:gdLst>
                <a:gd name="T0" fmla="*/ 192 w 192"/>
                <a:gd name="T1" fmla="*/ 0 h 80"/>
                <a:gd name="T2" fmla="*/ 24 w 192"/>
                <a:gd name="T3" fmla="*/ 0 h 80"/>
                <a:gd name="T4" fmla="*/ 0 w 192"/>
                <a:gd name="T5" fmla="*/ 24 h 80"/>
                <a:gd name="T6" fmla="*/ 24 w 192"/>
                <a:gd name="T7" fmla="*/ 48 h 80"/>
                <a:gd name="T8" fmla="*/ 192 w 192"/>
                <a:gd name="T9" fmla="*/ 48 h 80"/>
                <a:gd name="T10" fmla="*/ 192 w 19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2" h="80">
                  <a:moveTo>
                    <a:pt x="19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80"/>
                    <a:pt x="192" y="80"/>
                    <a:pt x="192" y="80"/>
                  </a:cubicBezTo>
                </a:path>
              </a:pathLst>
            </a:cu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Line 28">
              <a:extLst>
                <a:ext uri="{FF2B5EF4-FFF2-40B4-BE49-F238E27FC236}">
                  <a16:creationId xmlns:a16="http://schemas.microsoft.com/office/drawing/2014/main" xmlns="" id="{1EEEBA1E-7010-4138-BBB5-40250D3E7B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02450" y="1346201"/>
              <a:ext cx="0" cy="212725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xmlns="" id="{9A26428A-FD98-4A69-9EE6-F06B700B6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375" y="1466851"/>
              <a:ext cx="182563" cy="92075"/>
            </a:xfrm>
            <a:custGeom>
              <a:avLst/>
              <a:gdLst>
                <a:gd name="T0" fmla="*/ 0 w 115"/>
                <a:gd name="T1" fmla="*/ 0 h 58"/>
                <a:gd name="T2" fmla="*/ 58 w 115"/>
                <a:gd name="T3" fmla="*/ 58 h 58"/>
                <a:gd name="T4" fmla="*/ 115 w 115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58">
                  <a:moveTo>
                    <a:pt x="0" y="0"/>
                  </a:moveTo>
                  <a:lnTo>
                    <a:pt x="58" y="58"/>
                  </a:lnTo>
                  <a:lnTo>
                    <a:pt x="115" y="0"/>
                  </a:lnTo>
                </a:path>
              </a:pathLst>
            </a:cu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Oval 30">
              <a:extLst>
                <a:ext uri="{FF2B5EF4-FFF2-40B4-BE49-F238E27FC236}">
                  <a16:creationId xmlns:a16="http://schemas.microsoft.com/office/drawing/2014/main" xmlns="" id="{1F1E709B-FA5B-4FE8-9A35-0AFEF690E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9563" y="1209676"/>
              <a:ext cx="485775" cy="485775"/>
            </a:xfrm>
            <a:prstGeom prst="ellipse">
              <a:avLst/>
            </a:prstGeom>
            <a:noFill/>
            <a:ln w="15875" cap="rnd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4" name="Group 81">
            <a:extLst>
              <a:ext uri="{FF2B5EF4-FFF2-40B4-BE49-F238E27FC236}">
                <a16:creationId xmlns:a16="http://schemas.microsoft.com/office/drawing/2014/main" xmlns="" id="{5D3EDEC9-BF81-4227-A7AF-A4936F3B0360}"/>
              </a:ext>
            </a:extLst>
          </p:cNvPr>
          <p:cNvGrpSpPr/>
          <p:nvPr/>
        </p:nvGrpSpPr>
        <p:grpSpPr>
          <a:xfrm>
            <a:off x="6975210" y="4853570"/>
            <a:ext cx="474675" cy="474676"/>
            <a:chOff x="6399213" y="695325"/>
            <a:chExt cx="850899" cy="850901"/>
          </a:xfrm>
        </p:grpSpPr>
        <p:sp>
          <p:nvSpPr>
            <p:cNvPr id="25" name="Freeform 34">
              <a:extLst>
                <a:ext uri="{FF2B5EF4-FFF2-40B4-BE49-F238E27FC236}">
                  <a16:creationId xmlns:a16="http://schemas.microsoft.com/office/drawing/2014/main" xmlns="" id="{3535DCF9-F18A-4F26-83B1-B51AD3EC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900" y="862013"/>
              <a:ext cx="684212" cy="684213"/>
            </a:xfrm>
            <a:custGeom>
              <a:avLst/>
              <a:gdLst>
                <a:gd name="T0" fmla="*/ 431 w 431"/>
                <a:gd name="T1" fmla="*/ 0 h 431"/>
                <a:gd name="T2" fmla="*/ 431 w 431"/>
                <a:gd name="T3" fmla="*/ 431 h 431"/>
                <a:gd name="T4" fmla="*/ 0 w 431"/>
                <a:gd name="T5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" h="431">
                  <a:moveTo>
                    <a:pt x="431" y="0"/>
                  </a:moveTo>
                  <a:lnTo>
                    <a:pt x="431" y="431"/>
                  </a:lnTo>
                  <a:lnTo>
                    <a:pt x="0" y="431"/>
                  </a:lnTo>
                </a:path>
              </a:pathLst>
            </a:custGeom>
            <a:noFill/>
            <a:ln w="15875" cap="flat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5">
              <a:extLst>
                <a:ext uri="{FF2B5EF4-FFF2-40B4-BE49-F238E27FC236}">
                  <a16:creationId xmlns:a16="http://schemas.microsoft.com/office/drawing/2014/main" xmlns="" id="{2C708F76-5379-484C-B928-B5824E362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3825" y="769938"/>
              <a:ext cx="715962" cy="715963"/>
            </a:xfrm>
            <a:custGeom>
              <a:avLst/>
              <a:gdLst>
                <a:gd name="T0" fmla="*/ 451 w 451"/>
                <a:gd name="T1" fmla="*/ 0 h 451"/>
                <a:gd name="T2" fmla="*/ 451 w 451"/>
                <a:gd name="T3" fmla="*/ 451 h 451"/>
                <a:gd name="T4" fmla="*/ 0 w 451"/>
                <a:gd name="T5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451">
                  <a:moveTo>
                    <a:pt x="451" y="0"/>
                  </a:moveTo>
                  <a:lnTo>
                    <a:pt x="451" y="451"/>
                  </a:lnTo>
                  <a:lnTo>
                    <a:pt x="0" y="451"/>
                  </a:lnTo>
                </a:path>
              </a:pathLst>
            </a:custGeom>
            <a:noFill/>
            <a:ln w="15875" cap="flat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Rectangle 36">
              <a:extLst>
                <a:ext uri="{FF2B5EF4-FFF2-40B4-BE49-F238E27FC236}">
                  <a16:creationId xmlns:a16="http://schemas.microsoft.com/office/drawing/2014/main" xmlns="" id="{6DA2C769-E1B0-471C-B9A6-C1938F059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9213" y="695325"/>
              <a:ext cx="728662" cy="728663"/>
            </a:xfrm>
            <a:prstGeom prst="rect">
              <a:avLst/>
            </a:prstGeom>
            <a:noFill/>
            <a:ln w="15875" cap="flat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xmlns="" id="{3EB1D849-A440-402E-BA05-693D348A0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5" y="965200"/>
              <a:ext cx="482600" cy="307975"/>
            </a:xfrm>
            <a:custGeom>
              <a:avLst/>
              <a:gdLst>
                <a:gd name="T0" fmla="*/ 304 w 304"/>
                <a:gd name="T1" fmla="*/ 194 h 194"/>
                <a:gd name="T2" fmla="*/ 230 w 304"/>
                <a:gd name="T3" fmla="*/ 0 h 194"/>
                <a:gd name="T4" fmla="*/ 134 w 304"/>
                <a:gd name="T5" fmla="*/ 143 h 194"/>
                <a:gd name="T6" fmla="*/ 75 w 304"/>
                <a:gd name="T7" fmla="*/ 71 h 194"/>
                <a:gd name="T8" fmla="*/ 0 w 304"/>
                <a:gd name="T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194">
                  <a:moveTo>
                    <a:pt x="304" y="194"/>
                  </a:moveTo>
                  <a:lnTo>
                    <a:pt x="230" y="0"/>
                  </a:lnTo>
                  <a:lnTo>
                    <a:pt x="134" y="143"/>
                  </a:lnTo>
                  <a:lnTo>
                    <a:pt x="75" y="71"/>
                  </a:lnTo>
                  <a:lnTo>
                    <a:pt x="0" y="194"/>
                  </a:lnTo>
                </a:path>
              </a:pathLst>
            </a:custGeom>
            <a:noFill/>
            <a:ln w="15875" cap="flat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Oval 38">
              <a:extLst>
                <a:ext uri="{FF2B5EF4-FFF2-40B4-BE49-F238E27FC236}">
                  <a16:creationId xmlns:a16="http://schemas.microsoft.com/office/drawing/2014/main" xmlns="" id="{842852A5-FAE2-42E2-A52C-455677C07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0025" y="808038"/>
              <a:ext cx="119062" cy="119063"/>
            </a:xfrm>
            <a:prstGeom prst="ellipse">
              <a:avLst/>
            </a:prstGeom>
            <a:noFill/>
            <a:ln w="15875" cap="flat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Line 39">
              <a:extLst>
                <a:ext uri="{FF2B5EF4-FFF2-40B4-BE49-F238E27FC236}">
                  <a16:creationId xmlns:a16="http://schemas.microsoft.com/office/drawing/2014/main" xmlns="" id="{0902AF96-3FBC-4FA2-AD68-06DD09BC53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99213" y="1273175"/>
              <a:ext cx="728662" cy="0"/>
            </a:xfrm>
            <a:prstGeom prst="line">
              <a:avLst/>
            </a:prstGeom>
            <a:noFill/>
            <a:ln w="15875" cap="flat">
              <a:solidFill>
                <a:srgbClr val="1A2A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31" name="Group 88">
            <a:extLst>
              <a:ext uri="{FF2B5EF4-FFF2-40B4-BE49-F238E27FC236}">
                <a16:creationId xmlns:a16="http://schemas.microsoft.com/office/drawing/2014/main" xmlns="" id="{A69B9A58-88F6-46C2-A4AA-82EA726EEA22}"/>
              </a:ext>
            </a:extLst>
          </p:cNvPr>
          <p:cNvGrpSpPr/>
          <p:nvPr/>
        </p:nvGrpSpPr>
        <p:grpSpPr>
          <a:xfrm>
            <a:off x="7026784" y="2698713"/>
            <a:ext cx="408861" cy="466068"/>
            <a:chOff x="6873875" y="742950"/>
            <a:chExt cx="771526" cy="879476"/>
          </a:xfrm>
        </p:grpSpPr>
        <p:sp>
          <p:nvSpPr>
            <p:cNvPr id="32" name="Line 43">
              <a:extLst>
                <a:ext uri="{FF2B5EF4-FFF2-40B4-BE49-F238E27FC236}">
                  <a16:creationId xmlns:a16="http://schemas.microsoft.com/office/drawing/2014/main" xmlns="" id="{0B2275D2-6D7D-480C-BFD8-96DF8C291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800" y="1471613"/>
              <a:ext cx="0" cy="76200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Line 44">
              <a:extLst>
                <a:ext uri="{FF2B5EF4-FFF2-40B4-BE49-F238E27FC236}">
                  <a16:creationId xmlns:a16="http://schemas.microsoft.com/office/drawing/2014/main" xmlns="" id="{448C38DD-D7F7-46FC-A584-BA60DBB21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3125" y="1471613"/>
              <a:ext cx="0" cy="76200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91">
              <a:extLst>
                <a:ext uri="{FF2B5EF4-FFF2-40B4-BE49-F238E27FC236}">
                  <a16:creationId xmlns:a16="http://schemas.microsoft.com/office/drawing/2014/main" xmlns="" id="{F6047446-6E1C-4B47-8BE3-DD3A3F9FC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363" y="1547813"/>
              <a:ext cx="457200" cy="74613"/>
            </a:xfrm>
            <a:custGeom>
              <a:avLst/>
              <a:gdLst>
                <a:gd name="T0" fmla="*/ 120 w 120"/>
                <a:gd name="T1" fmla="*/ 20 h 20"/>
                <a:gd name="T2" fmla="*/ 60 w 120"/>
                <a:gd name="T3" fmla="*/ 0 h 20"/>
                <a:gd name="T4" fmla="*/ 0 w 120"/>
                <a:gd name="T5" fmla="*/ 20 h 20"/>
                <a:gd name="T6" fmla="*/ 120 w 120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20">
                  <a:moveTo>
                    <a:pt x="120" y="20"/>
                  </a:moveTo>
                  <a:cubicBezTo>
                    <a:pt x="103" y="7"/>
                    <a:pt x="83" y="0"/>
                    <a:pt x="60" y="0"/>
                  </a:cubicBezTo>
                  <a:cubicBezTo>
                    <a:pt x="37" y="0"/>
                    <a:pt x="17" y="7"/>
                    <a:pt x="0" y="20"/>
                  </a:cubicBezTo>
                  <a:lnTo>
                    <a:pt x="120" y="20"/>
                  </a:lnTo>
                  <a:close/>
                </a:path>
              </a:pathLst>
            </a:cu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Oval 92">
              <a:extLst>
                <a:ext uri="{FF2B5EF4-FFF2-40B4-BE49-F238E27FC236}">
                  <a16:creationId xmlns:a16="http://schemas.microsoft.com/office/drawing/2014/main" xmlns="" id="{86242B81-96D2-4F9A-A7FF-3C7309FC6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4038" y="773113"/>
              <a:ext cx="577850" cy="576263"/>
            </a:xfrm>
            <a:prstGeom prst="ellips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93">
              <a:extLst>
                <a:ext uri="{FF2B5EF4-FFF2-40B4-BE49-F238E27FC236}">
                  <a16:creationId xmlns:a16="http://schemas.microsoft.com/office/drawing/2014/main" xmlns="" id="{8FA84B2E-5725-4109-85C2-AA57DA055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773113"/>
              <a:ext cx="741363" cy="739775"/>
            </a:xfrm>
            <a:custGeom>
              <a:avLst/>
              <a:gdLst>
                <a:gd name="T0" fmla="*/ 152 w 195"/>
                <a:gd name="T1" fmla="*/ 0 h 195"/>
                <a:gd name="T2" fmla="*/ 152 w 195"/>
                <a:gd name="T3" fmla="*/ 152 h 195"/>
                <a:gd name="T4" fmla="*/ 0 w 195"/>
                <a:gd name="T5" fmla="*/ 15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195">
                  <a:moveTo>
                    <a:pt x="152" y="0"/>
                  </a:moveTo>
                  <a:cubicBezTo>
                    <a:pt x="195" y="42"/>
                    <a:pt x="195" y="110"/>
                    <a:pt x="152" y="152"/>
                  </a:cubicBezTo>
                  <a:cubicBezTo>
                    <a:pt x="110" y="195"/>
                    <a:pt x="42" y="195"/>
                    <a:pt x="0" y="152"/>
                  </a:cubicBezTo>
                </a:path>
              </a:pathLst>
            </a:cu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Line 48">
              <a:extLst>
                <a:ext uri="{FF2B5EF4-FFF2-40B4-BE49-F238E27FC236}">
                  <a16:creationId xmlns:a16="http://schemas.microsoft.com/office/drawing/2014/main" xmlns="" id="{7465F310-A5F3-4B93-BE3F-A5E865A334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73875" y="1319213"/>
              <a:ext cx="60325" cy="60325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Line 49">
              <a:extLst>
                <a:ext uri="{FF2B5EF4-FFF2-40B4-BE49-F238E27FC236}">
                  <a16:creationId xmlns:a16="http://schemas.microsoft.com/office/drawing/2014/main" xmlns="" id="{017CA6A0-5A7C-4468-995C-088991650D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51725" y="742950"/>
              <a:ext cx="60325" cy="60325"/>
            </a:xfrm>
            <a:prstGeom prst="line">
              <a:avLst/>
            </a:prstGeom>
            <a:noFill/>
            <a:ln w="15875" cap="rnd">
              <a:solidFill>
                <a:srgbClr val="1A2A3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9" name="TextBox 96">
            <a:extLst>
              <a:ext uri="{FF2B5EF4-FFF2-40B4-BE49-F238E27FC236}">
                <a16:creationId xmlns:a16="http://schemas.microsoft.com/office/drawing/2014/main" xmlns="" id="{42E0EC34-71FF-4E4C-912F-99E8A7127B44}"/>
              </a:ext>
            </a:extLst>
          </p:cNvPr>
          <p:cNvSpPr txBox="1"/>
          <p:nvPr/>
        </p:nvSpPr>
        <p:spPr>
          <a:xfrm>
            <a:off x="2038741" y="341055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40" name="TextBox 97">
            <a:extLst>
              <a:ext uri="{FF2B5EF4-FFF2-40B4-BE49-F238E27FC236}">
                <a16:creationId xmlns:a16="http://schemas.microsoft.com/office/drawing/2014/main" xmlns="" id="{86BD8DB7-8F65-427C-A69F-CD2D995D8A31}"/>
              </a:ext>
            </a:extLst>
          </p:cNvPr>
          <p:cNvSpPr txBox="1"/>
          <p:nvPr/>
        </p:nvSpPr>
        <p:spPr>
          <a:xfrm>
            <a:off x="1974064" y="55632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41" name="TextBox 98">
            <a:extLst>
              <a:ext uri="{FF2B5EF4-FFF2-40B4-BE49-F238E27FC236}">
                <a16:creationId xmlns:a16="http://schemas.microsoft.com/office/drawing/2014/main" xmlns="" id="{FEEA076A-C079-4384-B7DA-B4EA554E6EF5}"/>
              </a:ext>
            </a:extLst>
          </p:cNvPr>
          <p:cNvSpPr txBox="1"/>
          <p:nvPr/>
        </p:nvSpPr>
        <p:spPr>
          <a:xfrm>
            <a:off x="7037426" y="55632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42" name="TextBox 99">
            <a:extLst>
              <a:ext uri="{FF2B5EF4-FFF2-40B4-BE49-F238E27FC236}">
                <a16:creationId xmlns:a16="http://schemas.microsoft.com/office/drawing/2014/main" xmlns="" id="{59058826-C3C8-4E71-8609-4558F4577BD8}"/>
              </a:ext>
            </a:extLst>
          </p:cNvPr>
          <p:cNvSpPr txBox="1"/>
          <p:nvPr/>
        </p:nvSpPr>
        <p:spPr>
          <a:xfrm>
            <a:off x="7058853" y="3412747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b="1" dirty="0">
                <a:solidFill>
                  <a:schemeClr val="bg1"/>
                </a:solidFill>
              </a:rPr>
              <a:t>55%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08AF8B47-1911-4E23-91A1-932D93E9C894}"/>
              </a:ext>
            </a:extLst>
          </p:cNvPr>
          <p:cNvSpPr txBox="1"/>
          <p:nvPr/>
        </p:nvSpPr>
        <p:spPr>
          <a:xfrm>
            <a:off x="3104572" y="250620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6A4F7DFB-45A0-4400-87B7-CEF3445F445F}"/>
              </a:ext>
            </a:extLst>
          </p:cNvPr>
          <p:cNvSpPr txBox="1"/>
          <p:nvPr/>
        </p:nvSpPr>
        <p:spPr>
          <a:xfrm>
            <a:off x="3104571" y="2851066"/>
            <a:ext cx="2787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3FD638CF-09FE-4CEA-ADA3-7CBCAB281795}"/>
              </a:ext>
            </a:extLst>
          </p:cNvPr>
          <p:cNvSpPr txBox="1"/>
          <p:nvPr/>
        </p:nvSpPr>
        <p:spPr>
          <a:xfrm>
            <a:off x="3110449" y="463177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46D39C5B-8CFA-4986-84F2-6855E128B17D}"/>
              </a:ext>
            </a:extLst>
          </p:cNvPr>
          <p:cNvSpPr txBox="1"/>
          <p:nvPr/>
        </p:nvSpPr>
        <p:spPr>
          <a:xfrm>
            <a:off x="3110448" y="4976644"/>
            <a:ext cx="2787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BA4D566A-E1AB-452A-AA42-C5138F2DCF85}"/>
              </a:ext>
            </a:extLst>
          </p:cNvPr>
          <p:cNvSpPr txBox="1"/>
          <p:nvPr/>
        </p:nvSpPr>
        <p:spPr>
          <a:xfrm>
            <a:off x="8124791" y="250870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59A1CF14-27C8-46D2-BEAB-F8A1C48915A2}"/>
              </a:ext>
            </a:extLst>
          </p:cNvPr>
          <p:cNvSpPr txBox="1"/>
          <p:nvPr/>
        </p:nvSpPr>
        <p:spPr>
          <a:xfrm>
            <a:off x="8124790" y="2853567"/>
            <a:ext cx="2787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7EBBAFEC-2F63-4F15-B8C2-F57B0BB16BBB}"/>
              </a:ext>
            </a:extLst>
          </p:cNvPr>
          <p:cNvSpPr txBox="1"/>
          <p:nvPr/>
        </p:nvSpPr>
        <p:spPr>
          <a:xfrm>
            <a:off x="8130668" y="463428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工作成果展示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58F393EB-BA45-4F02-90A4-B71AE7611D7E}"/>
              </a:ext>
            </a:extLst>
          </p:cNvPr>
          <p:cNvSpPr txBox="1"/>
          <p:nvPr/>
        </p:nvSpPr>
        <p:spPr>
          <a:xfrm>
            <a:off x="8130667" y="4979145"/>
            <a:ext cx="2787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512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3805</Words>
  <Application>Microsoft Office PowerPoint</Application>
  <PresentationFormat>自定义</PresentationFormat>
  <Paragraphs>254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蓝橙动感时尚PPT</dc:title>
  <dc:creator>第一PPT</dc:creator>
  <cp:keywords>www.1ppt.com</cp:keywords>
  <dc:description>www.1ppt.com</dc:description>
  <cp:lastModifiedBy>Windows User</cp:lastModifiedBy>
  <cp:revision>51</cp:revision>
  <dcterms:created xsi:type="dcterms:W3CDTF">2019-07-05T07:21:44Z</dcterms:created>
  <dcterms:modified xsi:type="dcterms:W3CDTF">2020-05-10T03:02:09Z</dcterms:modified>
</cp:coreProperties>
</file>