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sldIdLst>
    <p:sldId id="256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0" r:id="rId12"/>
    <p:sldId id="266" r:id="rId13"/>
    <p:sldId id="268" r:id="rId14"/>
    <p:sldId id="267" r:id="rId15"/>
    <p:sldId id="271" r:id="rId16"/>
    <p:sldId id="272" r:id="rId17"/>
    <p:sldId id="277" r:id="rId18"/>
    <p:sldId id="273" r:id="rId19"/>
    <p:sldId id="274" r:id="rId20"/>
    <p:sldId id="275" r:id="rId21"/>
    <p:sldId id="276" r:id="rId22"/>
    <p:sldId id="281" r:id="rId23"/>
    <p:sldId id="278" r:id="rId24"/>
    <p:sldId id="279" r:id="rId25"/>
    <p:sldId id="282" r:id="rId26"/>
    <p:sldId id="269" r:id="rId27"/>
    <p:sldId id="284" r:id="rId28"/>
    <p:sldId id="283" r:id="rId2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4E0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44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-660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xiazai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37D476F7-D84E-4B04-BFA6-EA82010E0E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2FD22-2A1B-4CAF-AB97-EF50DD9DCDC1}" type="datetimeFigureOut">
              <a:rPr lang="zh-CN" altLang="en-US" smtClean="0"/>
              <a:t>2021/4/24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28B0C8A4-3EB1-4A5C-B182-EFC3BBEEC5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83096362-78FD-4E5A-8D6B-84415B28B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DEEAB-6425-446F-8AAE-E7F3A413EE8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695406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550D127-D244-4222-AD8B-07AFB6B2F2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96F7EE4E-D257-4AE4-9FAA-091B2AE6D0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9AE6EBD5-345D-4AC8-9F3F-6C91EBFABD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378870E3-7520-425E-947E-ACB0673D2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2FD22-2A1B-4CAF-AB97-EF50DD9DCDC1}" type="datetimeFigureOut">
              <a:rPr lang="zh-CN" altLang="en-US" smtClean="0"/>
              <a:t>2021/4/24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2D696D69-30B0-4DEB-B964-1DA4590AE1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C26CE4BC-8879-4432-9FFD-59A50E0CE2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DEEAB-6425-446F-8AAE-E7F3A413EE8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337951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A87B9F8D-A428-479C-91E4-71DBE1F8CD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E57C61A8-5F3C-4573-A4A4-F9426BFD9F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8AB18495-F49B-4822-94E7-261FE778BE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2FD22-2A1B-4CAF-AB97-EF50DD9DCDC1}" type="datetimeFigureOut">
              <a:rPr lang="zh-CN" altLang="en-US" smtClean="0"/>
              <a:t>2021/4/24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C46CA719-614E-4EC2-9B91-3F084676E6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D648AD52-E594-4549-9B9A-2B85A52D5A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DEEAB-6425-446F-8AAE-E7F3A413EE8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421262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E878C391-C9D1-42C2-9A6A-173B8B23FF8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B56DA529-9350-4A6F-B99E-FFB728914C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5A9F5536-39E5-4826-9A9A-C5473DB5F1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2FD22-2A1B-4CAF-AB97-EF50DD9DCDC1}" type="datetimeFigureOut">
              <a:rPr lang="zh-CN" altLang="en-US" smtClean="0"/>
              <a:t>2021/4/24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FCBB0703-A291-406C-8BEC-C08CFE1238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7D41FD1E-F177-4AED-94C1-EE4F13335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DEEAB-6425-446F-8AAE-E7F3A413EE8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9851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9CF82-E1E5-4AA2-89F5-011C24B1DEDF}" type="datetimeFigureOut">
              <a:rPr lang="zh-CN" altLang="en-US" smtClean="0"/>
              <a:t>2021/4/24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FF42E-A599-4DDE-9F4A-4A93A85B81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416275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2021/4/24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11533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2021/4/24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85498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81312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393AB468-F473-42A4-8C24-74D3919445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2FD22-2A1B-4CAF-AB97-EF50DD9DCDC1}" type="datetimeFigureOut">
              <a:rPr lang="zh-CN" altLang="en-US" smtClean="0"/>
              <a:t>2021/4/24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20B31203-9847-413F-8C56-C59F749479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0632C9AE-2912-468C-949A-4364782BF3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DEEAB-6425-446F-8AAE-E7F3A413EE8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113026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3F0E4A8-B282-4C2D-9951-66226F6B16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C75E3A93-9BFB-49A2-8546-A198630257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EFAF5E61-D233-4386-A368-004145C2B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2FD22-2A1B-4CAF-AB97-EF50DD9DCDC1}" type="datetimeFigureOut">
              <a:rPr lang="zh-CN" altLang="en-US" smtClean="0"/>
              <a:t>2021/4/24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67FF2490-F05B-448A-BE8D-CB33BAB719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91CCC53B-D40C-4AE9-87D8-51B6CBA220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DEEAB-6425-446F-8AAE-E7F3A413EE8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255968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B4478E7-6694-4E98-9789-E6C3E3C912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5B6996D3-D451-4AB1-B2A3-59688557716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9D61A7E3-2338-45DB-86C7-05E682E77F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2EA00C1A-7D61-4B72-8D74-313565E72B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2FD22-2A1B-4CAF-AB97-EF50DD9DCDC1}" type="datetimeFigureOut">
              <a:rPr lang="zh-CN" altLang="en-US" smtClean="0"/>
              <a:t>2021/4/24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95E8217E-7E32-45C7-BAB2-7FF6061CC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50763ADC-7EBF-43A0-A5EB-7B36A5311B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DEEAB-6425-446F-8AAE-E7F3A413EE8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47998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34416FF-6AC2-4449-816A-67D2D7A6BD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AA8E83E7-098C-4F21-BB65-0F1747C1CD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9F7FAB5A-6275-4CE6-A624-31B7FFB1B7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7E526870-5320-46F8-8986-EEDC6F85E35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8085D2C6-303E-4EFF-844E-10CA4DCE2F1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97E9FF85-5D65-45CB-B1DE-DF42E2F6BA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2FD22-2A1B-4CAF-AB97-EF50DD9DCDC1}" type="datetimeFigureOut">
              <a:rPr lang="zh-CN" altLang="en-US" smtClean="0"/>
              <a:t>2021/4/24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A58D5561-C59B-4630-B6F9-DE53D6E6A1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F901F900-0AA5-4952-B620-68C7DB5946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DEEAB-6425-446F-8AAE-E7F3A413EE8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691020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34416FF-6AC2-4449-816A-67D2D7A6BD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AA8E83E7-098C-4F21-BB65-0F1747C1CD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9F7FAB5A-6275-4CE6-A624-31B7FFB1B7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7E526870-5320-46F8-8986-EEDC6F85E35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8085D2C6-303E-4EFF-844E-10CA4DCE2F1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97E9FF85-5D65-45CB-B1DE-DF42E2F6BA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2FD22-2A1B-4CAF-AB97-EF50DD9DCDC1}" type="datetimeFigureOut">
              <a:rPr lang="zh-CN" altLang="en-US" smtClean="0"/>
              <a:t>2021/4/24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A58D5561-C59B-4630-B6F9-DE53D6E6A1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F901F900-0AA5-4952-B620-68C7DB5946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DEEAB-6425-446F-8AAE-E7F3A413EE8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907704" y="6739570"/>
            <a:ext cx="1224136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0" dirty="0" smtClean="0">
                <a:solidFill>
                  <a:prstClr val="black"/>
                </a:solidFill>
                <a:latin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hlinkClick r:id="rId2"/>
              </a:rPr>
              <a:t>下载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</a:rPr>
              <a:t>http://www.1ppt.com/xiazai/</a:t>
            </a:r>
            <a:endParaRPr lang="en-US" altLang="zh-CN" sz="100" dirty="0" smtClean="0">
              <a:solidFill>
                <a:prstClr val="black"/>
              </a:solidFill>
              <a:latin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9571218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02011CE-EE14-470D-AEFD-F07469289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2F0DD72D-1F38-484F-9D03-7B4614E4D1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2FD22-2A1B-4CAF-AB97-EF50DD9DCDC1}" type="datetimeFigureOut">
              <a:rPr lang="zh-CN" altLang="en-US" smtClean="0"/>
              <a:t>2021/4/24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951A5843-B84C-45A0-A7B3-496555322F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CE2F33DA-8DE7-4D9A-B849-9FB0469A26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DEEAB-6425-446F-8AAE-E7F3A413EE8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097971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E0620BA1-5FD2-4851-93D1-35B1B54290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2FD22-2A1B-4CAF-AB97-EF50DD9DCDC1}" type="datetimeFigureOut">
              <a:rPr lang="zh-CN" altLang="en-US" smtClean="0"/>
              <a:t>2021/4/24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6F184AF3-85C2-454B-A6C0-FC143880DA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2DD71F8D-7BB6-4CE2-BA9B-8937E421C7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DEEAB-6425-446F-8AAE-E7F3A413EE8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277808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776ACA1-20C9-41B1-A590-AB25956B7E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8CBED87C-05B7-4E70-AF95-7AE4FC1B77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C48440BE-E777-41E3-B699-115910FDE2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052F5F34-14A5-4A8D-9199-B8B24C5F91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2FD22-2A1B-4CAF-AB97-EF50DD9DCDC1}" type="datetimeFigureOut">
              <a:rPr lang="zh-CN" altLang="en-US" smtClean="0"/>
              <a:t>2021/4/24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867082C4-6B79-4398-B21E-B2B2A962A1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BF8AF1ED-878D-49EB-9BF4-6AD56FB8D7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DEEAB-6425-446F-8AAE-E7F3A413EE8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59222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6F097092-00E3-4908-9297-FDFE4102812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C2FD22-2A1B-4CAF-AB97-EF50DD9DCDC1}" type="datetimeFigureOut">
              <a:rPr lang="zh-CN" altLang="en-US" smtClean="0"/>
              <a:t>2021/4/24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B3595D1B-6AF0-49BE-9E7E-644ADACBF8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92A1377E-9502-4E4C-86E5-57A340FFB0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9DEEAB-6425-446F-8AAE-E7F3A413EE8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0730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1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5828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ibaotu.com/ppt/" TargetMode="Externa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6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jianli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1" Type="http://schemas.openxmlformats.org/officeDocument/2006/relationships/slideLayout" Target="../slideLayouts/slideLayout1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shouchaobao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:a16="http://schemas.microsoft.com/office/drawing/2014/main" xmlns="" id="{15B74154-69D3-4BE7-8964-F2CE585AF311}"/>
              </a:ext>
            </a:extLst>
          </p:cNvPr>
          <p:cNvSpPr>
            <a:spLocks/>
          </p:cNvSpPr>
          <p:nvPr/>
        </p:nvSpPr>
        <p:spPr bwMode="auto">
          <a:xfrm>
            <a:off x="-1" y="0"/>
            <a:ext cx="7732730" cy="6861819"/>
          </a:xfrm>
          <a:custGeom>
            <a:avLst/>
            <a:gdLst>
              <a:gd name="connsiteX0" fmla="*/ 0 w 7732730"/>
              <a:gd name="connsiteY0" fmla="*/ 0 h 6861819"/>
              <a:gd name="connsiteX1" fmla="*/ 7732730 w 7732730"/>
              <a:gd name="connsiteY1" fmla="*/ 0 h 6861819"/>
              <a:gd name="connsiteX2" fmla="*/ 7732730 w 7732730"/>
              <a:gd name="connsiteY2" fmla="*/ 6861819 h 6861819"/>
              <a:gd name="connsiteX3" fmla="*/ 0 w 7732730"/>
              <a:gd name="connsiteY3" fmla="*/ 6861819 h 6861819"/>
              <a:gd name="connsiteX4" fmla="*/ 0 w 7732730"/>
              <a:gd name="connsiteY4" fmla="*/ 0 h 6861819"/>
              <a:gd name="connsiteX0" fmla="*/ 0 w 7732730"/>
              <a:gd name="connsiteY0" fmla="*/ 0 h 6861819"/>
              <a:gd name="connsiteX1" fmla="*/ 5109451 w 7732730"/>
              <a:gd name="connsiteY1" fmla="*/ 0 h 6861819"/>
              <a:gd name="connsiteX2" fmla="*/ 7732730 w 7732730"/>
              <a:gd name="connsiteY2" fmla="*/ 6861819 h 6861819"/>
              <a:gd name="connsiteX3" fmla="*/ 0 w 7732730"/>
              <a:gd name="connsiteY3" fmla="*/ 6861819 h 6861819"/>
              <a:gd name="connsiteX4" fmla="*/ 0 w 7732730"/>
              <a:gd name="connsiteY4" fmla="*/ 0 h 6861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32730" h="6861819">
                <a:moveTo>
                  <a:pt x="0" y="0"/>
                </a:moveTo>
                <a:lnTo>
                  <a:pt x="5109451" y="0"/>
                </a:lnTo>
                <a:lnTo>
                  <a:pt x="7732730" y="6861819"/>
                </a:lnTo>
                <a:lnTo>
                  <a:pt x="0" y="6861819"/>
                </a:lnTo>
                <a:lnTo>
                  <a:pt x="0" y="0"/>
                </a:lnTo>
                <a:close/>
              </a:path>
            </a:pathLst>
          </a:custGeom>
          <a:solidFill>
            <a:srgbClr val="E24E0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B3BA1F6C-D857-4688-A278-5C6514CC7D6F}"/>
              </a:ext>
            </a:extLst>
          </p:cNvPr>
          <p:cNvSpPr>
            <a:spLocks/>
          </p:cNvSpPr>
          <p:nvPr/>
        </p:nvSpPr>
        <p:spPr bwMode="auto">
          <a:xfrm>
            <a:off x="4826833" y="-286"/>
            <a:ext cx="7365166" cy="6858286"/>
          </a:xfrm>
          <a:custGeom>
            <a:avLst/>
            <a:gdLst>
              <a:gd name="connsiteX0" fmla="*/ 0 w 7365166"/>
              <a:gd name="connsiteY0" fmla="*/ 0 h 6858286"/>
              <a:gd name="connsiteX1" fmla="*/ 7365166 w 7365166"/>
              <a:gd name="connsiteY1" fmla="*/ 0 h 6858286"/>
              <a:gd name="connsiteX2" fmla="*/ 7365166 w 7365166"/>
              <a:gd name="connsiteY2" fmla="*/ 6858286 h 6858286"/>
              <a:gd name="connsiteX3" fmla="*/ 0 w 7365166"/>
              <a:gd name="connsiteY3" fmla="*/ 6858286 h 6858286"/>
              <a:gd name="connsiteX4" fmla="*/ 0 w 7365166"/>
              <a:gd name="connsiteY4" fmla="*/ 0 h 6858286"/>
              <a:gd name="connsiteX0" fmla="*/ 0 w 7365166"/>
              <a:gd name="connsiteY0" fmla="*/ 0 h 6858286"/>
              <a:gd name="connsiteX1" fmla="*/ 7365166 w 7365166"/>
              <a:gd name="connsiteY1" fmla="*/ 0 h 6858286"/>
              <a:gd name="connsiteX2" fmla="*/ 7365166 w 7365166"/>
              <a:gd name="connsiteY2" fmla="*/ 6858286 h 6858286"/>
              <a:gd name="connsiteX3" fmla="*/ 2653259 w 7365166"/>
              <a:gd name="connsiteY3" fmla="*/ 6843296 h 6858286"/>
              <a:gd name="connsiteX4" fmla="*/ 0 w 7365166"/>
              <a:gd name="connsiteY4" fmla="*/ 0 h 6858286"/>
              <a:gd name="connsiteX0" fmla="*/ 0 w 7365166"/>
              <a:gd name="connsiteY0" fmla="*/ 0 h 6858286"/>
              <a:gd name="connsiteX1" fmla="*/ 7365166 w 7365166"/>
              <a:gd name="connsiteY1" fmla="*/ 0 h 6858286"/>
              <a:gd name="connsiteX2" fmla="*/ 7365166 w 7365166"/>
              <a:gd name="connsiteY2" fmla="*/ 6858286 h 6858286"/>
              <a:gd name="connsiteX3" fmla="*/ 2623278 w 7365166"/>
              <a:gd name="connsiteY3" fmla="*/ 6858286 h 6858286"/>
              <a:gd name="connsiteX4" fmla="*/ 0 w 7365166"/>
              <a:gd name="connsiteY4" fmla="*/ 0 h 6858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365166" h="6858286">
                <a:moveTo>
                  <a:pt x="0" y="0"/>
                </a:moveTo>
                <a:lnTo>
                  <a:pt x="7365166" y="0"/>
                </a:lnTo>
                <a:lnTo>
                  <a:pt x="7365166" y="6858286"/>
                </a:lnTo>
                <a:lnTo>
                  <a:pt x="2623278" y="6858286"/>
                </a:lnTo>
                <a:lnTo>
                  <a:pt x="0" y="0"/>
                </a:lnTo>
                <a:close/>
              </a:path>
            </a:pathLst>
          </a:custGeom>
          <a:solidFill>
            <a:srgbClr val="042F50">
              <a:lumMod val="90000"/>
              <a:lumOff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8DECF49C-006A-45F3-8AF6-FF53555C2847}"/>
              </a:ext>
            </a:extLst>
          </p:cNvPr>
          <p:cNvSpPr/>
          <p:nvPr/>
        </p:nvSpPr>
        <p:spPr>
          <a:xfrm rot="19852046">
            <a:off x="8484112" y="1968083"/>
            <a:ext cx="1905270" cy="657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xmlns="" id="{DA513002-8EE7-41BF-9B35-31E379A44B25}"/>
              </a:ext>
            </a:extLst>
          </p:cNvPr>
          <p:cNvCxnSpPr/>
          <p:nvPr/>
        </p:nvCxnSpPr>
        <p:spPr>
          <a:xfrm flipV="1">
            <a:off x="8723370" y="980501"/>
            <a:ext cx="2005070" cy="1123721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2135B1E7-4C9C-4A9D-AD0C-830DF91B8722}"/>
              </a:ext>
            </a:extLst>
          </p:cNvPr>
          <p:cNvSpPr/>
          <p:nvPr/>
        </p:nvSpPr>
        <p:spPr>
          <a:xfrm rot="19852046">
            <a:off x="1027799" y="5386391"/>
            <a:ext cx="2432767" cy="567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xmlns="" id="{BA0F0A9D-B7F7-4E3B-866E-D5FBDD8EE1E1}"/>
              </a:ext>
            </a:extLst>
          </p:cNvPr>
          <p:cNvCxnSpPr/>
          <p:nvPr/>
        </p:nvCxnSpPr>
        <p:spPr>
          <a:xfrm flipV="1">
            <a:off x="1655132" y="4339361"/>
            <a:ext cx="2005070" cy="1123721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任意多边形 2">
            <a:extLst>
              <a:ext uri="{FF2B5EF4-FFF2-40B4-BE49-F238E27FC236}">
                <a16:creationId xmlns:a16="http://schemas.microsoft.com/office/drawing/2014/main" xmlns="" id="{DB828782-2230-4409-91D6-3BF8FD40CB61}"/>
              </a:ext>
            </a:extLst>
          </p:cNvPr>
          <p:cNvSpPr/>
          <p:nvPr/>
        </p:nvSpPr>
        <p:spPr>
          <a:xfrm>
            <a:off x="3914646" y="4475730"/>
            <a:ext cx="1483482" cy="648582"/>
          </a:xfrm>
          <a:custGeom>
            <a:avLst/>
            <a:gdLst>
              <a:gd name="connsiteX0" fmla="*/ 0 w 1388493"/>
              <a:gd name="connsiteY0" fmla="*/ 0 h 609600"/>
              <a:gd name="connsiteX1" fmla="*/ 150486 w 1388493"/>
              <a:gd name="connsiteY1" fmla="*/ 0 h 609600"/>
              <a:gd name="connsiteX2" fmla="*/ 150486 w 1388493"/>
              <a:gd name="connsiteY2" fmla="*/ 459114 h 609600"/>
              <a:gd name="connsiteX3" fmla="*/ 1388493 w 1388493"/>
              <a:gd name="connsiteY3" fmla="*/ 459114 h 609600"/>
              <a:gd name="connsiteX4" fmla="*/ 1388493 w 1388493"/>
              <a:gd name="connsiteY4" fmla="*/ 609600 h 609600"/>
              <a:gd name="connsiteX5" fmla="*/ 0 w 1388493"/>
              <a:gd name="connsiteY5" fmla="*/ 609600 h 609600"/>
              <a:gd name="connsiteX6" fmla="*/ 0 w 1388493"/>
              <a:gd name="connsiteY6" fmla="*/ 0 h 60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88493" h="609600">
                <a:moveTo>
                  <a:pt x="0" y="0"/>
                </a:moveTo>
                <a:lnTo>
                  <a:pt x="150486" y="0"/>
                </a:lnTo>
                <a:lnTo>
                  <a:pt x="150486" y="459114"/>
                </a:lnTo>
                <a:lnTo>
                  <a:pt x="1388493" y="459114"/>
                </a:lnTo>
                <a:lnTo>
                  <a:pt x="1388493" y="609600"/>
                </a:lnTo>
                <a:lnTo>
                  <a:pt x="0" y="60960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3" name="任意多边形 3">
            <a:extLst>
              <a:ext uri="{FF2B5EF4-FFF2-40B4-BE49-F238E27FC236}">
                <a16:creationId xmlns:a16="http://schemas.microsoft.com/office/drawing/2014/main" xmlns="" id="{092DAE1B-2FA2-4F90-8363-BBE2001ABBDB}"/>
              </a:ext>
            </a:extLst>
          </p:cNvPr>
          <p:cNvSpPr/>
          <p:nvPr/>
        </p:nvSpPr>
        <p:spPr>
          <a:xfrm>
            <a:off x="6763512" y="4475730"/>
            <a:ext cx="1482305" cy="648582"/>
          </a:xfrm>
          <a:custGeom>
            <a:avLst/>
            <a:gdLst>
              <a:gd name="connsiteX0" fmla="*/ 1236905 w 1387391"/>
              <a:gd name="connsiteY0" fmla="*/ 0 h 609600"/>
              <a:gd name="connsiteX1" fmla="*/ 1387391 w 1387391"/>
              <a:gd name="connsiteY1" fmla="*/ 0 h 609600"/>
              <a:gd name="connsiteX2" fmla="*/ 1387391 w 1387391"/>
              <a:gd name="connsiteY2" fmla="*/ 609600 h 609600"/>
              <a:gd name="connsiteX3" fmla="*/ 0 w 1387391"/>
              <a:gd name="connsiteY3" fmla="*/ 609600 h 609600"/>
              <a:gd name="connsiteX4" fmla="*/ 0 w 1387391"/>
              <a:gd name="connsiteY4" fmla="*/ 459114 h 609600"/>
              <a:gd name="connsiteX5" fmla="*/ 1236905 w 1387391"/>
              <a:gd name="connsiteY5" fmla="*/ 459114 h 609600"/>
              <a:gd name="connsiteX6" fmla="*/ 1236905 w 1387391"/>
              <a:gd name="connsiteY6" fmla="*/ 0 h 60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87391" h="609600">
                <a:moveTo>
                  <a:pt x="1236905" y="0"/>
                </a:moveTo>
                <a:lnTo>
                  <a:pt x="1387391" y="0"/>
                </a:lnTo>
                <a:lnTo>
                  <a:pt x="1387391" y="609600"/>
                </a:lnTo>
                <a:lnTo>
                  <a:pt x="0" y="609600"/>
                </a:lnTo>
                <a:lnTo>
                  <a:pt x="0" y="459114"/>
                </a:lnTo>
                <a:lnTo>
                  <a:pt x="1236905" y="459114"/>
                </a:lnTo>
                <a:lnTo>
                  <a:pt x="123690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63FDB5E1-28BF-4161-97BB-4A4ECF3E4D16}"/>
              </a:ext>
            </a:extLst>
          </p:cNvPr>
          <p:cNvSpPr txBox="1"/>
          <p:nvPr/>
        </p:nvSpPr>
        <p:spPr>
          <a:xfrm>
            <a:off x="3812175" y="3224453"/>
            <a:ext cx="45555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5400" dirty="0">
                <a:solidFill>
                  <a:prstClr val="white"/>
                </a:solidFill>
                <a:cs typeface="+mn-ea"/>
                <a:sym typeface="+mn-lt"/>
              </a:rPr>
              <a:t>年中报告模板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5ED1FFA4-25D1-4991-959C-A17E4D1137E4}"/>
              </a:ext>
            </a:extLst>
          </p:cNvPr>
          <p:cNvSpPr txBox="1"/>
          <p:nvPr/>
        </p:nvSpPr>
        <p:spPr>
          <a:xfrm>
            <a:off x="4366017" y="1858359"/>
            <a:ext cx="339817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9600" dirty="0" smtClean="0">
                <a:solidFill>
                  <a:prstClr val="white"/>
                </a:solidFill>
                <a:cs typeface="+mn-ea"/>
                <a:sym typeface="+mn-lt"/>
              </a:rPr>
              <a:t>20XX</a:t>
            </a:r>
            <a:endParaRPr lang="zh-CN" altLang="en-US" sz="96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8391992C-C420-46D7-9140-00EBA3D37A0A}"/>
              </a:ext>
            </a:extLst>
          </p:cNvPr>
          <p:cNvSpPr/>
          <p:nvPr/>
        </p:nvSpPr>
        <p:spPr>
          <a:xfrm>
            <a:off x="3669066" y="4148369"/>
            <a:ext cx="4792078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300" dirty="0" smtClean="0">
                <a:solidFill>
                  <a:prstClr val="white"/>
                </a:solidFill>
                <a:cs typeface="+mn-ea"/>
                <a:sym typeface="+mn-lt"/>
              </a:rPr>
              <a:t>WWW.</a:t>
            </a:r>
            <a:r>
              <a:rPr lang="en-US" altLang="zh-CN" sz="1300" dirty="0" smtClean="0">
                <a:solidFill>
                  <a:prstClr val="white"/>
                </a:solidFill>
                <a:cs typeface="+mn-ea"/>
                <a:sym typeface="+mn-lt"/>
              </a:rPr>
              <a:t>1PPT.COM</a:t>
            </a:r>
            <a:endParaRPr lang="zh-CN" altLang="en-US" sz="13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48B425CD-8D85-489B-83B3-08620D884CA6}"/>
              </a:ext>
            </a:extLst>
          </p:cNvPr>
          <p:cNvSpPr/>
          <p:nvPr/>
        </p:nvSpPr>
        <p:spPr>
          <a:xfrm>
            <a:off x="5601183" y="4871576"/>
            <a:ext cx="100617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600" dirty="0" smtClean="0">
                <a:solidFill>
                  <a:prstClr val="white"/>
                </a:solidFill>
                <a:cs typeface="+mn-ea"/>
                <a:sym typeface="+mn-lt"/>
              </a:rPr>
              <a:t>第一</a:t>
            </a:r>
            <a:r>
              <a:rPr lang="en-US" altLang="zh-CN" sz="1600" dirty="0" smtClean="0">
                <a:solidFill>
                  <a:prstClr val="white"/>
                </a:solidFill>
                <a:cs typeface="+mn-ea"/>
                <a:sym typeface="+mn-lt"/>
              </a:rPr>
              <a:t>PPT</a:t>
            </a:r>
            <a:endParaRPr lang="en-US" altLang="zh-CN" sz="16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9" name="任意多边形 18">
            <a:extLst>
              <a:ext uri="{FF2B5EF4-FFF2-40B4-BE49-F238E27FC236}">
                <a16:creationId xmlns:a16="http://schemas.microsoft.com/office/drawing/2014/main" xmlns="" id="{69CDC301-39D0-4157-8FCA-AF9BFFF5FAA6}"/>
              </a:ext>
            </a:extLst>
          </p:cNvPr>
          <p:cNvSpPr/>
          <p:nvPr/>
        </p:nvSpPr>
        <p:spPr>
          <a:xfrm>
            <a:off x="3910226" y="1521166"/>
            <a:ext cx="4331171" cy="1476034"/>
          </a:xfrm>
          <a:custGeom>
            <a:avLst/>
            <a:gdLst>
              <a:gd name="connsiteX0" fmla="*/ 0 w 4331171"/>
              <a:gd name="connsiteY0" fmla="*/ 0 h 1476034"/>
              <a:gd name="connsiteX1" fmla="*/ 4331171 w 4331171"/>
              <a:gd name="connsiteY1" fmla="*/ 0 h 1476034"/>
              <a:gd name="connsiteX2" fmla="*/ 4331171 w 4331171"/>
              <a:gd name="connsiteY2" fmla="*/ 1476034 h 1476034"/>
              <a:gd name="connsiteX3" fmla="*/ 4180181 w 4331171"/>
              <a:gd name="connsiteY3" fmla="*/ 1476034 h 1476034"/>
              <a:gd name="connsiteX4" fmla="*/ 4180181 w 4331171"/>
              <a:gd name="connsiteY4" fmla="*/ 150990 h 1476034"/>
              <a:gd name="connsiteX5" fmla="*/ 150990 w 4331171"/>
              <a:gd name="connsiteY5" fmla="*/ 150990 h 1476034"/>
              <a:gd name="connsiteX6" fmla="*/ 150990 w 4331171"/>
              <a:gd name="connsiteY6" fmla="*/ 1476034 h 1476034"/>
              <a:gd name="connsiteX7" fmla="*/ 0 w 4331171"/>
              <a:gd name="connsiteY7" fmla="*/ 1476034 h 1476034"/>
              <a:gd name="connsiteX8" fmla="*/ 0 w 4331171"/>
              <a:gd name="connsiteY8" fmla="*/ 0 h 1476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331171" h="1476034">
                <a:moveTo>
                  <a:pt x="0" y="0"/>
                </a:moveTo>
                <a:lnTo>
                  <a:pt x="4331171" y="0"/>
                </a:lnTo>
                <a:lnTo>
                  <a:pt x="4331171" y="1476034"/>
                </a:lnTo>
                <a:lnTo>
                  <a:pt x="4180181" y="1476034"/>
                </a:lnTo>
                <a:lnTo>
                  <a:pt x="4180181" y="150990"/>
                </a:lnTo>
                <a:lnTo>
                  <a:pt x="150990" y="150990"/>
                </a:lnTo>
                <a:lnTo>
                  <a:pt x="150990" y="1476034"/>
                </a:lnTo>
                <a:lnTo>
                  <a:pt x="0" y="1476034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1624192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5">
            <a:extLst>
              <a:ext uri="{FF2B5EF4-FFF2-40B4-BE49-F238E27FC236}">
                <a16:creationId xmlns:a16="http://schemas.microsoft.com/office/drawing/2014/main" xmlns="" id="{EF82D839-35B0-4922-8E3D-E37BAB3C1B05}"/>
              </a:ext>
            </a:extLst>
          </p:cNvPr>
          <p:cNvSpPr>
            <a:spLocks/>
          </p:cNvSpPr>
          <p:nvPr/>
        </p:nvSpPr>
        <p:spPr bwMode="auto">
          <a:xfrm>
            <a:off x="-146929" y="-59961"/>
            <a:ext cx="12379569" cy="7164145"/>
          </a:xfrm>
          <a:custGeom>
            <a:avLst/>
            <a:gdLst>
              <a:gd name="connsiteX0" fmla="*/ 0 w 7732730"/>
              <a:gd name="connsiteY0" fmla="*/ 0 h 6861819"/>
              <a:gd name="connsiteX1" fmla="*/ 7732730 w 7732730"/>
              <a:gd name="connsiteY1" fmla="*/ 0 h 6861819"/>
              <a:gd name="connsiteX2" fmla="*/ 7732730 w 7732730"/>
              <a:gd name="connsiteY2" fmla="*/ 6861819 h 6861819"/>
              <a:gd name="connsiteX3" fmla="*/ 0 w 7732730"/>
              <a:gd name="connsiteY3" fmla="*/ 6861819 h 6861819"/>
              <a:gd name="connsiteX4" fmla="*/ 0 w 7732730"/>
              <a:gd name="connsiteY4" fmla="*/ 0 h 6861819"/>
              <a:gd name="connsiteX0" fmla="*/ 0 w 7732730"/>
              <a:gd name="connsiteY0" fmla="*/ 0 h 6861819"/>
              <a:gd name="connsiteX1" fmla="*/ 5109451 w 7732730"/>
              <a:gd name="connsiteY1" fmla="*/ 0 h 6861819"/>
              <a:gd name="connsiteX2" fmla="*/ 7732730 w 7732730"/>
              <a:gd name="connsiteY2" fmla="*/ 6861819 h 6861819"/>
              <a:gd name="connsiteX3" fmla="*/ 0 w 7732730"/>
              <a:gd name="connsiteY3" fmla="*/ 6861819 h 6861819"/>
              <a:gd name="connsiteX4" fmla="*/ 0 w 7732730"/>
              <a:gd name="connsiteY4" fmla="*/ 0 h 6861819"/>
              <a:gd name="connsiteX0" fmla="*/ 0 w 5109451"/>
              <a:gd name="connsiteY0" fmla="*/ 0 h 6876809"/>
              <a:gd name="connsiteX1" fmla="*/ 5109451 w 5109451"/>
              <a:gd name="connsiteY1" fmla="*/ 0 h 6876809"/>
              <a:gd name="connsiteX2" fmla="*/ 3520494 w 5109451"/>
              <a:gd name="connsiteY2" fmla="*/ 6876809 h 6876809"/>
              <a:gd name="connsiteX3" fmla="*/ 0 w 5109451"/>
              <a:gd name="connsiteY3" fmla="*/ 6861819 h 6876809"/>
              <a:gd name="connsiteX4" fmla="*/ 0 w 5109451"/>
              <a:gd name="connsiteY4" fmla="*/ 0 h 6876809"/>
              <a:gd name="connsiteX0" fmla="*/ 0 w 3685386"/>
              <a:gd name="connsiteY0" fmla="*/ 14990 h 6891799"/>
              <a:gd name="connsiteX1" fmla="*/ 3685386 w 3685386"/>
              <a:gd name="connsiteY1" fmla="*/ 0 h 6891799"/>
              <a:gd name="connsiteX2" fmla="*/ 3520494 w 3685386"/>
              <a:gd name="connsiteY2" fmla="*/ 6891799 h 6891799"/>
              <a:gd name="connsiteX3" fmla="*/ 0 w 3685386"/>
              <a:gd name="connsiteY3" fmla="*/ 6876809 h 6891799"/>
              <a:gd name="connsiteX4" fmla="*/ 0 w 3685386"/>
              <a:gd name="connsiteY4" fmla="*/ 14990 h 6891799"/>
              <a:gd name="connsiteX0" fmla="*/ 0 w 3730356"/>
              <a:gd name="connsiteY0" fmla="*/ 14990 h 6891799"/>
              <a:gd name="connsiteX1" fmla="*/ 3685386 w 3730356"/>
              <a:gd name="connsiteY1" fmla="*/ 0 h 6891799"/>
              <a:gd name="connsiteX2" fmla="*/ 3730356 w 3730356"/>
              <a:gd name="connsiteY2" fmla="*/ 6891799 h 6891799"/>
              <a:gd name="connsiteX3" fmla="*/ 0 w 3730356"/>
              <a:gd name="connsiteY3" fmla="*/ 6876809 h 6891799"/>
              <a:gd name="connsiteX4" fmla="*/ 0 w 3730356"/>
              <a:gd name="connsiteY4" fmla="*/ 14990 h 6891799"/>
              <a:gd name="connsiteX0" fmla="*/ 0 w 3689178"/>
              <a:gd name="connsiteY0" fmla="*/ 14990 h 6891799"/>
              <a:gd name="connsiteX1" fmla="*/ 3685386 w 3689178"/>
              <a:gd name="connsiteY1" fmla="*/ 0 h 6891799"/>
              <a:gd name="connsiteX2" fmla="*/ 3689178 w 3689178"/>
              <a:gd name="connsiteY2" fmla="*/ 6891799 h 6891799"/>
              <a:gd name="connsiteX3" fmla="*/ 0 w 3689178"/>
              <a:gd name="connsiteY3" fmla="*/ 6876809 h 6891799"/>
              <a:gd name="connsiteX4" fmla="*/ 0 w 3689178"/>
              <a:gd name="connsiteY4" fmla="*/ 14990 h 6891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89178" h="6891799">
                <a:moveTo>
                  <a:pt x="0" y="14990"/>
                </a:moveTo>
                <a:lnTo>
                  <a:pt x="3685386" y="0"/>
                </a:lnTo>
                <a:lnTo>
                  <a:pt x="3689178" y="6891799"/>
                </a:lnTo>
                <a:lnTo>
                  <a:pt x="0" y="6876809"/>
                </a:lnTo>
                <a:lnTo>
                  <a:pt x="0" y="14990"/>
                </a:lnTo>
                <a:close/>
              </a:path>
            </a:pathLst>
          </a:custGeom>
          <a:solidFill>
            <a:srgbClr val="E24E0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3" name="矩形 6">
            <a:extLst>
              <a:ext uri="{FF2B5EF4-FFF2-40B4-BE49-F238E27FC236}">
                <a16:creationId xmlns:a16="http://schemas.microsoft.com/office/drawing/2014/main" xmlns="" id="{9D09A89F-E608-4823-966D-077A452490A7}"/>
              </a:ext>
            </a:extLst>
          </p:cNvPr>
          <p:cNvSpPr>
            <a:spLocks/>
          </p:cNvSpPr>
          <p:nvPr/>
        </p:nvSpPr>
        <p:spPr bwMode="auto">
          <a:xfrm>
            <a:off x="-212910" y="726831"/>
            <a:ext cx="12525779" cy="6503477"/>
          </a:xfrm>
          <a:custGeom>
            <a:avLst/>
            <a:gdLst>
              <a:gd name="connsiteX0" fmla="*/ 0 w 7365166"/>
              <a:gd name="connsiteY0" fmla="*/ 0 h 6858286"/>
              <a:gd name="connsiteX1" fmla="*/ 7365166 w 7365166"/>
              <a:gd name="connsiteY1" fmla="*/ 0 h 6858286"/>
              <a:gd name="connsiteX2" fmla="*/ 7365166 w 7365166"/>
              <a:gd name="connsiteY2" fmla="*/ 6858286 h 6858286"/>
              <a:gd name="connsiteX3" fmla="*/ 0 w 7365166"/>
              <a:gd name="connsiteY3" fmla="*/ 6858286 h 6858286"/>
              <a:gd name="connsiteX4" fmla="*/ 0 w 7365166"/>
              <a:gd name="connsiteY4" fmla="*/ 0 h 6858286"/>
              <a:gd name="connsiteX0" fmla="*/ 0 w 7365166"/>
              <a:gd name="connsiteY0" fmla="*/ 0 h 6858286"/>
              <a:gd name="connsiteX1" fmla="*/ 7365166 w 7365166"/>
              <a:gd name="connsiteY1" fmla="*/ 0 h 6858286"/>
              <a:gd name="connsiteX2" fmla="*/ 7365166 w 7365166"/>
              <a:gd name="connsiteY2" fmla="*/ 6858286 h 6858286"/>
              <a:gd name="connsiteX3" fmla="*/ 2653259 w 7365166"/>
              <a:gd name="connsiteY3" fmla="*/ 6843296 h 6858286"/>
              <a:gd name="connsiteX4" fmla="*/ 0 w 7365166"/>
              <a:gd name="connsiteY4" fmla="*/ 0 h 6858286"/>
              <a:gd name="connsiteX0" fmla="*/ 0 w 7365166"/>
              <a:gd name="connsiteY0" fmla="*/ 0 h 6858286"/>
              <a:gd name="connsiteX1" fmla="*/ 7365166 w 7365166"/>
              <a:gd name="connsiteY1" fmla="*/ 0 h 6858286"/>
              <a:gd name="connsiteX2" fmla="*/ 7365166 w 7365166"/>
              <a:gd name="connsiteY2" fmla="*/ 6858286 h 6858286"/>
              <a:gd name="connsiteX3" fmla="*/ 2623278 w 7365166"/>
              <a:gd name="connsiteY3" fmla="*/ 6858286 h 6858286"/>
              <a:gd name="connsiteX4" fmla="*/ 0 w 7365166"/>
              <a:gd name="connsiteY4" fmla="*/ 0 h 6858286"/>
              <a:gd name="connsiteX0" fmla="*/ 0 w 7365166"/>
              <a:gd name="connsiteY0" fmla="*/ 0 h 6903256"/>
              <a:gd name="connsiteX1" fmla="*/ 7365166 w 7365166"/>
              <a:gd name="connsiteY1" fmla="*/ 0 h 6903256"/>
              <a:gd name="connsiteX2" fmla="*/ 7365166 w 7365166"/>
              <a:gd name="connsiteY2" fmla="*/ 6858286 h 6903256"/>
              <a:gd name="connsiteX3" fmla="*/ 59960 w 7365166"/>
              <a:gd name="connsiteY3" fmla="*/ 6903256 h 6903256"/>
              <a:gd name="connsiteX4" fmla="*/ 0 w 7365166"/>
              <a:gd name="connsiteY4" fmla="*/ 0 h 6903256"/>
              <a:gd name="connsiteX0" fmla="*/ 15077 w 7380243"/>
              <a:gd name="connsiteY0" fmla="*/ 0 h 6971518"/>
              <a:gd name="connsiteX1" fmla="*/ 7380243 w 7380243"/>
              <a:gd name="connsiteY1" fmla="*/ 0 h 6971518"/>
              <a:gd name="connsiteX2" fmla="*/ 7380243 w 7380243"/>
              <a:gd name="connsiteY2" fmla="*/ 6858286 h 6971518"/>
              <a:gd name="connsiteX3" fmla="*/ 0 w 7380243"/>
              <a:gd name="connsiteY3" fmla="*/ 6971518 h 6971518"/>
              <a:gd name="connsiteX4" fmla="*/ 15077 w 7380243"/>
              <a:gd name="connsiteY4" fmla="*/ 0 h 6971518"/>
              <a:gd name="connsiteX0" fmla="*/ 15077 w 7399002"/>
              <a:gd name="connsiteY0" fmla="*/ 0 h 6971518"/>
              <a:gd name="connsiteX1" fmla="*/ 7380243 w 7399002"/>
              <a:gd name="connsiteY1" fmla="*/ 0 h 6971518"/>
              <a:gd name="connsiteX2" fmla="*/ 7399002 w 7399002"/>
              <a:gd name="connsiteY2" fmla="*/ 6926548 h 6971518"/>
              <a:gd name="connsiteX3" fmla="*/ 0 w 7399002"/>
              <a:gd name="connsiteY3" fmla="*/ 6971518 h 6971518"/>
              <a:gd name="connsiteX4" fmla="*/ 15077 w 7399002"/>
              <a:gd name="connsiteY4" fmla="*/ 0 h 6971518"/>
              <a:gd name="connsiteX0" fmla="*/ 15077 w 7399002"/>
              <a:gd name="connsiteY0" fmla="*/ 0 h 7039780"/>
              <a:gd name="connsiteX1" fmla="*/ 7380243 w 7399002"/>
              <a:gd name="connsiteY1" fmla="*/ 0 h 7039780"/>
              <a:gd name="connsiteX2" fmla="*/ 7399002 w 7399002"/>
              <a:gd name="connsiteY2" fmla="*/ 6926548 h 7039780"/>
              <a:gd name="connsiteX3" fmla="*/ 0 w 7399002"/>
              <a:gd name="connsiteY3" fmla="*/ 7039780 h 7039780"/>
              <a:gd name="connsiteX4" fmla="*/ 15077 w 7399002"/>
              <a:gd name="connsiteY4" fmla="*/ 0 h 7039780"/>
              <a:gd name="connsiteX0" fmla="*/ 15077 w 7417761"/>
              <a:gd name="connsiteY0" fmla="*/ 0 h 7039780"/>
              <a:gd name="connsiteX1" fmla="*/ 7380243 w 7417761"/>
              <a:gd name="connsiteY1" fmla="*/ 0 h 7039780"/>
              <a:gd name="connsiteX2" fmla="*/ 7417761 w 7417761"/>
              <a:gd name="connsiteY2" fmla="*/ 6943613 h 7039780"/>
              <a:gd name="connsiteX3" fmla="*/ 0 w 7417761"/>
              <a:gd name="connsiteY3" fmla="*/ 7039780 h 7039780"/>
              <a:gd name="connsiteX4" fmla="*/ 15077 w 7417761"/>
              <a:gd name="connsiteY4" fmla="*/ 0 h 7039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17761" h="7039780">
                <a:moveTo>
                  <a:pt x="15077" y="0"/>
                </a:moveTo>
                <a:lnTo>
                  <a:pt x="7380243" y="0"/>
                </a:lnTo>
                <a:lnTo>
                  <a:pt x="7417761" y="6943613"/>
                </a:lnTo>
                <a:lnTo>
                  <a:pt x="0" y="7039780"/>
                </a:lnTo>
                <a:cubicBezTo>
                  <a:pt x="5026" y="4715941"/>
                  <a:pt x="10051" y="2323839"/>
                  <a:pt x="15077" y="0"/>
                </a:cubicBezTo>
                <a:close/>
              </a:path>
            </a:pathLst>
          </a:custGeom>
          <a:solidFill>
            <a:srgbClr val="042F50">
              <a:lumMod val="90000"/>
              <a:lumOff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44" name="组合 43">
            <a:extLst>
              <a:ext uri="{FF2B5EF4-FFF2-40B4-BE49-F238E27FC236}">
                <a16:creationId xmlns:a16="http://schemas.microsoft.com/office/drawing/2014/main" xmlns="" id="{40F9307C-346E-4A40-B0A4-6717F772EE8C}"/>
              </a:ext>
            </a:extLst>
          </p:cNvPr>
          <p:cNvGrpSpPr/>
          <p:nvPr/>
        </p:nvGrpSpPr>
        <p:grpSpPr>
          <a:xfrm>
            <a:off x="-111133" y="-59961"/>
            <a:ext cx="3893025" cy="830997"/>
            <a:chOff x="76436" y="192487"/>
            <a:chExt cx="3893025" cy="830997"/>
          </a:xfrm>
        </p:grpSpPr>
        <p:sp>
          <p:nvSpPr>
            <p:cNvPr id="45" name="任意多边形 61">
              <a:extLst>
                <a:ext uri="{FF2B5EF4-FFF2-40B4-BE49-F238E27FC236}">
                  <a16:creationId xmlns:a16="http://schemas.microsoft.com/office/drawing/2014/main" xmlns="" id="{9DCB5D6F-E74C-4EF5-9352-BEBC24F10F9B}"/>
                </a:ext>
              </a:extLst>
            </p:cNvPr>
            <p:cNvSpPr/>
            <p:nvPr/>
          </p:nvSpPr>
          <p:spPr>
            <a:xfrm>
              <a:off x="283764" y="807273"/>
              <a:ext cx="277798" cy="121454"/>
            </a:xfrm>
            <a:custGeom>
              <a:avLst/>
              <a:gdLst>
                <a:gd name="connsiteX0" fmla="*/ 0 w 1388493"/>
                <a:gd name="connsiteY0" fmla="*/ 0 h 609600"/>
                <a:gd name="connsiteX1" fmla="*/ 150486 w 1388493"/>
                <a:gd name="connsiteY1" fmla="*/ 0 h 609600"/>
                <a:gd name="connsiteX2" fmla="*/ 150486 w 1388493"/>
                <a:gd name="connsiteY2" fmla="*/ 459114 h 609600"/>
                <a:gd name="connsiteX3" fmla="*/ 1388493 w 1388493"/>
                <a:gd name="connsiteY3" fmla="*/ 459114 h 609600"/>
                <a:gd name="connsiteX4" fmla="*/ 1388493 w 1388493"/>
                <a:gd name="connsiteY4" fmla="*/ 609600 h 609600"/>
                <a:gd name="connsiteX5" fmla="*/ 0 w 1388493"/>
                <a:gd name="connsiteY5" fmla="*/ 609600 h 609600"/>
                <a:gd name="connsiteX6" fmla="*/ 0 w 1388493"/>
                <a:gd name="connsiteY6" fmla="*/ 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88493" h="609600">
                  <a:moveTo>
                    <a:pt x="0" y="0"/>
                  </a:moveTo>
                  <a:lnTo>
                    <a:pt x="150486" y="0"/>
                  </a:lnTo>
                  <a:lnTo>
                    <a:pt x="150486" y="459114"/>
                  </a:lnTo>
                  <a:lnTo>
                    <a:pt x="1388493" y="459114"/>
                  </a:lnTo>
                  <a:lnTo>
                    <a:pt x="1388493" y="609600"/>
                  </a:lnTo>
                  <a:lnTo>
                    <a:pt x="0" y="609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6" name="任意多边形 90">
              <a:extLst>
                <a:ext uri="{FF2B5EF4-FFF2-40B4-BE49-F238E27FC236}">
                  <a16:creationId xmlns:a16="http://schemas.microsoft.com/office/drawing/2014/main" xmlns="" id="{94590C2D-E029-4C58-A4AD-686C292B7E03}"/>
                </a:ext>
              </a:extLst>
            </p:cNvPr>
            <p:cNvSpPr/>
            <p:nvPr/>
          </p:nvSpPr>
          <p:spPr>
            <a:xfrm>
              <a:off x="817244" y="807273"/>
              <a:ext cx="277577" cy="121454"/>
            </a:xfrm>
            <a:custGeom>
              <a:avLst/>
              <a:gdLst>
                <a:gd name="connsiteX0" fmla="*/ 1236905 w 1387391"/>
                <a:gd name="connsiteY0" fmla="*/ 0 h 609600"/>
                <a:gd name="connsiteX1" fmla="*/ 1387391 w 1387391"/>
                <a:gd name="connsiteY1" fmla="*/ 0 h 609600"/>
                <a:gd name="connsiteX2" fmla="*/ 1387391 w 1387391"/>
                <a:gd name="connsiteY2" fmla="*/ 609600 h 609600"/>
                <a:gd name="connsiteX3" fmla="*/ 0 w 1387391"/>
                <a:gd name="connsiteY3" fmla="*/ 609600 h 609600"/>
                <a:gd name="connsiteX4" fmla="*/ 0 w 1387391"/>
                <a:gd name="connsiteY4" fmla="*/ 459114 h 609600"/>
                <a:gd name="connsiteX5" fmla="*/ 1236905 w 1387391"/>
                <a:gd name="connsiteY5" fmla="*/ 459114 h 609600"/>
                <a:gd name="connsiteX6" fmla="*/ 1236905 w 1387391"/>
                <a:gd name="connsiteY6" fmla="*/ 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87391" h="609600">
                  <a:moveTo>
                    <a:pt x="1236905" y="0"/>
                  </a:moveTo>
                  <a:lnTo>
                    <a:pt x="1387391" y="0"/>
                  </a:lnTo>
                  <a:lnTo>
                    <a:pt x="1387391" y="609600"/>
                  </a:lnTo>
                  <a:lnTo>
                    <a:pt x="0" y="609600"/>
                  </a:lnTo>
                  <a:lnTo>
                    <a:pt x="0" y="459114"/>
                  </a:lnTo>
                  <a:lnTo>
                    <a:pt x="1236905" y="459114"/>
                  </a:lnTo>
                  <a:lnTo>
                    <a:pt x="123690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7" name="文本框 46">
              <a:extLst>
                <a:ext uri="{FF2B5EF4-FFF2-40B4-BE49-F238E27FC236}">
                  <a16:creationId xmlns:a16="http://schemas.microsoft.com/office/drawing/2014/main" xmlns="" id="{45C5CC4F-0A36-4964-AF5D-A478D31C6C69}"/>
                </a:ext>
              </a:extLst>
            </p:cNvPr>
            <p:cNvSpPr txBox="1"/>
            <p:nvPr/>
          </p:nvSpPr>
          <p:spPr>
            <a:xfrm>
              <a:off x="422663" y="192487"/>
              <a:ext cx="49303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4800" dirty="0">
                  <a:solidFill>
                    <a:prstClr val="white"/>
                  </a:solidFill>
                  <a:cs typeface="+mn-ea"/>
                  <a:sym typeface="+mn-lt"/>
                </a:rPr>
                <a:t>2</a:t>
              </a:r>
              <a:endParaRPr lang="zh-CN" altLang="en-US" sz="48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48" name="任意多边形 92">
              <a:extLst>
                <a:ext uri="{FF2B5EF4-FFF2-40B4-BE49-F238E27FC236}">
                  <a16:creationId xmlns:a16="http://schemas.microsoft.com/office/drawing/2014/main" xmlns="" id="{CBC53079-EF69-4124-BECC-4BF3F0A340F5}"/>
                </a:ext>
              </a:extLst>
            </p:cNvPr>
            <p:cNvSpPr/>
            <p:nvPr/>
          </p:nvSpPr>
          <p:spPr>
            <a:xfrm>
              <a:off x="282936" y="254000"/>
              <a:ext cx="811057" cy="276403"/>
            </a:xfrm>
            <a:custGeom>
              <a:avLst/>
              <a:gdLst>
                <a:gd name="connsiteX0" fmla="*/ 0 w 4331171"/>
                <a:gd name="connsiteY0" fmla="*/ 0 h 1476034"/>
                <a:gd name="connsiteX1" fmla="*/ 4331171 w 4331171"/>
                <a:gd name="connsiteY1" fmla="*/ 0 h 1476034"/>
                <a:gd name="connsiteX2" fmla="*/ 4331171 w 4331171"/>
                <a:gd name="connsiteY2" fmla="*/ 1476034 h 1476034"/>
                <a:gd name="connsiteX3" fmla="*/ 4180181 w 4331171"/>
                <a:gd name="connsiteY3" fmla="*/ 1476034 h 1476034"/>
                <a:gd name="connsiteX4" fmla="*/ 4180181 w 4331171"/>
                <a:gd name="connsiteY4" fmla="*/ 150990 h 1476034"/>
                <a:gd name="connsiteX5" fmla="*/ 150990 w 4331171"/>
                <a:gd name="connsiteY5" fmla="*/ 150990 h 1476034"/>
                <a:gd name="connsiteX6" fmla="*/ 150990 w 4331171"/>
                <a:gd name="connsiteY6" fmla="*/ 1476034 h 1476034"/>
                <a:gd name="connsiteX7" fmla="*/ 0 w 4331171"/>
                <a:gd name="connsiteY7" fmla="*/ 1476034 h 1476034"/>
                <a:gd name="connsiteX8" fmla="*/ 0 w 4331171"/>
                <a:gd name="connsiteY8" fmla="*/ 0 h 1476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31171" h="1476034">
                  <a:moveTo>
                    <a:pt x="0" y="0"/>
                  </a:moveTo>
                  <a:lnTo>
                    <a:pt x="4331171" y="0"/>
                  </a:lnTo>
                  <a:lnTo>
                    <a:pt x="4331171" y="1476034"/>
                  </a:lnTo>
                  <a:lnTo>
                    <a:pt x="4180181" y="1476034"/>
                  </a:lnTo>
                  <a:lnTo>
                    <a:pt x="4180181" y="150990"/>
                  </a:lnTo>
                  <a:lnTo>
                    <a:pt x="150990" y="150990"/>
                  </a:lnTo>
                  <a:lnTo>
                    <a:pt x="150990" y="1476034"/>
                  </a:lnTo>
                  <a:lnTo>
                    <a:pt x="0" y="14760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9" name="矩形 48">
              <a:extLst>
                <a:ext uri="{FF2B5EF4-FFF2-40B4-BE49-F238E27FC236}">
                  <a16:creationId xmlns:a16="http://schemas.microsoft.com/office/drawing/2014/main" xmlns="" id="{B9DA2E71-A837-498B-AA19-665B33FF0FC1}"/>
                </a:ext>
              </a:extLst>
            </p:cNvPr>
            <p:cNvSpPr/>
            <p:nvPr/>
          </p:nvSpPr>
          <p:spPr>
            <a:xfrm rot="19852046">
              <a:off x="76436" y="952418"/>
              <a:ext cx="390110" cy="134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50" name="直接连接符 49">
              <a:extLst>
                <a:ext uri="{FF2B5EF4-FFF2-40B4-BE49-F238E27FC236}">
                  <a16:creationId xmlns:a16="http://schemas.microsoft.com/office/drawing/2014/main" xmlns="" id="{C3F3566E-FA2B-425F-AAA3-296537A2C1A3}"/>
                </a:ext>
              </a:extLst>
            </p:cNvPr>
            <p:cNvCxnSpPr/>
            <p:nvPr/>
          </p:nvCxnSpPr>
          <p:spPr>
            <a:xfrm flipV="1">
              <a:off x="125425" y="750208"/>
              <a:ext cx="410544" cy="230085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文本框 50">
              <a:extLst>
                <a:ext uri="{FF2B5EF4-FFF2-40B4-BE49-F238E27FC236}">
                  <a16:creationId xmlns:a16="http://schemas.microsoft.com/office/drawing/2014/main" xmlns="" id="{1D873468-52E6-47BD-B980-B7811A0BFF8E}"/>
                </a:ext>
              </a:extLst>
            </p:cNvPr>
            <p:cNvSpPr txBox="1"/>
            <p:nvPr/>
          </p:nvSpPr>
          <p:spPr>
            <a:xfrm>
              <a:off x="1171384" y="310382"/>
              <a:ext cx="279807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solidFill>
                    <a:schemeClr val="bg1"/>
                  </a:solidFill>
                  <a:cs typeface="+mn-ea"/>
                  <a:sym typeface="+mn-lt"/>
                </a:rPr>
                <a:t>第二部分</a:t>
              </a: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7BC785E8-3658-414C-A36D-968DC1BDA8B6}"/>
              </a:ext>
            </a:extLst>
          </p:cNvPr>
          <p:cNvGrpSpPr/>
          <p:nvPr/>
        </p:nvGrpSpPr>
        <p:grpSpPr>
          <a:xfrm>
            <a:off x="6096000" y="804736"/>
            <a:ext cx="5917393" cy="1006458"/>
            <a:chOff x="735325" y="1538529"/>
            <a:chExt cx="2860185" cy="1006458"/>
          </a:xfrm>
        </p:grpSpPr>
        <p:sp>
          <p:nvSpPr>
            <p:cNvPr id="19" name="TextBox 33">
              <a:extLst>
                <a:ext uri="{FF2B5EF4-FFF2-40B4-BE49-F238E27FC236}">
                  <a16:creationId xmlns:a16="http://schemas.microsoft.com/office/drawing/2014/main" xmlns="" id="{5E4A7AA9-A098-48AB-BDF9-DAA5391FD12F}"/>
                </a:ext>
              </a:extLst>
            </p:cNvPr>
            <p:cNvSpPr txBox="1"/>
            <p:nvPr/>
          </p:nvSpPr>
          <p:spPr>
            <a:xfrm>
              <a:off x="735325" y="1936744"/>
              <a:ext cx="2860185" cy="6082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just">
                <a:lnSpc>
                  <a:spcPts val="1800"/>
                </a:lnSpc>
                <a:defRPr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defRPr>
              </a:lvl1pPr>
            </a:lstStyle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单击此处添加您的文本，并根据需要修改文字的颜色及大小。单击此处添加您的文本</a:t>
              </a:r>
            </a:p>
          </p:txBody>
        </p:sp>
        <p:sp>
          <p:nvSpPr>
            <p:cNvPr id="20" name="TextBox 34">
              <a:extLst>
                <a:ext uri="{FF2B5EF4-FFF2-40B4-BE49-F238E27FC236}">
                  <a16:creationId xmlns:a16="http://schemas.microsoft.com/office/drawing/2014/main" xmlns="" id="{7D9777A7-C7FC-4B73-89C2-BC666A5E8038}"/>
                </a:ext>
              </a:extLst>
            </p:cNvPr>
            <p:cNvSpPr txBox="1"/>
            <p:nvPr/>
          </p:nvSpPr>
          <p:spPr>
            <a:xfrm>
              <a:off x="737818" y="1538529"/>
              <a:ext cx="247941" cy="3077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zh-CN" altLang="en-US" sz="2000" b="1" dirty="0">
                  <a:solidFill>
                    <a:srgbClr val="E24E0C"/>
                  </a:solidFill>
                  <a:cs typeface="+mn-ea"/>
                  <a:sym typeface="+mn-lt"/>
                </a:rPr>
                <a:t>标题</a:t>
              </a: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7726E6E4-9232-48EE-B673-9D8315141117}"/>
              </a:ext>
            </a:extLst>
          </p:cNvPr>
          <p:cNvGrpSpPr/>
          <p:nvPr/>
        </p:nvGrpSpPr>
        <p:grpSpPr>
          <a:xfrm>
            <a:off x="6095999" y="3906566"/>
            <a:ext cx="5917393" cy="987497"/>
            <a:chOff x="5395247" y="3289636"/>
            <a:chExt cx="5917393" cy="987497"/>
          </a:xfrm>
        </p:grpSpPr>
        <p:sp>
          <p:nvSpPr>
            <p:cNvPr id="28" name="TextBox 33">
              <a:extLst>
                <a:ext uri="{FF2B5EF4-FFF2-40B4-BE49-F238E27FC236}">
                  <a16:creationId xmlns:a16="http://schemas.microsoft.com/office/drawing/2014/main" xmlns="" id="{D65E0816-9521-407E-8F18-CB4AF129F53E}"/>
                </a:ext>
              </a:extLst>
            </p:cNvPr>
            <p:cNvSpPr txBox="1"/>
            <p:nvPr/>
          </p:nvSpPr>
          <p:spPr>
            <a:xfrm>
              <a:off x="5419585" y="3668890"/>
              <a:ext cx="5893055" cy="6082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just">
                <a:lnSpc>
                  <a:spcPts val="1800"/>
                </a:lnSpc>
                <a:defRPr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defRPr>
              </a:lvl1pPr>
            </a:lstStyle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单击此处添加您的文本，并根据需要修改文字的颜色及大小。单击此处添加您的文本</a:t>
              </a:r>
            </a:p>
          </p:txBody>
        </p:sp>
        <p:sp>
          <p:nvSpPr>
            <p:cNvPr id="29" name="TextBox 34">
              <a:extLst>
                <a:ext uri="{FF2B5EF4-FFF2-40B4-BE49-F238E27FC236}">
                  <a16:creationId xmlns:a16="http://schemas.microsoft.com/office/drawing/2014/main" xmlns="" id="{84974ECA-F346-4E1C-B9B8-9619717F429A}"/>
                </a:ext>
              </a:extLst>
            </p:cNvPr>
            <p:cNvSpPr txBox="1"/>
            <p:nvPr/>
          </p:nvSpPr>
          <p:spPr>
            <a:xfrm>
              <a:off x="5395247" y="3289636"/>
              <a:ext cx="512961" cy="3077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zh-CN" altLang="en-US" sz="2000" b="1" dirty="0">
                  <a:solidFill>
                    <a:srgbClr val="E24E0C"/>
                  </a:solidFill>
                  <a:cs typeface="+mn-ea"/>
                  <a:sym typeface="+mn-lt"/>
                </a:rPr>
                <a:t>标题</a:t>
              </a:r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D9A81AD7-D43A-4E44-86DF-F54F55931A9C}"/>
              </a:ext>
            </a:extLst>
          </p:cNvPr>
          <p:cNvGrpSpPr/>
          <p:nvPr/>
        </p:nvGrpSpPr>
        <p:grpSpPr>
          <a:xfrm>
            <a:off x="6095999" y="5448334"/>
            <a:ext cx="5917393" cy="987497"/>
            <a:chOff x="5395247" y="3289636"/>
            <a:chExt cx="5917393" cy="987497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xmlns="" id="{12F4C06D-E7C1-4C3D-B435-5869260A01AC}"/>
                </a:ext>
              </a:extLst>
            </p:cNvPr>
            <p:cNvSpPr txBox="1"/>
            <p:nvPr/>
          </p:nvSpPr>
          <p:spPr>
            <a:xfrm>
              <a:off x="5419585" y="3668890"/>
              <a:ext cx="5893055" cy="6082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just">
                <a:lnSpc>
                  <a:spcPts val="1800"/>
                </a:lnSpc>
                <a:defRPr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defRPr>
              </a:lvl1pPr>
            </a:lstStyle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单击此处添加您的文本，并根据需要修改文字的颜色及大小。单击此处添加您的文本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xmlns="" id="{012D4C9B-D565-4552-912E-23ABA583B192}"/>
                </a:ext>
              </a:extLst>
            </p:cNvPr>
            <p:cNvSpPr txBox="1"/>
            <p:nvPr/>
          </p:nvSpPr>
          <p:spPr>
            <a:xfrm>
              <a:off x="5395247" y="3289636"/>
              <a:ext cx="512961" cy="3077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zh-CN" altLang="en-US" sz="2000" b="1" dirty="0">
                  <a:solidFill>
                    <a:srgbClr val="E24E0C"/>
                  </a:solidFill>
                  <a:cs typeface="+mn-ea"/>
                  <a:sym typeface="+mn-lt"/>
                </a:rPr>
                <a:t>标题</a:t>
              </a:r>
            </a:p>
          </p:txBody>
        </p:sp>
      </p:grpSp>
      <p:grpSp>
        <p:nvGrpSpPr>
          <p:cNvPr id="39" name="组合 38">
            <a:extLst>
              <a:ext uri="{FF2B5EF4-FFF2-40B4-BE49-F238E27FC236}">
                <a16:creationId xmlns:a16="http://schemas.microsoft.com/office/drawing/2014/main" xmlns="" id="{0C1E3A7B-89B2-4700-B634-653743BF1F2C}"/>
              </a:ext>
            </a:extLst>
          </p:cNvPr>
          <p:cNvGrpSpPr/>
          <p:nvPr/>
        </p:nvGrpSpPr>
        <p:grpSpPr>
          <a:xfrm>
            <a:off x="6064321" y="2366491"/>
            <a:ext cx="5917393" cy="987497"/>
            <a:chOff x="5395247" y="3289636"/>
            <a:chExt cx="5917393" cy="987497"/>
          </a:xfrm>
        </p:grpSpPr>
        <p:sp>
          <p:nvSpPr>
            <p:cNvPr id="40" name="TextBox 33">
              <a:extLst>
                <a:ext uri="{FF2B5EF4-FFF2-40B4-BE49-F238E27FC236}">
                  <a16:creationId xmlns:a16="http://schemas.microsoft.com/office/drawing/2014/main" xmlns="" id="{63ECC56C-38B9-4C16-9B70-8B1421D601EF}"/>
                </a:ext>
              </a:extLst>
            </p:cNvPr>
            <p:cNvSpPr txBox="1"/>
            <p:nvPr/>
          </p:nvSpPr>
          <p:spPr>
            <a:xfrm>
              <a:off x="5419585" y="3668890"/>
              <a:ext cx="5893055" cy="6082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just">
                <a:lnSpc>
                  <a:spcPts val="1800"/>
                </a:lnSpc>
                <a:defRPr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defRPr>
              </a:lvl1pPr>
            </a:lstStyle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单击此处添加您的文本，并根据需要修改文字的颜色及大小。单击此处添加您的文本</a:t>
              </a:r>
            </a:p>
          </p:txBody>
        </p:sp>
        <p:sp>
          <p:nvSpPr>
            <p:cNvPr id="41" name="TextBox 34">
              <a:extLst>
                <a:ext uri="{FF2B5EF4-FFF2-40B4-BE49-F238E27FC236}">
                  <a16:creationId xmlns:a16="http://schemas.microsoft.com/office/drawing/2014/main" xmlns="" id="{D129F105-F197-42E1-B25B-6059D501DAAE}"/>
                </a:ext>
              </a:extLst>
            </p:cNvPr>
            <p:cNvSpPr txBox="1"/>
            <p:nvPr/>
          </p:nvSpPr>
          <p:spPr>
            <a:xfrm>
              <a:off x="5395247" y="3289636"/>
              <a:ext cx="512961" cy="3077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zh-CN" altLang="en-US" sz="2000" b="1" dirty="0">
                  <a:solidFill>
                    <a:srgbClr val="E24E0C"/>
                  </a:solidFill>
                  <a:cs typeface="+mn-ea"/>
                  <a:sym typeface="+mn-lt"/>
                </a:rPr>
                <a:t>标题</a:t>
              </a:r>
            </a:p>
          </p:txBody>
        </p:sp>
      </p:grpSp>
      <p:grpSp>
        <p:nvGrpSpPr>
          <p:cNvPr id="42" name="组合 41">
            <a:extLst>
              <a:ext uri="{FF2B5EF4-FFF2-40B4-BE49-F238E27FC236}">
                <a16:creationId xmlns:a16="http://schemas.microsoft.com/office/drawing/2014/main" xmlns="" id="{1BBC19AF-D420-43BA-9121-6E8EC9A9D563}"/>
              </a:ext>
            </a:extLst>
          </p:cNvPr>
          <p:cNvGrpSpPr/>
          <p:nvPr/>
        </p:nvGrpSpPr>
        <p:grpSpPr>
          <a:xfrm>
            <a:off x="0" y="1310865"/>
            <a:ext cx="5917392" cy="4625062"/>
            <a:chOff x="0" y="1310865"/>
            <a:chExt cx="5917392" cy="4625062"/>
          </a:xfrm>
        </p:grpSpPr>
        <p:pic>
          <p:nvPicPr>
            <p:cNvPr id="43" name="图片 42">
              <a:extLst>
                <a:ext uri="{FF2B5EF4-FFF2-40B4-BE49-F238E27FC236}">
                  <a16:creationId xmlns:a16="http://schemas.microsoft.com/office/drawing/2014/main" xmlns="" id="{F0A5D22A-59D7-459B-B046-209677B6A18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985753"/>
              <a:ext cx="5917392" cy="3950174"/>
            </a:xfrm>
            <a:prstGeom prst="rect">
              <a:avLst/>
            </a:prstGeom>
          </p:spPr>
        </p:pic>
        <p:pic>
          <p:nvPicPr>
            <p:cNvPr id="52" name="图片 51">
              <a:extLst>
                <a:ext uri="{FF2B5EF4-FFF2-40B4-BE49-F238E27FC236}">
                  <a16:creationId xmlns:a16="http://schemas.microsoft.com/office/drawing/2014/main" xmlns="" id="{E8DFCD42-FCD7-4AD3-BBAA-539661A26A5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0" y="1385240"/>
              <a:ext cx="5917392" cy="3944928"/>
            </a:xfrm>
            <a:prstGeom prst="rect">
              <a:avLst/>
            </a:prstGeom>
            <a:effectLst>
              <a:outerShdw blurRad="50800" dist="254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53" name="矩形 52">
              <a:extLst>
                <a:ext uri="{FF2B5EF4-FFF2-40B4-BE49-F238E27FC236}">
                  <a16:creationId xmlns:a16="http://schemas.microsoft.com/office/drawing/2014/main" xmlns="" id="{282CB0A1-92E0-4886-8C70-7E91AECC6940}"/>
                </a:ext>
              </a:extLst>
            </p:cNvPr>
            <p:cNvSpPr/>
            <p:nvPr/>
          </p:nvSpPr>
          <p:spPr>
            <a:xfrm>
              <a:off x="0" y="1310865"/>
              <a:ext cx="5917392" cy="107914"/>
            </a:xfrm>
            <a:prstGeom prst="rect">
              <a:avLst/>
            </a:prstGeom>
            <a:solidFill>
              <a:schemeClr val="accent2">
                <a:lumMod val="90000"/>
                <a:lumOff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3474380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5">
            <a:extLst>
              <a:ext uri="{FF2B5EF4-FFF2-40B4-BE49-F238E27FC236}">
                <a16:creationId xmlns:a16="http://schemas.microsoft.com/office/drawing/2014/main" xmlns="" id="{EF82D839-35B0-4922-8E3D-E37BAB3C1B05}"/>
              </a:ext>
            </a:extLst>
          </p:cNvPr>
          <p:cNvSpPr>
            <a:spLocks/>
          </p:cNvSpPr>
          <p:nvPr/>
        </p:nvSpPr>
        <p:spPr bwMode="auto">
          <a:xfrm>
            <a:off x="-157089" y="-59961"/>
            <a:ext cx="12379569" cy="7164145"/>
          </a:xfrm>
          <a:custGeom>
            <a:avLst/>
            <a:gdLst>
              <a:gd name="connsiteX0" fmla="*/ 0 w 7732730"/>
              <a:gd name="connsiteY0" fmla="*/ 0 h 6861819"/>
              <a:gd name="connsiteX1" fmla="*/ 7732730 w 7732730"/>
              <a:gd name="connsiteY1" fmla="*/ 0 h 6861819"/>
              <a:gd name="connsiteX2" fmla="*/ 7732730 w 7732730"/>
              <a:gd name="connsiteY2" fmla="*/ 6861819 h 6861819"/>
              <a:gd name="connsiteX3" fmla="*/ 0 w 7732730"/>
              <a:gd name="connsiteY3" fmla="*/ 6861819 h 6861819"/>
              <a:gd name="connsiteX4" fmla="*/ 0 w 7732730"/>
              <a:gd name="connsiteY4" fmla="*/ 0 h 6861819"/>
              <a:gd name="connsiteX0" fmla="*/ 0 w 7732730"/>
              <a:gd name="connsiteY0" fmla="*/ 0 h 6861819"/>
              <a:gd name="connsiteX1" fmla="*/ 5109451 w 7732730"/>
              <a:gd name="connsiteY1" fmla="*/ 0 h 6861819"/>
              <a:gd name="connsiteX2" fmla="*/ 7732730 w 7732730"/>
              <a:gd name="connsiteY2" fmla="*/ 6861819 h 6861819"/>
              <a:gd name="connsiteX3" fmla="*/ 0 w 7732730"/>
              <a:gd name="connsiteY3" fmla="*/ 6861819 h 6861819"/>
              <a:gd name="connsiteX4" fmla="*/ 0 w 7732730"/>
              <a:gd name="connsiteY4" fmla="*/ 0 h 6861819"/>
              <a:gd name="connsiteX0" fmla="*/ 0 w 5109451"/>
              <a:gd name="connsiteY0" fmla="*/ 0 h 6876809"/>
              <a:gd name="connsiteX1" fmla="*/ 5109451 w 5109451"/>
              <a:gd name="connsiteY1" fmla="*/ 0 h 6876809"/>
              <a:gd name="connsiteX2" fmla="*/ 3520494 w 5109451"/>
              <a:gd name="connsiteY2" fmla="*/ 6876809 h 6876809"/>
              <a:gd name="connsiteX3" fmla="*/ 0 w 5109451"/>
              <a:gd name="connsiteY3" fmla="*/ 6861819 h 6876809"/>
              <a:gd name="connsiteX4" fmla="*/ 0 w 5109451"/>
              <a:gd name="connsiteY4" fmla="*/ 0 h 6876809"/>
              <a:gd name="connsiteX0" fmla="*/ 0 w 3685386"/>
              <a:gd name="connsiteY0" fmla="*/ 14990 h 6891799"/>
              <a:gd name="connsiteX1" fmla="*/ 3685386 w 3685386"/>
              <a:gd name="connsiteY1" fmla="*/ 0 h 6891799"/>
              <a:gd name="connsiteX2" fmla="*/ 3520494 w 3685386"/>
              <a:gd name="connsiteY2" fmla="*/ 6891799 h 6891799"/>
              <a:gd name="connsiteX3" fmla="*/ 0 w 3685386"/>
              <a:gd name="connsiteY3" fmla="*/ 6876809 h 6891799"/>
              <a:gd name="connsiteX4" fmla="*/ 0 w 3685386"/>
              <a:gd name="connsiteY4" fmla="*/ 14990 h 6891799"/>
              <a:gd name="connsiteX0" fmla="*/ 0 w 3730356"/>
              <a:gd name="connsiteY0" fmla="*/ 14990 h 6891799"/>
              <a:gd name="connsiteX1" fmla="*/ 3685386 w 3730356"/>
              <a:gd name="connsiteY1" fmla="*/ 0 h 6891799"/>
              <a:gd name="connsiteX2" fmla="*/ 3730356 w 3730356"/>
              <a:gd name="connsiteY2" fmla="*/ 6891799 h 6891799"/>
              <a:gd name="connsiteX3" fmla="*/ 0 w 3730356"/>
              <a:gd name="connsiteY3" fmla="*/ 6876809 h 6891799"/>
              <a:gd name="connsiteX4" fmla="*/ 0 w 3730356"/>
              <a:gd name="connsiteY4" fmla="*/ 14990 h 6891799"/>
              <a:gd name="connsiteX0" fmla="*/ 0 w 3689178"/>
              <a:gd name="connsiteY0" fmla="*/ 14990 h 6891799"/>
              <a:gd name="connsiteX1" fmla="*/ 3685386 w 3689178"/>
              <a:gd name="connsiteY1" fmla="*/ 0 h 6891799"/>
              <a:gd name="connsiteX2" fmla="*/ 3689178 w 3689178"/>
              <a:gd name="connsiteY2" fmla="*/ 6891799 h 6891799"/>
              <a:gd name="connsiteX3" fmla="*/ 0 w 3689178"/>
              <a:gd name="connsiteY3" fmla="*/ 6876809 h 6891799"/>
              <a:gd name="connsiteX4" fmla="*/ 0 w 3689178"/>
              <a:gd name="connsiteY4" fmla="*/ 14990 h 6891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89178" h="6891799">
                <a:moveTo>
                  <a:pt x="0" y="14990"/>
                </a:moveTo>
                <a:lnTo>
                  <a:pt x="3685386" y="0"/>
                </a:lnTo>
                <a:lnTo>
                  <a:pt x="3689178" y="6891799"/>
                </a:lnTo>
                <a:lnTo>
                  <a:pt x="0" y="6876809"/>
                </a:lnTo>
                <a:lnTo>
                  <a:pt x="0" y="14990"/>
                </a:lnTo>
                <a:close/>
              </a:path>
            </a:pathLst>
          </a:custGeom>
          <a:solidFill>
            <a:srgbClr val="E24E0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3" name="矩形 6">
            <a:extLst>
              <a:ext uri="{FF2B5EF4-FFF2-40B4-BE49-F238E27FC236}">
                <a16:creationId xmlns:a16="http://schemas.microsoft.com/office/drawing/2014/main" xmlns="" id="{9D09A89F-E608-4823-966D-077A452490A7}"/>
              </a:ext>
            </a:extLst>
          </p:cNvPr>
          <p:cNvSpPr>
            <a:spLocks/>
          </p:cNvSpPr>
          <p:nvPr/>
        </p:nvSpPr>
        <p:spPr bwMode="auto">
          <a:xfrm>
            <a:off x="-212910" y="726831"/>
            <a:ext cx="12525779" cy="6503477"/>
          </a:xfrm>
          <a:custGeom>
            <a:avLst/>
            <a:gdLst>
              <a:gd name="connsiteX0" fmla="*/ 0 w 7365166"/>
              <a:gd name="connsiteY0" fmla="*/ 0 h 6858286"/>
              <a:gd name="connsiteX1" fmla="*/ 7365166 w 7365166"/>
              <a:gd name="connsiteY1" fmla="*/ 0 h 6858286"/>
              <a:gd name="connsiteX2" fmla="*/ 7365166 w 7365166"/>
              <a:gd name="connsiteY2" fmla="*/ 6858286 h 6858286"/>
              <a:gd name="connsiteX3" fmla="*/ 0 w 7365166"/>
              <a:gd name="connsiteY3" fmla="*/ 6858286 h 6858286"/>
              <a:gd name="connsiteX4" fmla="*/ 0 w 7365166"/>
              <a:gd name="connsiteY4" fmla="*/ 0 h 6858286"/>
              <a:gd name="connsiteX0" fmla="*/ 0 w 7365166"/>
              <a:gd name="connsiteY0" fmla="*/ 0 h 6858286"/>
              <a:gd name="connsiteX1" fmla="*/ 7365166 w 7365166"/>
              <a:gd name="connsiteY1" fmla="*/ 0 h 6858286"/>
              <a:gd name="connsiteX2" fmla="*/ 7365166 w 7365166"/>
              <a:gd name="connsiteY2" fmla="*/ 6858286 h 6858286"/>
              <a:gd name="connsiteX3" fmla="*/ 2653259 w 7365166"/>
              <a:gd name="connsiteY3" fmla="*/ 6843296 h 6858286"/>
              <a:gd name="connsiteX4" fmla="*/ 0 w 7365166"/>
              <a:gd name="connsiteY4" fmla="*/ 0 h 6858286"/>
              <a:gd name="connsiteX0" fmla="*/ 0 w 7365166"/>
              <a:gd name="connsiteY0" fmla="*/ 0 h 6858286"/>
              <a:gd name="connsiteX1" fmla="*/ 7365166 w 7365166"/>
              <a:gd name="connsiteY1" fmla="*/ 0 h 6858286"/>
              <a:gd name="connsiteX2" fmla="*/ 7365166 w 7365166"/>
              <a:gd name="connsiteY2" fmla="*/ 6858286 h 6858286"/>
              <a:gd name="connsiteX3" fmla="*/ 2623278 w 7365166"/>
              <a:gd name="connsiteY3" fmla="*/ 6858286 h 6858286"/>
              <a:gd name="connsiteX4" fmla="*/ 0 w 7365166"/>
              <a:gd name="connsiteY4" fmla="*/ 0 h 6858286"/>
              <a:gd name="connsiteX0" fmla="*/ 0 w 7365166"/>
              <a:gd name="connsiteY0" fmla="*/ 0 h 6903256"/>
              <a:gd name="connsiteX1" fmla="*/ 7365166 w 7365166"/>
              <a:gd name="connsiteY1" fmla="*/ 0 h 6903256"/>
              <a:gd name="connsiteX2" fmla="*/ 7365166 w 7365166"/>
              <a:gd name="connsiteY2" fmla="*/ 6858286 h 6903256"/>
              <a:gd name="connsiteX3" fmla="*/ 59960 w 7365166"/>
              <a:gd name="connsiteY3" fmla="*/ 6903256 h 6903256"/>
              <a:gd name="connsiteX4" fmla="*/ 0 w 7365166"/>
              <a:gd name="connsiteY4" fmla="*/ 0 h 6903256"/>
              <a:gd name="connsiteX0" fmla="*/ 15077 w 7380243"/>
              <a:gd name="connsiteY0" fmla="*/ 0 h 6971518"/>
              <a:gd name="connsiteX1" fmla="*/ 7380243 w 7380243"/>
              <a:gd name="connsiteY1" fmla="*/ 0 h 6971518"/>
              <a:gd name="connsiteX2" fmla="*/ 7380243 w 7380243"/>
              <a:gd name="connsiteY2" fmla="*/ 6858286 h 6971518"/>
              <a:gd name="connsiteX3" fmla="*/ 0 w 7380243"/>
              <a:gd name="connsiteY3" fmla="*/ 6971518 h 6971518"/>
              <a:gd name="connsiteX4" fmla="*/ 15077 w 7380243"/>
              <a:gd name="connsiteY4" fmla="*/ 0 h 6971518"/>
              <a:gd name="connsiteX0" fmla="*/ 15077 w 7399002"/>
              <a:gd name="connsiteY0" fmla="*/ 0 h 6971518"/>
              <a:gd name="connsiteX1" fmla="*/ 7380243 w 7399002"/>
              <a:gd name="connsiteY1" fmla="*/ 0 h 6971518"/>
              <a:gd name="connsiteX2" fmla="*/ 7399002 w 7399002"/>
              <a:gd name="connsiteY2" fmla="*/ 6926548 h 6971518"/>
              <a:gd name="connsiteX3" fmla="*/ 0 w 7399002"/>
              <a:gd name="connsiteY3" fmla="*/ 6971518 h 6971518"/>
              <a:gd name="connsiteX4" fmla="*/ 15077 w 7399002"/>
              <a:gd name="connsiteY4" fmla="*/ 0 h 6971518"/>
              <a:gd name="connsiteX0" fmla="*/ 15077 w 7399002"/>
              <a:gd name="connsiteY0" fmla="*/ 0 h 7039780"/>
              <a:gd name="connsiteX1" fmla="*/ 7380243 w 7399002"/>
              <a:gd name="connsiteY1" fmla="*/ 0 h 7039780"/>
              <a:gd name="connsiteX2" fmla="*/ 7399002 w 7399002"/>
              <a:gd name="connsiteY2" fmla="*/ 6926548 h 7039780"/>
              <a:gd name="connsiteX3" fmla="*/ 0 w 7399002"/>
              <a:gd name="connsiteY3" fmla="*/ 7039780 h 7039780"/>
              <a:gd name="connsiteX4" fmla="*/ 15077 w 7399002"/>
              <a:gd name="connsiteY4" fmla="*/ 0 h 7039780"/>
              <a:gd name="connsiteX0" fmla="*/ 15077 w 7417761"/>
              <a:gd name="connsiteY0" fmla="*/ 0 h 7039780"/>
              <a:gd name="connsiteX1" fmla="*/ 7380243 w 7417761"/>
              <a:gd name="connsiteY1" fmla="*/ 0 h 7039780"/>
              <a:gd name="connsiteX2" fmla="*/ 7417761 w 7417761"/>
              <a:gd name="connsiteY2" fmla="*/ 6943613 h 7039780"/>
              <a:gd name="connsiteX3" fmla="*/ 0 w 7417761"/>
              <a:gd name="connsiteY3" fmla="*/ 7039780 h 7039780"/>
              <a:gd name="connsiteX4" fmla="*/ 15077 w 7417761"/>
              <a:gd name="connsiteY4" fmla="*/ 0 h 7039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17761" h="7039780">
                <a:moveTo>
                  <a:pt x="15077" y="0"/>
                </a:moveTo>
                <a:lnTo>
                  <a:pt x="7380243" y="0"/>
                </a:lnTo>
                <a:lnTo>
                  <a:pt x="7417761" y="6943613"/>
                </a:lnTo>
                <a:lnTo>
                  <a:pt x="0" y="7039780"/>
                </a:lnTo>
                <a:cubicBezTo>
                  <a:pt x="5026" y="4715941"/>
                  <a:pt x="10051" y="2323839"/>
                  <a:pt x="15077" y="0"/>
                </a:cubicBezTo>
                <a:close/>
              </a:path>
            </a:pathLst>
          </a:custGeom>
          <a:solidFill>
            <a:srgbClr val="042F50">
              <a:lumMod val="90000"/>
              <a:lumOff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44" name="组合 43">
            <a:extLst>
              <a:ext uri="{FF2B5EF4-FFF2-40B4-BE49-F238E27FC236}">
                <a16:creationId xmlns:a16="http://schemas.microsoft.com/office/drawing/2014/main" xmlns="" id="{40F9307C-346E-4A40-B0A4-6717F772EE8C}"/>
              </a:ext>
            </a:extLst>
          </p:cNvPr>
          <p:cNvGrpSpPr/>
          <p:nvPr/>
        </p:nvGrpSpPr>
        <p:grpSpPr>
          <a:xfrm>
            <a:off x="-111133" y="-59961"/>
            <a:ext cx="3893025" cy="830997"/>
            <a:chOff x="76436" y="192487"/>
            <a:chExt cx="3893025" cy="830997"/>
          </a:xfrm>
        </p:grpSpPr>
        <p:sp>
          <p:nvSpPr>
            <p:cNvPr id="45" name="任意多边形 61">
              <a:extLst>
                <a:ext uri="{FF2B5EF4-FFF2-40B4-BE49-F238E27FC236}">
                  <a16:creationId xmlns:a16="http://schemas.microsoft.com/office/drawing/2014/main" xmlns="" id="{9DCB5D6F-E74C-4EF5-9352-BEBC24F10F9B}"/>
                </a:ext>
              </a:extLst>
            </p:cNvPr>
            <p:cNvSpPr/>
            <p:nvPr/>
          </p:nvSpPr>
          <p:spPr>
            <a:xfrm>
              <a:off x="283764" y="807273"/>
              <a:ext cx="277798" cy="121454"/>
            </a:xfrm>
            <a:custGeom>
              <a:avLst/>
              <a:gdLst>
                <a:gd name="connsiteX0" fmla="*/ 0 w 1388493"/>
                <a:gd name="connsiteY0" fmla="*/ 0 h 609600"/>
                <a:gd name="connsiteX1" fmla="*/ 150486 w 1388493"/>
                <a:gd name="connsiteY1" fmla="*/ 0 h 609600"/>
                <a:gd name="connsiteX2" fmla="*/ 150486 w 1388493"/>
                <a:gd name="connsiteY2" fmla="*/ 459114 h 609600"/>
                <a:gd name="connsiteX3" fmla="*/ 1388493 w 1388493"/>
                <a:gd name="connsiteY3" fmla="*/ 459114 h 609600"/>
                <a:gd name="connsiteX4" fmla="*/ 1388493 w 1388493"/>
                <a:gd name="connsiteY4" fmla="*/ 609600 h 609600"/>
                <a:gd name="connsiteX5" fmla="*/ 0 w 1388493"/>
                <a:gd name="connsiteY5" fmla="*/ 609600 h 609600"/>
                <a:gd name="connsiteX6" fmla="*/ 0 w 1388493"/>
                <a:gd name="connsiteY6" fmla="*/ 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88493" h="609600">
                  <a:moveTo>
                    <a:pt x="0" y="0"/>
                  </a:moveTo>
                  <a:lnTo>
                    <a:pt x="150486" y="0"/>
                  </a:lnTo>
                  <a:lnTo>
                    <a:pt x="150486" y="459114"/>
                  </a:lnTo>
                  <a:lnTo>
                    <a:pt x="1388493" y="459114"/>
                  </a:lnTo>
                  <a:lnTo>
                    <a:pt x="1388493" y="609600"/>
                  </a:lnTo>
                  <a:lnTo>
                    <a:pt x="0" y="609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6" name="任意多边形 90">
              <a:extLst>
                <a:ext uri="{FF2B5EF4-FFF2-40B4-BE49-F238E27FC236}">
                  <a16:creationId xmlns:a16="http://schemas.microsoft.com/office/drawing/2014/main" xmlns="" id="{94590C2D-E029-4C58-A4AD-686C292B7E03}"/>
                </a:ext>
              </a:extLst>
            </p:cNvPr>
            <p:cNvSpPr/>
            <p:nvPr/>
          </p:nvSpPr>
          <p:spPr>
            <a:xfrm>
              <a:off x="817244" y="807273"/>
              <a:ext cx="277577" cy="121454"/>
            </a:xfrm>
            <a:custGeom>
              <a:avLst/>
              <a:gdLst>
                <a:gd name="connsiteX0" fmla="*/ 1236905 w 1387391"/>
                <a:gd name="connsiteY0" fmla="*/ 0 h 609600"/>
                <a:gd name="connsiteX1" fmla="*/ 1387391 w 1387391"/>
                <a:gd name="connsiteY1" fmla="*/ 0 h 609600"/>
                <a:gd name="connsiteX2" fmla="*/ 1387391 w 1387391"/>
                <a:gd name="connsiteY2" fmla="*/ 609600 h 609600"/>
                <a:gd name="connsiteX3" fmla="*/ 0 w 1387391"/>
                <a:gd name="connsiteY3" fmla="*/ 609600 h 609600"/>
                <a:gd name="connsiteX4" fmla="*/ 0 w 1387391"/>
                <a:gd name="connsiteY4" fmla="*/ 459114 h 609600"/>
                <a:gd name="connsiteX5" fmla="*/ 1236905 w 1387391"/>
                <a:gd name="connsiteY5" fmla="*/ 459114 h 609600"/>
                <a:gd name="connsiteX6" fmla="*/ 1236905 w 1387391"/>
                <a:gd name="connsiteY6" fmla="*/ 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87391" h="609600">
                  <a:moveTo>
                    <a:pt x="1236905" y="0"/>
                  </a:moveTo>
                  <a:lnTo>
                    <a:pt x="1387391" y="0"/>
                  </a:lnTo>
                  <a:lnTo>
                    <a:pt x="1387391" y="609600"/>
                  </a:lnTo>
                  <a:lnTo>
                    <a:pt x="0" y="609600"/>
                  </a:lnTo>
                  <a:lnTo>
                    <a:pt x="0" y="459114"/>
                  </a:lnTo>
                  <a:lnTo>
                    <a:pt x="1236905" y="459114"/>
                  </a:lnTo>
                  <a:lnTo>
                    <a:pt x="123690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7" name="文本框 46">
              <a:extLst>
                <a:ext uri="{FF2B5EF4-FFF2-40B4-BE49-F238E27FC236}">
                  <a16:creationId xmlns:a16="http://schemas.microsoft.com/office/drawing/2014/main" xmlns="" id="{45C5CC4F-0A36-4964-AF5D-A478D31C6C69}"/>
                </a:ext>
              </a:extLst>
            </p:cNvPr>
            <p:cNvSpPr txBox="1"/>
            <p:nvPr/>
          </p:nvSpPr>
          <p:spPr>
            <a:xfrm>
              <a:off x="422663" y="192487"/>
              <a:ext cx="49303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4800" dirty="0">
                  <a:solidFill>
                    <a:prstClr val="white"/>
                  </a:solidFill>
                  <a:cs typeface="+mn-ea"/>
                  <a:sym typeface="+mn-lt"/>
                </a:rPr>
                <a:t>2</a:t>
              </a:r>
              <a:endParaRPr lang="zh-CN" altLang="en-US" sz="48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48" name="任意多边形 92">
              <a:extLst>
                <a:ext uri="{FF2B5EF4-FFF2-40B4-BE49-F238E27FC236}">
                  <a16:creationId xmlns:a16="http://schemas.microsoft.com/office/drawing/2014/main" xmlns="" id="{CBC53079-EF69-4124-BECC-4BF3F0A340F5}"/>
                </a:ext>
              </a:extLst>
            </p:cNvPr>
            <p:cNvSpPr/>
            <p:nvPr/>
          </p:nvSpPr>
          <p:spPr>
            <a:xfrm>
              <a:off x="282936" y="254000"/>
              <a:ext cx="811057" cy="276403"/>
            </a:xfrm>
            <a:custGeom>
              <a:avLst/>
              <a:gdLst>
                <a:gd name="connsiteX0" fmla="*/ 0 w 4331171"/>
                <a:gd name="connsiteY0" fmla="*/ 0 h 1476034"/>
                <a:gd name="connsiteX1" fmla="*/ 4331171 w 4331171"/>
                <a:gd name="connsiteY1" fmla="*/ 0 h 1476034"/>
                <a:gd name="connsiteX2" fmla="*/ 4331171 w 4331171"/>
                <a:gd name="connsiteY2" fmla="*/ 1476034 h 1476034"/>
                <a:gd name="connsiteX3" fmla="*/ 4180181 w 4331171"/>
                <a:gd name="connsiteY3" fmla="*/ 1476034 h 1476034"/>
                <a:gd name="connsiteX4" fmla="*/ 4180181 w 4331171"/>
                <a:gd name="connsiteY4" fmla="*/ 150990 h 1476034"/>
                <a:gd name="connsiteX5" fmla="*/ 150990 w 4331171"/>
                <a:gd name="connsiteY5" fmla="*/ 150990 h 1476034"/>
                <a:gd name="connsiteX6" fmla="*/ 150990 w 4331171"/>
                <a:gd name="connsiteY6" fmla="*/ 1476034 h 1476034"/>
                <a:gd name="connsiteX7" fmla="*/ 0 w 4331171"/>
                <a:gd name="connsiteY7" fmla="*/ 1476034 h 1476034"/>
                <a:gd name="connsiteX8" fmla="*/ 0 w 4331171"/>
                <a:gd name="connsiteY8" fmla="*/ 0 h 1476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31171" h="1476034">
                  <a:moveTo>
                    <a:pt x="0" y="0"/>
                  </a:moveTo>
                  <a:lnTo>
                    <a:pt x="4331171" y="0"/>
                  </a:lnTo>
                  <a:lnTo>
                    <a:pt x="4331171" y="1476034"/>
                  </a:lnTo>
                  <a:lnTo>
                    <a:pt x="4180181" y="1476034"/>
                  </a:lnTo>
                  <a:lnTo>
                    <a:pt x="4180181" y="150990"/>
                  </a:lnTo>
                  <a:lnTo>
                    <a:pt x="150990" y="150990"/>
                  </a:lnTo>
                  <a:lnTo>
                    <a:pt x="150990" y="1476034"/>
                  </a:lnTo>
                  <a:lnTo>
                    <a:pt x="0" y="14760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9" name="矩形 48">
              <a:extLst>
                <a:ext uri="{FF2B5EF4-FFF2-40B4-BE49-F238E27FC236}">
                  <a16:creationId xmlns:a16="http://schemas.microsoft.com/office/drawing/2014/main" xmlns="" id="{B9DA2E71-A837-498B-AA19-665B33FF0FC1}"/>
                </a:ext>
              </a:extLst>
            </p:cNvPr>
            <p:cNvSpPr/>
            <p:nvPr/>
          </p:nvSpPr>
          <p:spPr>
            <a:xfrm rot="19852046">
              <a:off x="76436" y="952418"/>
              <a:ext cx="390110" cy="134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50" name="直接连接符 49">
              <a:extLst>
                <a:ext uri="{FF2B5EF4-FFF2-40B4-BE49-F238E27FC236}">
                  <a16:creationId xmlns:a16="http://schemas.microsoft.com/office/drawing/2014/main" xmlns="" id="{C3F3566E-FA2B-425F-AAA3-296537A2C1A3}"/>
                </a:ext>
              </a:extLst>
            </p:cNvPr>
            <p:cNvCxnSpPr/>
            <p:nvPr/>
          </p:nvCxnSpPr>
          <p:spPr>
            <a:xfrm flipV="1">
              <a:off x="125425" y="750208"/>
              <a:ext cx="410544" cy="230085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文本框 50">
              <a:extLst>
                <a:ext uri="{FF2B5EF4-FFF2-40B4-BE49-F238E27FC236}">
                  <a16:creationId xmlns:a16="http://schemas.microsoft.com/office/drawing/2014/main" xmlns="" id="{1D873468-52E6-47BD-B980-B7811A0BFF8E}"/>
                </a:ext>
              </a:extLst>
            </p:cNvPr>
            <p:cNvSpPr txBox="1"/>
            <p:nvPr/>
          </p:nvSpPr>
          <p:spPr>
            <a:xfrm>
              <a:off x="1171384" y="310382"/>
              <a:ext cx="279807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solidFill>
                    <a:schemeClr val="bg1"/>
                  </a:solidFill>
                  <a:cs typeface="+mn-ea"/>
                  <a:sym typeface="+mn-lt"/>
                </a:rPr>
                <a:t>第二部分</a:t>
              </a:r>
            </a:p>
          </p:txBody>
        </p:sp>
      </p:grpSp>
      <p:sp>
        <p:nvSpPr>
          <p:cNvPr id="22" name="ïŝļîde">
            <a:extLst>
              <a:ext uri="{FF2B5EF4-FFF2-40B4-BE49-F238E27FC236}">
                <a16:creationId xmlns:a16="http://schemas.microsoft.com/office/drawing/2014/main" xmlns="" id="{2E25C826-03CC-40C4-A001-85C32D88EEA5}"/>
              </a:ext>
            </a:extLst>
          </p:cNvPr>
          <p:cNvSpPr/>
          <p:nvPr/>
        </p:nvSpPr>
        <p:spPr>
          <a:xfrm>
            <a:off x="809901" y="3192615"/>
            <a:ext cx="4388534" cy="2198626"/>
          </a:xfrm>
          <a:prstGeom prst="rect">
            <a:avLst/>
          </a:prstGeom>
          <a:solidFill>
            <a:srgbClr val="E24E0C"/>
          </a:solidFill>
          <a:ln>
            <a:solidFill>
              <a:srgbClr val="C04141"/>
            </a:solidFill>
          </a:ln>
          <a:effectLst>
            <a:outerShdw blurRad="177800" dist="1524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79453FC8-283A-447E-B8C8-08ED71CFBC8A}"/>
              </a:ext>
            </a:extLst>
          </p:cNvPr>
          <p:cNvSpPr txBox="1"/>
          <p:nvPr/>
        </p:nvSpPr>
        <p:spPr>
          <a:xfrm>
            <a:off x="1188943" y="3485791"/>
            <a:ext cx="376666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单击此处添加您的文本，并根据需要修改文字的颜色及大小。单击此处添加您的文本，并根据需要修改文字的颜色及大小。单击此处添加您的文本。</a:t>
            </a:r>
          </a:p>
        </p:txBody>
      </p:sp>
      <p:sp>
        <p:nvSpPr>
          <p:cNvPr id="24" name="ïSḻíďê">
            <a:extLst>
              <a:ext uri="{FF2B5EF4-FFF2-40B4-BE49-F238E27FC236}">
                <a16:creationId xmlns:a16="http://schemas.microsoft.com/office/drawing/2014/main" xmlns="" id="{3BC1EFA5-1295-403E-A148-C05D79F33EF4}"/>
              </a:ext>
            </a:extLst>
          </p:cNvPr>
          <p:cNvSpPr/>
          <p:nvPr/>
        </p:nvSpPr>
        <p:spPr>
          <a:xfrm>
            <a:off x="2121622" y="2352505"/>
            <a:ext cx="1597608" cy="513184"/>
          </a:xfrm>
          <a:prstGeom prst="rect">
            <a:avLst/>
          </a:prstGeom>
          <a:solidFill>
            <a:srgbClr val="E24E0C"/>
          </a:solidFill>
          <a:ln>
            <a:noFill/>
          </a:ln>
          <a:effectLst>
            <a:outerShdw blurRad="177800" dist="1524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dirty="0">
                <a:cs typeface="+mn-ea"/>
                <a:sym typeface="+mn-lt"/>
              </a:rPr>
              <a:t> 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9630D420-3B41-4961-83EC-D9BA3F781161}"/>
              </a:ext>
            </a:extLst>
          </p:cNvPr>
          <p:cNvSpPr txBox="1"/>
          <p:nvPr/>
        </p:nvSpPr>
        <p:spPr>
          <a:xfrm>
            <a:off x="2121622" y="2450280"/>
            <a:ext cx="1700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年中报告模板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C010BC3E-15D4-47AA-9F16-4B0FF76EA5FA}"/>
              </a:ext>
            </a:extLst>
          </p:cNvPr>
          <p:cNvSpPr txBox="1"/>
          <p:nvPr/>
        </p:nvSpPr>
        <p:spPr>
          <a:xfrm>
            <a:off x="6101833" y="2509497"/>
            <a:ext cx="4548778" cy="787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单击此处添加您的文本，并根据需要修改文字的颜色及大小。单击此处添加您的文本</a:t>
            </a: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xmlns="" id="{48D2FD2D-BD1B-441F-B2D2-3F8B0A30F362}"/>
              </a:ext>
            </a:extLst>
          </p:cNvPr>
          <p:cNvSpPr txBox="1"/>
          <p:nvPr/>
        </p:nvSpPr>
        <p:spPr>
          <a:xfrm>
            <a:off x="5746539" y="3908196"/>
            <a:ext cx="561373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单击此处添加您的文本，并根据需要修改文字的颜色及大小。单击此处添加您的文本，并根据需要修改文字的颜色及大小。单击此处添加您的文本。</a:t>
            </a:r>
          </a:p>
        </p:txBody>
      </p:sp>
    </p:spTree>
    <p:extLst>
      <p:ext uri="{BB962C8B-B14F-4D97-AF65-F5344CB8AC3E}">
        <p14:creationId xmlns:p14="http://schemas.microsoft.com/office/powerpoint/2010/main" val="70958621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5">
            <a:extLst>
              <a:ext uri="{FF2B5EF4-FFF2-40B4-BE49-F238E27FC236}">
                <a16:creationId xmlns:a16="http://schemas.microsoft.com/office/drawing/2014/main" xmlns="" id="{EF82D839-35B0-4922-8E3D-E37BAB3C1B05}"/>
              </a:ext>
            </a:extLst>
          </p:cNvPr>
          <p:cNvSpPr>
            <a:spLocks/>
          </p:cNvSpPr>
          <p:nvPr/>
        </p:nvSpPr>
        <p:spPr bwMode="auto">
          <a:xfrm>
            <a:off x="-146929" y="-59961"/>
            <a:ext cx="12379569" cy="7164145"/>
          </a:xfrm>
          <a:custGeom>
            <a:avLst/>
            <a:gdLst>
              <a:gd name="connsiteX0" fmla="*/ 0 w 7732730"/>
              <a:gd name="connsiteY0" fmla="*/ 0 h 6861819"/>
              <a:gd name="connsiteX1" fmla="*/ 7732730 w 7732730"/>
              <a:gd name="connsiteY1" fmla="*/ 0 h 6861819"/>
              <a:gd name="connsiteX2" fmla="*/ 7732730 w 7732730"/>
              <a:gd name="connsiteY2" fmla="*/ 6861819 h 6861819"/>
              <a:gd name="connsiteX3" fmla="*/ 0 w 7732730"/>
              <a:gd name="connsiteY3" fmla="*/ 6861819 h 6861819"/>
              <a:gd name="connsiteX4" fmla="*/ 0 w 7732730"/>
              <a:gd name="connsiteY4" fmla="*/ 0 h 6861819"/>
              <a:gd name="connsiteX0" fmla="*/ 0 w 7732730"/>
              <a:gd name="connsiteY0" fmla="*/ 0 h 6861819"/>
              <a:gd name="connsiteX1" fmla="*/ 5109451 w 7732730"/>
              <a:gd name="connsiteY1" fmla="*/ 0 h 6861819"/>
              <a:gd name="connsiteX2" fmla="*/ 7732730 w 7732730"/>
              <a:gd name="connsiteY2" fmla="*/ 6861819 h 6861819"/>
              <a:gd name="connsiteX3" fmla="*/ 0 w 7732730"/>
              <a:gd name="connsiteY3" fmla="*/ 6861819 h 6861819"/>
              <a:gd name="connsiteX4" fmla="*/ 0 w 7732730"/>
              <a:gd name="connsiteY4" fmla="*/ 0 h 6861819"/>
              <a:gd name="connsiteX0" fmla="*/ 0 w 5109451"/>
              <a:gd name="connsiteY0" fmla="*/ 0 h 6876809"/>
              <a:gd name="connsiteX1" fmla="*/ 5109451 w 5109451"/>
              <a:gd name="connsiteY1" fmla="*/ 0 h 6876809"/>
              <a:gd name="connsiteX2" fmla="*/ 3520494 w 5109451"/>
              <a:gd name="connsiteY2" fmla="*/ 6876809 h 6876809"/>
              <a:gd name="connsiteX3" fmla="*/ 0 w 5109451"/>
              <a:gd name="connsiteY3" fmla="*/ 6861819 h 6876809"/>
              <a:gd name="connsiteX4" fmla="*/ 0 w 5109451"/>
              <a:gd name="connsiteY4" fmla="*/ 0 h 6876809"/>
              <a:gd name="connsiteX0" fmla="*/ 0 w 3685386"/>
              <a:gd name="connsiteY0" fmla="*/ 14990 h 6891799"/>
              <a:gd name="connsiteX1" fmla="*/ 3685386 w 3685386"/>
              <a:gd name="connsiteY1" fmla="*/ 0 h 6891799"/>
              <a:gd name="connsiteX2" fmla="*/ 3520494 w 3685386"/>
              <a:gd name="connsiteY2" fmla="*/ 6891799 h 6891799"/>
              <a:gd name="connsiteX3" fmla="*/ 0 w 3685386"/>
              <a:gd name="connsiteY3" fmla="*/ 6876809 h 6891799"/>
              <a:gd name="connsiteX4" fmla="*/ 0 w 3685386"/>
              <a:gd name="connsiteY4" fmla="*/ 14990 h 6891799"/>
              <a:gd name="connsiteX0" fmla="*/ 0 w 3730356"/>
              <a:gd name="connsiteY0" fmla="*/ 14990 h 6891799"/>
              <a:gd name="connsiteX1" fmla="*/ 3685386 w 3730356"/>
              <a:gd name="connsiteY1" fmla="*/ 0 h 6891799"/>
              <a:gd name="connsiteX2" fmla="*/ 3730356 w 3730356"/>
              <a:gd name="connsiteY2" fmla="*/ 6891799 h 6891799"/>
              <a:gd name="connsiteX3" fmla="*/ 0 w 3730356"/>
              <a:gd name="connsiteY3" fmla="*/ 6876809 h 6891799"/>
              <a:gd name="connsiteX4" fmla="*/ 0 w 3730356"/>
              <a:gd name="connsiteY4" fmla="*/ 14990 h 6891799"/>
              <a:gd name="connsiteX0" fmla="*/ 0 w 3689178"/>
              <a:gd name="connsiteY0" fmla="*/ 14990 h 6891799"/>
              <a:gd name="connsiteX1" fmla="*/ 3685386 w 3689178"/>
              <a:gd name="connsiteY1" fmla="*/ 0 h 6891799"/>
              <a:gd name="connsiteX2" fmla="*/ 3689178 w 3689178"/>
              <a:gd name="connsiteY2" fmla="*/ 6891799 h 6891799"/>
              <a:gd name="connsiteX3" fmla="*/ 0 w 3689178"/>
              <a:gd name="connsiteY3" fmla="*/ 6876809 h 6891799"/>
              <a:gd name="connsiteX4" fmla="*/ 0 w 3689178"/>
              <a:gd name="connsiteY4" fmla="*/ 14990 h 6891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89178" h="6891799">
                <a:moveTo>
                  <a:pt x="0" y="14990"/>
                </a:moveTo>
                <a:lnTo>
                  <a:pt x="3685386" y="0"/>
                </a:lnTo>
                <a:lnTo>
                  <a:pt x="3689178" y="6891799"/>
                </a:lnTo>
                <a:lnTo>
                  <a:pt x="0" y="6876809"/>
                </a:lnTo>
                <a:lnTo>
                  <a:pt x="0" y="14990"/>
                </a:lnTo>
                <a:close/>
              </a:path>
            </a:pathLst>
          </a:custGeom>
          <a:solidFill>
            <a:srgbClr val="E24E0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3" name="矩形 6">
            <a:extLst>
              <a:ext uri="{FF2B5EF4-FFF2-40B4-BE49-F238E27FC236}">
                <a16:creationId xmlns:a16="http://schemas.microsoft.com/office/drawing/2014/main" xmlns="" id="{9D09A89F-E608-4823-966D-077A452490A7}"/>
              </a:ext>
            </a:extLst>
          </p:cNvPr>
          <p:cNvSpPr>
            <a:spLocks/>
          </p:cNvSpPr>
          <p:nvPr/>
        </p:nvSpPr>
        <p:spPr bwMode="auto">
          <a:xfrm>
            <a:off x="-212910" y="726831"/>
            <a:ext cx="12525779" cy="6503477"/>
          </a:xfrm>
          <a:custGeom>
            <a:avLst/>
            <a:gdLst>
              <a:gd name="connsiteX0" fmla="*/ 0 w 7365166"/>
              <a:gd name="connsiteY0" fmla="*/ 0 h 6858286"/>
              <a:gd name="connsiteX1" fmla="*/ 7365166 w 7365166"/>
              <a:gd name="connsiteY1" fmla="*/ 0 h 6858286"/>
              <a:gd name="connsiteX2" fmla="*/ 7365166 w 7365166"/>
              <a:gd name="connsiteY2" fmla="*/ 6858286 h 6858286"/>
              <a:gd name="connsiteX3" fmla="*/ 0 w 7365166"/>
              <a:gd name="connsiteY3" fmla="*/ 6858286 h 6858286"/>
              <a:gd name="connsiteX4" fmla="*/ 0 w 7365166"/>
              <a:gd name="connsiteY4" fmla="*/ 0 h 6858286"/>
              <a:gd name="connsiteX0" fmla="*/ 0 w 7365166"/>
              <a:gd name="connsiteY0" fmla="*/ 0 h 6858286"/>
              <a:gd name="connsiteX1" fmla="*/ 7365166 w 7365166"/>
              <a:gd name="connsiteY1" fmla="*/ 0 h 6858286"/>
              <a:gd name="connsiteX2" fmla="*/ 7365166 w 7365166"/>
              <a:gd name="connsiteY2" fmla="*/ 6858286 h 6858286"/>
              <a:gd name="connsiteX3" fmla="*/ 2653259 w 7365166"/>
              <a:gd name="connsiteY3" fmla="*/ 6843296 h 6858286"/>
              <a:gd name="connsiteX4" fmla="*/ 0 w 7365166"/>
              <a:gd name="connsiteY4" fmla="*/ 0 h 6858286"/>
              <a:gd name="connsiteX0" fmla="*/ 0 w 7365166"/>
              <a:gd name="connsiteY0" fmla="*/ 0 h 6858286"/>
              <a:gd name="connsiteX1" fmla="*/ 7365166 w 7365166"/>
              <a:gd name="connsiteY1" fmla="*/ 0 h 6858286"/>
              <a:gd name="connsiteX2" fmla="*/ 7365166 w 7365166"/>
              <a:gd name="connsiteY2" fmla="*/ 6858286 h 6858286"/>
              <a:gd name="connsiteX3" fmla="*/ 2623278 w 7365166"/>
              <a:gd name="connsiteY3" fmla="*/ 6858286 h 6858286"/>
              <a:gd name="connsiteX4" fmla="*/ 0 w 7365166"/>
              <a:gd name="connsiteY4" fmla="*/ 0 h 6858286"/>
              <a:gd name="connsiteX0" fmla="*/ 0 w 7365166"/>
              <a:gd name="connsiteY0" fmla="*/ 0 h 6903256"/>
              <a:gd name="connsiteX1" fmla="*/ 7365166 w 7365166"/>
              <a:gd name="connsiteY1" fmla="*/ 0 h 6903256"/>
              <a:gd name="connsiteX2" fmla="*/ 7365166 w 7365166"/>
              <a:gd name="connsiteY2" fmla="*/ 6858286 h 6903256"/>
              <a:gd name="connsiteX3" fmla="*/ 59960 w 7365166"/>
              <a:gd name="connsiteY3" fmla="*/ 6903256 h 6903256"/>
              <a:gd name="connsiteX4" fmla="*/ 0 w 7365166"/>
              <a:gd name="connsiteY4" fmla="*/ 0 h 6903256"/>
              <a:gd name="connsiteX0" fmla="*/ 15077 w 7380243"/>
              <a:gd name="connsiteY0" fmla="*/ 0 h 6971518"/>
              <a:gd name="connsiteX1" fmla="*/ 7380243 w 7380243"/>
              <a:gd name="connsiteY1" fmla="*/ 0 h 6971518"/>
              <a:gd name="connsiteX2" fmla="*/ 7380243 w 7380243"/>
              <a:gd name="connsiteY2" fmla="*/ 6858286 h 6971518"/>
              <a:gd name="connsiteX3" fmla="*/ 0 w 7380243"/>
              <a:gd name="connsiteY3" fmla="*/ 6971518 h 6971518"/>
              <a:gd name="connsiteX4" fmla="*/ 15077 w 7380243"/>
              <a:gd name="connsiteY4" fmla="*/ 0 h 6971518"/>
              <a:gd name="connsiteX0" fmla="*/ 15077 w 7399002"/>
              <a:gd name="connsiteY0" fmla="*/ 0 h 6971518"/>
              <a:gd name="connsiteX1" fmla="*/ 7380243 w 7399002"/>
              <a:gd name="connsiteY1" fmla="*/ 0 h 6971518"/>
              <a:gd name="connsiteX2" fmla="*/ 7399002 w 7399002"/>
              <a:gd name="connsiteY2" fmla="*/ 6926548 h 6971518"/>
              <a:gd name="connsiteX3" fmla="*/ 0 w 7399002"/>
              <a:gd name="connsiteY3" fmla="*/ 6971518 h 6971518"/>
              <a:gd name="connsiteX4" fmla="*/ 15077 w 7399002"/>
              <a:gd name="connsiteY4" fmla="*/ 0 h 6971518"/>
              <a:gd name="connsiteX0" fmla="*/ 15077 w 7399002"/>
              <a:gd name="connsiteY0" fmla="*/ 0 h 7039780"/>
              <a:gd name="connsiteX1" fmla="*/ 7380243 w 7399002"/>
              <a:gd name="connsiteY1" fmla="*/ 0 h 7039780"/>
              <a:gd name="connsiteX2" fmla="*/ 7399002 w 7399002"/>
              <a:gd name="connsiteY2" fmla="*/ 6926548 h 7039780"/>
              <a:gd name="connsiteX3" fmla="*/ 0 w 7399002"/>
              <a:gd name="connsiteY3" fmla="*/ 7039780 h 7039780"/>
              <a:gd name="connsiteX4" fmla="*/ 15077 w 7399002"/>
              <a:gd name="connsiteY4" fmla="*/ 0 h 7039780"/>
              <a:gd name="connsiteX0" fmla="*/ 15077 w 7417761"/>
              <a:gd name="connsiteY0" fmla="*/ 0 h 7039780"/>
              <a:gd name="connsiteX1" fmla="*/ 7380243 w 7417761"/>
              <a:gd name="connsiteY1" fmla="*/ 0 h 7039780"/>
              <a:gd name="connsiteX2" fmla="*/ 7417761 w 7417761"/>
              <a:gd name="connsiteY2" fmla="*/ 6943613 h 7039780"/>
              <a:gd name="connsiteX3" fmla="*/ 0 w 7417761"/>
              <a:gd name="connsiteY3" fmla="*/ 7039780 h 7039780"/>
              <a:gd name="connsiteX4" fmla="*/ 15077 w 7417761"/>
              <a:gd name="connsiteY4" fmla="*/ 0 h 7039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17761" h="7039780">
                <a:moveTo>
                  <a:pt x="15077" y="0"/>
                </a:moveTo>
                <a:lnTo>
                  <a:pt x="7380243" y="0"/>
                </a:lnTo>
                <a:lnTo>
                  <a:pt x="7417761" y="6943613"/>
                </a:lnTo>
                <a:lnTo>
                  <a:pt x="0" y="7039780"/>
                </a:lnTo>
                <a:cubicBezTo>
                  <a:pt x="5026" y="4715941"/>
                  <a:pt x="10051" y="2323839"/>
                  <a:pt x="15077" y="0"/>
                </a:cubicBezTo>
                <a:close/>
              </a:path>
            </a:pathLst>
          </a:custGeom>
          <a:solidFill>
            <a:srgbClr val="042F50">
              <a:lumMod val="90000"/>
              <a:lumOff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44" name="组合 43">
            <a:extLst>
              <a:ext uri="{FF2B5EF4-FFF2-40B4-BE49-F238E27FC236}">
                <a16:creationId xmlns:a16="http://schemas.microsoft.com/office/drawing/2014/main" xmlns="" id="{40F9307C-346E-4A40-B0A4-6717F772EE8C}"/>
              </a:ext>
            </a:extLst>
          </p:cNvPr>
          <p:cNvGrpSpPr/>
          <p:nvPr/>
        </p:nvGrpSpPr>
        <p:grpSpPr>
          <a:xfrm>
            <a:off x="-111133" y="-59961"/>
            <a:ext cx="3893025" cy="830997"/>
            <a:chOff x="76436" y="192487"/>
            <a:chExt cx="3893025" cy="830997"/>
          </a:xfrm>
        </p:grpSpPr>
        <p:sp>
          <p:nvSpPr>
            <p:cNvPr id="45" name="任意多边形 61">
              <a:extLst>
                <a:ext uri="{FF2B5EF4-FFF2-40B4-BE49-F238E27FC236}">
                  <a16:creationId xmlns:a16="http://schemas.microsoft.com/office/drawing/2014/main" xmlns="" id="{9DCB5D6F-E74C-4EF5-9352-BEBC24F10F9B}"/>
                </a:ext>
              </a:extLst>
            </p:cNvPr>
            <p:cNvSpPr/>
            <p:nvPr/>
          </p:nvSpPr>
          <p:spPr>
            <a:xfrm>
              <a:off x="283764" y="807273"/>
              <a:ext cx="277798" cy="121454"/>
            </a:xfrm>
            <a:custGeom>
              <a:avLst/>
              <a:gdLst>
                <a:gd name="connsiteX0" fmla="*/ 0 w 1388493"/>
                <a:gd name="connsiteY0" fmla="*/ 0 h 609600"/>
                <a:gd name="connsiteX1" fmla="*/ 150486 w 1388493"/>
                <a:gd name="connsiteY1" fmla="*/ 0 h 609600"/>
                <a:gd name="connsiteX2" fmla="*/ 150486 w 1388493"/>
                <a:gd name="connsiteY2" fmla="*/ 459114 h 609600"/>
                <a:gd name="connsiteX3" fmla="*/ 1388493 w 1388493"/>
                <a:gd name="connsiteY3" fmla="*/ 459114 h 609600"/>
                <a:gd name="connsiteX4" fmla="*/ 1388493 w 1388493"/>
                <a:gd name="connsiteY4" fmla="*/ 609600 h 609600"/>
                <a:gd name="connsiteX5" fmla="*/ 0 w 1388493"/>
                <a:gd name="connsiteY5" fmla="*/ 609600 h 609600"/>
                <a:gd name="connsiteX6" fmla="*/ 0 w 1388493"/>
                <a:gd name="connsiteY6" fmla="*/ 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88493" h="609600">
                  <a:moveTo>
                    <a:pt x="0" y="0"/>
                  </a:moveTo>
                  <a:lnTo>
                    <a:pt x="150486" y="0"/>
                  </a:lnTo>
                  <a:lnTo>
                    <a:pt x="150486" y="459114"/>
                  </a:lnTo>
                  <a:lnTo>
                    <a:pt x="1388493" y="459114"/>
                  </a:lnTo>
                  <a:lnTo>
                    <a:pt x="1388493" y="609600"/>
                  </a:lnTo>
                  <a:lnTo>
                    <a:pt x="0" y="609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6" name="任意多边形 90">
              <a:extLst>
                <a:ext uri="{FF2B5EF4-FFF2-40B4-BE49-F238E27FC236}">
                  <a16:creationId xmlns:a16="http://schemas.microsoft.com/office/drawing/2014/main" xmlns="" id="{94590C2D-E029-4C58-A4AD-686C292B7E03}"/>
                </a:ext>
              </a:extLst>
            </p:cNvPr>
            <p:cNvSpPr/>
            <p:nvPr/>
          </p:nvSpPr>
          <p:spPr>
            <a:xfrm>
              <a:off x="817244" y="807273"/>
              <a:ext cx="277577" cy="121454"/>
            </a:xfrm>
            <a:custGeom>
              <a:avLst/>
              <a:gdLst>
                <a:gd name="connsiteX0" fmla="*/ 1236905 w 1387391"/>
                <a:gd name="connsiteY0" fmla="*/ 0 h 609600"/>
                <a:gd name="connsiteX1" fmla="*/ 1387391 w 1387391"/>
                <a:gd name="connsiteY1" fmla="*/ 0 h 609600"/>
                <a:gd name="connsiteX2" fmla="*/ 1387391 w 1387391"/>
                <a:gd name="connsiteY2" fmla="*/ 609600 h 609600"/>
                <a:gd name="connsiteX3" fmla="*/ 0 w 1387391"/>
                <a:gd name="connsiteY3" fmla="*/ 609600 h 609600"/>
                <a:gd name="connsiteX4" fmla="*/ 0 w 1387391"/>
                <a:gd name="connsiteY4" fmla="*/ 459114 h 609600"/>
                <a:gd name="connsiteX5" fmla="*/ 1236905 w 1387391"/>
                <a:gd name="connsiteY5" fmla="*/ 459114 h 609600"/>
                <a:gd name="connsiteX6" fmla="*/ 1236905 w 1387391"/>
                <a:gd name="connsiteY6" fmla="*/ 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87391" h="609600">
                  <a:moveTo>
                    <a:pt x="1236905" y="0"/>
                  </a:moveTo>
                  <a:lnTo>
                    <a:pt x="1387391" y="0"/>
                  </a:lnTo>
                  <a:lnTo>
                    <a:pt x="1387391" y="609600"/>
                  </a:lnTo>
                  <a:lnTo>
                    <a:pt x="0" y="609600"/>
                  </a:lnTo>
                  <a:lnTo>
                    <a:pt x="0" y="459114"/>
                  </a:lnTo>
                  <a:lnTo>
                    <a:pt x="1236905" y="459114"/>
                  </a:lnTo>
                  <a:lnTo>
                    <a:pt x="123690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7" name="文本框 46">
              <a:extLst>
                <a:ext uri="{FF2B5EF4-FFF2-40B4-BE49-F238E27FC236}">
                  <a16:creationId xmlns:a16="http://schemas.microsoft.com/office/drawing/2014/main" xmlns="" id="{45C5CC4F-0A36-4964-AF5D-A478D31C6C69}"/>
                </a:ext>
              </a:extLst>
            </p:cNvPr>
            <p:cNvSpPr txBox="1"/>
            <p:nvPr/>
          </p:nvSpPr>
          <p:spPr>
            <a:xfrm>
              <a:off x="422663" y="192487"/>
              <a:ext cx="49303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4800" dirty="0">
                  <a:solidFill>
                    <a:prstClr val="white"/>
                  </a:solidFill>
                  <a:cs typeface="+mn-ea"/>
                  <a:sym typeface="+mn-lt"/>
                </a:rPr>
                <a:t>2</a:t>
              </a:r>
              <a:endParaRPr lang="zh-CN" altLang="en-US" sz="48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48" name="任意多边形 92">
              <a:extLst>
                <a:ext uri="{FF2B5EF4-FFF2-40B4-BE49-F238E27FC236}">
                  <a16:creationId xmlns:a16="http://schemas.microsoft.com/office/drawing/2014/main" xmlns="" id="{CBC53079-EF69-4124-BECC-4BF3F0A340F5}"/>
                </a:ext>
              </a:extLst>
            </p:cNvPr>
            <p:cNvSpPr/>
            <p:nvPr/>
          </p:nvSpPr>
          <p:spPr>
            <a:xfrm>
              <a:off x="282936" y="254000"/>
              <a:ext cx="811057" cy="276403"/>
            </a:xfrm>
            <a:custGeom>
              <a:avLst/>
              <a:gdLst>
                <a:gd name="connsiteX0" fmla="*/ 0 w 4331171"/>
                <a:gd name="connsiteY0" fmla="*/ 0 h 1476034"/>
                <a:gd name="connsiteX1" fmla="*/ 4331171 w 4331171"/>
                <a:gd name="connsiteY1" fmla="*/ 0 h 1476034"/>
                <a:gd name="connsiteX2" fmla="*/ 4331171 w 4331171"/>
                <a:gd name="connsiteY2" fmla="*/ 1476034 h 1476034"/>
                <a:gd name="connsiteX3" fmla="*/ 4180181 w 4331171"/>
                <a:gd name="connsiteY3" fmla="*/ 1476034 h 1476034"/>
                <a:gd name="connsiteX4" fmla="*/ 4180181 w 4331171"/>
                <a:gd name="connsiteY4" fmla="*/ 150990 h 1476034"/>
                <a:gd name="connsiteX5" fmla="*/ 150990 w 4331171"/>
                <a:gd name="connsiteY5" fmla="*/ 150990 h 1476034"/>
                <a:gd name="connsiteX6" fmla="*/ 150990 w 4331171"/>
                <a:gd name="connsiteY6" fmla="*/ 1476034 h 1476034"/>
                <a:gd name="connsiteX7" fmla="*/ 0 w 4331171"/>
                <a:gd name="connsiteY7" fmla="*/ 1476034 h 1476034"/>
                <a:gd name="connsiteX8" fmla="*/ 0 w 4331171"/>
                <a:gd name="connsiteY8" fmla="*/ 0 h 1476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31171" h="1476034">
                  <a:moveTo>
                    <a:pt x="0" y="0"/>
                  </a:moveTo>
                  <a:lnTo>
                    <a:pt x="4331171" y="0"/>
                  </a:lnTo>
                  <a:lnTo>
                    <a:pt x="4331171" y="1476034"/>
                  </a:lnTo>
                  <a:lnTo>
                    <a:pt x="4180181" y="1476034"/>
                  </a:lnTo>
                  <a:lnTo>
                    <a:pt x="4180181" y="150990"/>
                  </a:lnTo>
                  <a:lnTo>
                    <a:pt x="150990" y="150990"/>
                  </a:lnTo>
                  <a:lnTo>
                    <a:pt x="150990" y="1476034"/>
                  </a:lnTo>
                  <a:lnTo>
                    <a:pt x="0" y="14760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9" name="矩形 48">
              <a:extLst>
                <a:ext uri="{FF2B5EF4-FFF2-40B4-BE49-F238E27FC236}">
                  <a16:creationId xmlns:a16="http://schemas.microsoft.com/office/drawing/2014/main" xmlns="" id="{B9DA2E71-A837-498B-AA19-665B33FF0FC1}"/>
                </a:ext>
              </a:extLst>
            </p:cNvPr>
            <p:cNvSpPr/>
            <p:nvPr/>
          </p:nvSpPr>
          <p:spPr>
            <a:xfrm rot="19852046">
              <a:off x="76436" y="952418"/>
              <a:ext cx="390110" cy="134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50" name="直接连接符 49">
              <a:extLst>
                <a:ext uri="{FF2B5EF4-FFF2-40B4-BE49-F238E27FC236}">
                  <a16:creationId xmlns:a16="http://schemas.microsoft.com/office/drawing/2014/main" xmlns="" id="{C3F3566E-FA2B-425F-AAA3-296537A2C1A3}"/>
                </a:ext>
              </a:extLst>
            </p:cNvPr>
            <p:cNvCxnSpPr/>
            <p:nvPr/>
          </p:nvCxnSpPr>
          <p:spPr>
            <a:xfrm flipV="1">
              <a:off x="125425" y="750208"/>
              <a:ext cx="410544" cy="230085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文本框 50">
              <a:extLst>
                <a:ext uri="{FF2B5EF4-FFF2-40B4-BE49-F238E27FC236}">
                  <a16:creationId xmlns:a16="http://schemas.microsoft.com/office/drawing/2014/main" xmlns="" id="{1D873468-52E6-47BD-B980-B7811A0BFF8E}"/>
                </a:ext>
              </a:extLst>
            </p:cNvPr>
            <p:cNvSpPr txBox="1"/>
            <p:nvPr/>
          </p:nvSpPr>
          <p:spPr>
            <a:xfrm>
              <a:off x="1171384" y="310382"/>
              <a:ext cx="279807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solidFill>
                    <a:schemeClr val="bg1"/>
                  </a:solidFill>
                  <a:cs typeface="+mn-ea"/>
                  <a:sym typeface="+mn-lt"/>
                </a:rPr>
                <a:t>第二部分</a:t>
              </a:r>
            </a:p>
          </p:txBody>
        </p:sp>
      </p:grp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876422BB-CD13-4157-942F-90ED76F43ACD}"/>
              </a:ext>
            </a:extLst>
          </p:cNvPr>
          <p:cNvSpPr/>
          <p:nvPr/>
        </p:nvSpPr>
        <p:spPr>
          <a:xfrm>
            <a:off x="813511" y="1030030"/>
            <a:ext cx="1824203" cy="1824203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rgbClr val="03264B"/>
              </a:solidFill>
              <a:cs typeface="+mn-ea"/>
              <a:sym typeface="+mn-lt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590ACDAE-FC4F-4BCB-A473-73796ED810FF}"/>
              </a:ext>
            </a:extLst>
          </p:cNvPr>
          <p:cNvSpPr/>
          <p:nvPr/>
        </p:nvSpPr>
        <p:spPr>
          <a:xfrm>
            <a:off x="2642693" y="1030030"/>
            <a:ext cx="3360373" cy="18242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rgbClr val="03264B"/>
              </a:solidFill>
              <a:cs typeface="+mn-ea"/>
              <a:sym typeface="+mn-lt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61CAA94C-AA61-4DA7-BBF9-336666379052}"/>
              </a:ext>
            </a:extLst>
          </p:cNvPr>
          <p:cNvSpPr/>
          <p:nvPr/>
        </p:nvSpPr>
        <p:spPr>
          <a:xfrm>
            <a:off x="6505245" y="2131230"/>
            <a:ext cx="1824203" cy="1824203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rgbClr val="03264B"/>
              </a:solidFill>
              <a:cs typeface="+mn-ea"/>
              <a:sym typeface="+mn-lt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FE1CD815-D0B8-4B01-997C-0C5F4D9C909A}"/>
              </a:ext>
            </a:extLst>
          </p:cNvPr>
          <p:cNvSpPr/>
          <p:nvPr/>
        </p:nvSpPr>
        <p:spPr>
          <a:xfrm>
            <a:off x="8329448" y="2131230"/>
            <a:ext cx="3360373" cy="18242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rgbClr val="03264B"/>
              </a:solidFill>
              <a:cs typeface="+mn-ea"/>
              <a:sym typeface="+mn-lt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7A726CE5-AE37-4498-B24B-B4E0A46F96F6}"/>
              </a:ext>
            </a:extLst>
          </p:cNvPr>
          <p:cNvSpPr/>
          <p:nvPr/>
        </p:nvSpPr>
        <p:spPr>
          <a:xfrm>
            <a:off x="818490" y="3580296"/>
            <a:ext cx="1824203" cy="1824203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rgbClr val="03264B"/>
              </a:solidFill>
              <a:cs typeface="+mn-ea"/>
              <a:sym typeface="+mn-lt"/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1F74F7C3-5722-48B3-934E-8B1CBB64750B}"/>
              </a:ext>
            </a:extLst>
          </p:cNvPr>
          <p:cNvSpPr/>
          <p:nvPr/>
        </p:nvSpPr>
        <p:spPr>
          <a:xfrm>
            <a:off x="2642693" y="3580296"/>
            <a:ext cx="3360373" cy="18242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rgbClr val="03264B"/>
              </a:solidFill>
              <a:cs typeface="+mn-ea"/>
              <a:sym typeface="+mn-lt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C9DBB79A-672A-4537-A67E-4129F43EA403}"/>
              </a:ext>
            </a:extLst>
          </p:cNvPr>
          <p:cNvSpPr/>
          <p:nvPr/>
        </p:nvSpPr>
        <p:spPr>
          <a:xfrm>
            <a:off x="6505245" y="4742225"/>
            <a:ext cx="1824203" cy="1824203"/>
          </a:xfrm>
          <a:prstGeom prst="rect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rgbClr val="03264B"/>
              </a:solidFill>
              <a:cs typeface="+mn-ea"/>
              <a:sym typeface="+mn-lt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54ECF1D4-9252-4890-ACC2-A37DB51959FD}"/>
              </a:ext>
            </a:extLst>
          </p:cNvPr>
          <p:cNvSpPr/>
          <p:nvPr/>
        </p:nvSpPr>
        <p:spPr>
          <a:xfrm>
            <a:off x="8329448" y="4742225"/>
            <a:ext cx="3360373" cy="18242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rgbClr val="03264B"/>
              </a:solidFill>
              <a:cs typeface="+mn-ea"/>
              <a:sym typeface="+mn-lt"/>
            </a:endParaRPr>
          </a:p>
        </p:txBody>
      </p: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66F5C896-3E69-4A13-9D83-F83A518A8ED9}"/>
              </a:ext>
            </a:extLst>
          </p:cNvPr>
          <p:cNvGrpSpPr/>
          <p:nvPr/>
        </p:nvGrpSpPr>
        <p:grpSpPr>
          <a:xfrm>
            <a:off x="2803117" y="1307217"/>
            <a:ext cx="3039524" cy="1252102"/>
            <a:chOff x="5930043" y="766396"/>
            <a:chExt cx="2279643" cy="939076"/>
          </a:xfrm>
        </p:grpSpPr>
        <p:sp>
          <p:nvSpPr>
            <p:cNvPr id="21" name="文本框 3">
              <a:extLst>
                <a:ext uri="{FF2B5EF4-FFF2-40B4-BE49-F238E27FC236}">
                  <a16:creationId xmlns:a16="http://schemas.microsoft.com/office/drawing/2014/main" xmlns="" id="{9AC8309B-5361-4811-9BB1-A0DA5731DA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40152" y="766396"/>
              <a:ext cx="922634" cy="3154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440" tIns="45720" rIns="91440" bIns="45720">
              <a:spAutoFit/>
            </a:bodyPr>
            <a:lstStyle/>
            <a:p>
              <a:r>
                <a:rPr lang="zh-CN" altLang="en-US" sz="2133" dirty="0">
                  <a:solidFill>
                    <a:srgbClr val="03264B"/>
                  </a:solidFill>
                  <a:cs typeface="+mn-ea"/>
                  <a:sym typeface="+mn-lt"/>
                </a:rPr>
                <a:t>标题</a:t>
              </a:r>
            </a:p>
          </p:txBody>
        </p:sp>
        <p:sp>
          <p:nvSpPr>
            <p:cNvPr id="22" name="矩形 21">
              <a:extLst>
                <a:ext uri="{FF2B5EF4-FFF2-40B4-BE49-F238E27FC236}">
                  <a16:creationId xmlns:a16="http://schemas.microsoft.com/office/drawing/2014/main" xmlns="" id="{6AC9D2F8-AB29-41BC-B60F-7A0E0AAC82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30043" y="1174702"/>
              <a:ext cx="2279643" cy="5307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440" tIns="45720" rIns="91440" bIns="45720">
              <a:spAutoFit/>
            </a:bodyPr>
            <a:lstStyle/>
            <a:p>
              <a:r>
                <a:rPr lang="zh-CN" altLang="en-US" sz="1333" dirty="0">
                  <a:solidFill>
                    <a:srgbClr val="03264B"/>
                  </a:solidFill>
                  <a:cs typeface="+mn-ea"/>
                  <a:sym typeface="+mn-lt"/>
                </a:rPr>
                <a:t>单击此处添加您的文本，并根据需要修改文字的颜色及大小。单击此处添加您的文本</a:t>
              </a:r>
            </a:p>
          </p:txBody>
        </p:sp>
      </p:grpSp>
      <p:grpSp>
        <p:nvGrpSpPr>
          <p:cNvPr id="36" name="组合 35">
            <a:extLst>
              <a:ext uri="{FF2B5EF4-FFF2-40B4-BE49-F238E27FC236}">
                <a16:creationId xmlns:a16="http://schemas.microsoft.com/office/drawing/2014/main" xmlns="" id="{00DE5BBD-653E-4DE2-9973-380139AF0761}"/>
              </a:ext>
            </a:extLst>
          </p:cNvPr>
          <p:cNvGrpSpPr/>
          <p:nvPr/>
        </p:nvGrpSpPr>
        <p:grpSpPr>
          <a:xfrm>
            <a:off x="2803117" y="3866346"/>
            <a:ext cx="3039524" cy="1252102"/>
            <a:chOff x="5930043" y="766396"/>
            <a:chExt cx="2279643" cy="939076"/>
          </a:xfrm>
        </p:grpSpPr>
        <p:sp>
          <p:nvSpPr>
            <p:cNvPr id="37" name="文本框 3">
              <a:extLst>
                <a:ext uri="{FF2B5EF4-FFF2-40B4-BE49-F238E27FC236}">
                  <a16:creationId xmlns:a16="http://schemas.microsoft.com/office/drawing/2014/main" xmlns="" id="{4F4A4915-B10D-421C-8909-DDA690D9D6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40152" y="766396"/>
              <a:ext cx="922634" cy="3154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440" tIns="45720" rIns="91440" bIns="45720">
              <a:spAutoFit/>
            </a:bodyPr>
            <a:lstStyle/>
            <a:p>
              <a:r>
                <a:rPr lang="zh-CN" altLang="en-US" sz="2133" dirty="0">
                  <a:solidFill>
                    <a:srgbClr val="03264B"/>
                  </a:solidFill>
                  <a:cs typeface="+mn-ea"/>
                  <a:sym typeface="+mn-lt"/>
                </a:rPr>
                <a:t>标题</a:t>
              </a:r>
            </a:p>
          </p:txBody>
        </p:sp>
        <p:sp>
          <p:nvSpPr>
            <p:cNvPr id="38" name="矩形 37">
              <a:extLst>
                <a:ext uri="{FF2B5EF4-FFF2-40B4-BE49-F238E27FC236}">
                  <a16:creationId xmlns:a16="http://schemas.microsoft.com/office/drawing/2014/main" xmlns="" id="{E74A250B-55C9-4CA7-84C7-5F3B395E59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30043" y="1174702"/>
              <a:ext cx="2279643" cy="5307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440" tIns="45720" rIns="91440" bIns="45720">
              <a:spAutoFit/>
            </a:bodyPr>
            <a:lstStyle/>
            <a:p>
              <a:r>
                <a:rPr lang="zh-CN" altLang="en-US" sz="1333" dirty="0">
                  <a:solidFill>
                    <a:srgbClr val="03264B"/>
                  </a:solidFill>
                  <a:cs typeface="+mn-ea"/>
                  <a:sym typeface="+mn-lt"/>
                </a:rPr>
                <a:t>单击此处添加您的文本，并根据需要修改文字的颜色及大小。单击此处添加您的文本</a:t>
              </a:r>
            </a:p>
          </p:txBody>
        </p:sp>
      </p:grpSp>
      <p:grpSp>
        <p:nvGrpSpPr>
          <p:cNvPr id="39" name="组合 38">
            <a:extLst>
              <a:ext uri="{FF2B5EF4-FFF2-40B4-BE49-F238E27FC236}">
                <a16:creationId xmlns:a16="http://schemas.microsoft.com/office/drawing/2014/main" xmlns="" id="{2C1F1AF2-99DA-40D5-A53D-023DDECEB3E1}"/>
              </a:ext>
            </a:extLst>
          </p:cNvPr>
          <p:cNvGrpSpPr/>
          <p:nvPr/>
        </p:nvGrpSpPr>
        <p:grpSpPr>
          <a:xfrm>
            <a:off x="8489872" y="2346158"/>
            <a:ext cx="3039524" cy="1252102"/>
            <a:chOff x="5930043" y="766396"/>
            <a:chExt cx="2279643" cy="939076"/>
          </a:xfrm>
        </p:grpSpPr>
        <p:sp>
          <p:nvSpPr>
            <p:cNvPr id="40" name="文本框 3">
              <a:extLst>
                <a:ext uri="{FF2B5EF4-FFF2-40B4-BE49-F238E27FC236}">
                  <a16:creationId xmlns:a16="http://schemas.microsoft.com/office/drawing/2014/main" xmlns="" id="{297DE2C8-9589-4FA6-AFAC-AA70915DB9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40152" y="766396"/>
              <a:ext cx="922634" cy="3154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440" tIns="45720" rIns="91440" bIns="45720">
              <a:spAutoFit/>
            </a:bodyPr>
            <a:lstStyle/>
            <a:p>
              <a:r>
                <a:rPr lang="zh-CN" altLang="en-US" sz="2133" dirty="0">
                  <a:solidFill>
                    <a:srgbClr val="03264B"/>
                  </a:solidFill>
                  <a:cs typeface="+mn-ea"/>
                  <a:sym typeface="+mn-lt"/>
                </a:rPr>
                <a:t>标题</a:t>
              </a:r>
            </a:p>
          </p:txBody>
        </p:sp>
        <p:sp>
          <p:nvSpPr>
            <p:cNvPr id="41" name="矩形 40">
              <a:extLst>
                <a:ext uri="{FF2B5EF4-FFF2-40B4-BE49-F238E27FC236}">
                  <a16:creationId xmlns:a16="http://schemas.microsoft.com/office/drawing/2014/main" xmlns="" id="{9952F023-A1D0-4120-BC39-32D9603228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30043" y="1174702"/>
              <a:ext cx="2279643" cy="5307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440" tIns="45720" rIns="91440" bIns="45720">
              <a:spAutoFit/>
            </a:bodyPr>
            <a:lstStyle/>
            <a:p>
              <a:r>
                <a:rPr lang="zh-CN" altLang="en-US" sz="1333" dirty="0">
                  <a:solidFill>
                    <a:srgbClr val="03264B"/>
                  </a:solidFill>
                  <a:cs typeface="+mn-ea"/>
                  <a:sym typeface="+mn-lt"/>
                </a:rPr>
                <a:t>单击此处添加您的文本，并根据需要修改文字的颜色及大小。单击此处添加您的文本</a:t>
              </a:r>
            </a:p>
          </p:txBody>
        </p:sp>
      </p:grpSp>
      <p:grpSp>
        <p:nvGrpSpPr>
          <p:cNvPr id="42" name="组合 41">
            <a:extLst>
              <a:ext uri="{FF2B5EF4-FFF2-40B4-BE49-F238E27FC236}">
                <a16:creationId xmlns:a16="http://schemas.microsoft.com/office/drawing/2014/main" xmlns="" id="{CDC714F6-F8D8-4A72-A305-4032052730BE}"/>
              </a:ext>
            </a:extLst>
          </p:cNvPr>
          <p:cNvGrpSpPr/>
          <p:nvPr/>
        </p:nvGrpSpPr>
        <p:grpSpPr>
          <a:xfrm>
            <a:off x="8489872" y="5085217"/>
            <a:ext cx="3039524" cy="1252102"/>
            <a:chOff x="5930043" y="766396"/>
            <a:chExt cx="2279643" cy="939076"/>
          </a:xfrm>
        </p:grpSpPr>
        <p:sp>
          <p:nvSpPr>
            <p:cNvPr id="43" name="文本框 3">
              <a:extLst>
                <a:ext uri="{FF2B5EF4-FFF2-40B4-BE49-F238E27FC236}">
                  <a16:creationId xmlns:a16="http://schemas.microsoft.com/office/drawing/2014/main" xmlns="" id="{CC153B3F-F993-4891-96F7-A6700D5D8E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40152" y="766396"/>
              <a:ext cx="922634" cy="3154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440" tIns="45720" rIns="91440" bIns="45720">
              <a:spAutoFit/>
            </a:bodyPr>
            <a:lstStyle/>
            <a:p>
              <a:r>
                <a:rPr lang="zh-CN" altLang="en-US" sz="2133" dirty="0">
                  <a:solidFill>
                    <a:srgbClr val="03264B"/>
                  </a:solidFill>
                  <a:cs typeface="+mn-ea"/>
                  <a:sym typeface="+mn-lt"/>
                </a:rPr>
                <a:t>标题</a:t>
              </a:r>
            </a:p>
          </p:txBody>
        </p:sp>
        <p:sp>
          <p:nvSpPr>
            <p:cNvPr id="52" name="矩形 51">
              <a:extLst>
                <a:ext uri="{FF2B5EF4-FFF2-40B4-BE49-F238E27FC236}">
                  <a16:creationId xmlns:a16="http://schemas.microsoft.com/office/drawing/2014/main" xmlns="" id="{969EECEC-D351-4557-8653-14F9CCA89C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30043" y="1174702"/>
              <a:ext cx="2279643" cy="5307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440" tIns="45720" rIns="91440" bIns="45720">
              <a:spAutoFit/>
            </a:bodyPr>
            <a:lstStyle/>
            <a:p>
              <a:r>
                <a:rPr lang="zh-CN" altLang="en-US" sz="1333" dirty="0">
                  <a:solidFill>
                    <a:srgbClr val="03264B"/>
                  </a:solidFill>
                  <a:cs typeface="+mn-ea"/>
                  <a:sym typeface="+mn-lt"/>
                </a:rPr>
                <a:t>单击此处添加您的文本，并根据需要修改文字的颜色及大小。单击此处添加您的文本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9903064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5">
            <a:extLst>
              <a:ext uri="{FF2B5EF4-FFF2-40B4-BE49-F238E27FC236}">
                <a16:creationId xmlns:a16="http://schemas.microsoft.com/office/drawing/2014/main" xmlns="" id="{EF82D839-35B0-4922-8E3D-E37BAB3C1B05}"/>
              </a:ext>
            </a:extLst>
          </p:cNvPr>
          <p:cNvSpPr>
            <a:spLocks/>
          </p:cNvSpPr>
          <p:nvPr/>
        </p:nvSpPr>
        <p:spPr bwMode="auto">
          <a:xfrm>
            <a:off x="-146929" y="-59961"/>
            <a:ext cx="12379569" cy="7164145"/>
          </a:xfrm>
          <a:custGeom>
            <a:avLst/>
            <a:gdLst>
              <a:gd name="connsiteX0" fmla="*/ 0 w 7732730"/>
              <a:gd name="connsiteY0" fmla="*/ 0 h 6861819"/>
              <a:gd name="connsiteX1" fmla="*/ 7732730 w 7732730"/>
              <a:gd name="connsiteY1" fmla="*/ 0 h 6861819"/>
              <a:gd name="connsiteX2" fmla="*/ 7732730 w 7732730"/>
              <a:gd name="connsiteY2" fmla="*/ 6861819 h 6861819"/>
              <a:gd name="connsiteX3" fmla="*/ 0 w 7732730"/>
              <a:gd name="connsiteY3" fmla="*/ 6861819 h 6861819"/>
              <a:gd name="connsiteX4" fmla="*/ 0 w 7732730"/>
              <a:gd name="connsiteY4" fmla="*/ 0 h 6861819"/>
              <a:gd name="connsiteX0" fmla="*/ 0 w 7732730"/>
              <a:gd name="connsiteY0" fmla="*/ 0 h 6861819"/>
              <a:gd name="connsiteX1" fmla="*/ 5109451 w 7732730"/>
              <a:gd name="connsiteY1" fmla="*/ 0 h 6861819"/>
              <a:gd name="connsiteX2" fmla="*/ 7732730 w 7732730"/>
              <a:gd name="connsiteY2" fmla="*/ 6861819 h 6861819"/>
              <a:gd name="connsiteX3" fmla="*/ 0 w 7732730"/>
              <a:gd name="connsiteY3" fmla="*/ 6861819 h 6861819"/>
              <a:gd name="connsiteX4" fmla="*/ 0 w 7732730"/>
              <a:gd name="connsiteY4" fmla="*/ 0 h 6861819"/>
              <a:gd name="connsiteX0" fmla="*/ 0 w 5109451"/>
              <a:gd name="connsiteY0" fmla="*/ 0 h 6876809"/>
              <a:gd name="connsiteX1" fmla="*/ 5109451 w 5109451"/>
              <a:gd name="connsiteY1" fmla="*/ 0 h 6876809"/>
              <a:gd name="connsiteX2" fmla="*/ 3520494 w 5109451"/>
              <a:gd name="connsiteY2" fmla="*/ 6876809 h 6876809"/>
              <a:gd name="connsiteX3" fmla="*/ 0 w 5109451"/>
              <a:gd name="connsiteY3" fmla="*/ 6861819 h 6876809"/>
              <a:gd name="connsiteX4" fmla="*/ 0 w 5109451"/>
              <a:gd name="connsiteY4" fmla="*/ 0 h 6876809"/>
              <a:gd name="connsiteX0" fmla="*/ 0 w 3685386"/>
              <a:gd name="connsiteY0" fmla="*/ 14990 h 6891799"/>
              <a:gd name="connsiteX1" fmla="*/ 3685386 w 3685386"/>
              <a:gd name="connsiteY1" fmla="*/ 0 h 6891799"/>
              <a:gd name="connsiteX2" fmla="*/ 3520494 w 3685386"/>
              <a:gd name="connsiteY2" fmla="*/ 6891799 h 6891799"/>
              <a:gd name="connsiteX3" fmla="*/ 0 w 3685386"/>
              <a:gd name="connsiteY3" fmla="*/ 6876809 h 6891799"/>
              <a:gd name="connsiteX4" fmla="*/ 0 w 3685386"/>
              <a:gd name="connsiteY4" fmla="*/ 14990 h 6891799"/>
              <a:gd name="connsiteX0" fmla="*/ 0 w 3730356"/>
              <a:gd name="connsiteY0" fmla="*/ 14990 h 6891799"/>
              <a:gd name="connsiteX1" fmla="*/ 3685386 w 3730356"/>
              <a:gd name="connsiteY1" fmla="*/ 0 h 6891799"/>
              <a:gd name="connsiteX2" fmla="*/ 3730356 w 3730356"/>
              <a:gd name="connsiteY2" fmla="*/ 6891799 h 6891799"/>
              <a:gd name="connsiteX3" fmla="*/ 0 w 3730356"/>
              <a:gd name="connsiteY3" fmla="*/ 6876809 h 6891799"/>
              <a:gd name="connsiteX4" fmla="*/ 0 w 3730356"/>
              <a:gd name="connsiteY4" fmla="*/ 14990 h 6891799"/>
              <a:gd name="connsiteX0" fmla="*/ 0 w 3689178"/>
              <a:gd name="connsiteY0" fmla="*/ 14990 h 6891799"/>
              <a:gd name="connsiteX1" fmla="*/ 3685386 w 3689178"/>
              <a:gd name="connsiteY1" fmla="*/ 0 h 6891799"/>
              <a:gd name="connsiteX2" fmla="*/ 3689178 w 3689178"/>
              <a:gd name="connsiteY2" fmla="*/ 6891799 h 6891799"/>
              <a:gd name="connsiteX3" fmla="*/ 0 w 3689178"/>
              <a:gd name="connsiteY3" fmla="*/ 6876809 h 6891799"/>
              <a:gd name="connsiteX4" fmla="*/ 0 w 3689178"/>
              <a:gd name="connsiteY4" fmla="*/ 14990 h 6891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89178" h="6891799">
                <a:moveTo>
                  <a:pt x="0" y="14990"/>
                </a:moveTo>
                <a:lnTo>
                  <a:pt x="3685386" y="0"/>
                </a:lnTo>
                <a:lnTo>
                  <a:pt x="3689178" y="6891799"/>
                </a:lnTo>
                <a:lnTo>
                  <a:pt x="0" y="6876809"/>
                </a:lnTo>
                <a:lnTo>
                  <a:pt x="0" y="14990"/>
                </a:lnTo>
                <a:close/>
              </a:path>
            </a:pathLst>
          </a:custGeom>
          <a:solidFill>
            <a:srgbClr val="E24E0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3" name="矩形 6">
            <a:extLst>
              <a:ext uri="{FF2B5EF4-FFF2-40B4-BE49-F238E27FC236}">
                <a16:creationId xmlns:a16="http://schemas.microsoft.com/office/drawing/2014/main" xmlns="" id="{9D09A89F-E608-4823-966D-077A452490A7}"/>
              </a:ext>
            </a:extLst>
          </p:cNvPr>
          <p:cNvSpPr>
            <a:spLocks/>
          </p:cNvSpPr>
          <p:nvPr/>
        </p:nvSpPr>
        <p:spPr bwMode="auto">
          <a:xfrm>
            <a:off x="-212910" y="726831"/>
            <a:ext cx="12525779" cy="6503477"/>
          </a:xfrm>
          <a:custGeom>
            <a:avLst/>
            <a:gdLst>
              <a:gd name="connsiteX0" fmla="*/ 0 w 7365166"/>
              <a:gd name="connsiteY0" fmla="*/ 0 h 6858286"/>
              <a:gd name="connsiteX1" fmla="*/ 7365166 w 7365166"/>
              <a:gd name="connsiteY1" fmla="*/ 0 h 6858286"/>
              <a:gd name="connsiteX2" fmla="*/ 7365166 w 7365166"/>
              <a:gd name="connsiteY2" fmla="*/ 6858286 h 6858286"/>
              <a:gd name="connsiteX3" fmla="*/ 0 w 7365166"/>
              <a:gd name="connsiteY3" fmla="*/ 6858286 h 6858286"/>
              <a:gd name="connsiteX4" fmla="*/ 0 w 7365166"/>
              <a:gd name="connsiteY4" fmla="*/ 0 h 6858286"/>
              <a:gd name="connsiteX0" fmla="*/ 0 w 7365166"/>
              <a:gd name="connsiteY0" fmla="*/ 0 h 6858286"/>
              <a:gd name="connsiteX1" fmla="*/ 7365166 w 7365166"/>
              <a:gd name="connsiteY1" fmla="*/ 0 h 6858286"/>
              <a:gd name="connsiteX2" fmla="*/ 7365166 w 7365166"/>
              <a:gd name="connsiteY2" fmla="*/ 6858286 h 6858286"/>
              <a:gd name="connsiteX3" fmla="*/ 2653259 w 7365166"/>
              <a:gd name="connsiteY3" fmla="*/ 6843296 h 6858286"/>
              <a:gd name="connsiteX4" fmla="*/ 0 w 7365166"/>
              <a:gd name="connsiteY4" fmla="*/ 0 h 6858286"/>
              <a:gd name="connsiteX0" fmla="*/ 0 w 7365166"/>
              <a:gd name="connsiteY0" fmla="*/ 0 h 6858286"/>
              <a:gd name="connsiteX1" fmla="*/ 7365166 w 7365166"/>
              <a:gd name="connsiteY1" fmla="*/ 0 h 6858286"/>
              <a:gd name="connsiteX2" fmla="*/ 7365166 w 7365166"/>
              <a:gd name="connsiteY2" fmla="*/ 6858286 h 6858286"/>
              <a:gd name="connsiteX3" fmla="*/ 2623278 w 7365166"/>
              <a:gd name="connsiteY3" fmla="*/ 6858286 h 6858286"/>
              <a:gd name="connsiteX4" fmla="*/ 0 w 7365166"/>
              <a:gd name="connsiteY4" fmla="*/ 0 h 6858286"/>
              <a:gd name="connsiteX0" fmla="*/ 0 w 7365166"/>
              <a:gd name="connsiteY0" fmla="*/ 0 h 6903256"/>
              <a:gd name="connsiteX1" fmla="*/ 7365166 w 7365166"/>
              <a:gd name="connsiteY1" fmla="*/ 0 h 6903256"/>
              <a:gd name="connsiteX2" fmla="*/ 7365166 w 7365166"/>
              <a:gd name="connsiteY2" fmla="*/ 6858286 h 6903256"/>
              <a:gd name="connsiteX3" fmla="*/ 59960 w 7365166"/>
              <a:gd name="connsiteY3" fmla="*/ 6903256 h 6903256"/>
              <a:gd name="connsiteX4" fmla="*/ 0 w 7365166"/>
              <a:gd name="connsiteY4" fmla="*/ 0 h 6903256"/>
              <a:gd name="connsiteX0" fmla="*/ 15077 w 7380243"/>
              <a:gd name="connsiteY0" fmla="*/ 0 h 6971518"/>
              <a:gd name="connsiteX1" fmla="*/ 7380243 w 7380243"/>
              <a:gd name="connsiteY1" fmla="*/ 0 h 6971518"/>
              <a:gd name="connsiteX2" fmla="*/ 7380243 w 7380243"/>
              <a:gd name="connsiteY2" fmla="*/ 6858286 h 6971518"/>
              <a:gd name="connsiteX3" fmla="*/ 0 w 7380243"/>
              <a:gd name="connsiteY3" fmla="*/ 6971518 h 6971518"/>
              <a:gd name="connsiteX4" fmla="*/ 15077 w 7380243"/>
              <a:gd name="connsiteY4" fmla="*/ 0 h 6971518"/>
              <a:gd name="connsiteX0" fmla="*/ 15077 w 7399002"/>
              <a:gd name="connsiteY0" fmla="*/ 0 h 6971518"/>
              <a:gd name="connsiteX1" fmla="*/ 7380243 w 7399002"/>
              <a:gd name="connsiteY1" fmla="*/ 0 h 6971518"/>
              <a:gd name="connsiteX2" fmla="*/ 7399002 w 7399002"/>
              <a:gd name="connsiteY2" fmla="*/ 6926548 h 6971518"/>
              <a:gd name="connsiteX3" fmla="*/ 0 w 7399002"/>
              <a:gd name="connsiteY3" fmla="*/ 6971518 h 6971518"/>
              <a:gd name="connsiteX4" fmla="*/ 15077 w 7399002"/>
              <a:gd name="connsiteY4" fmla="*/ 0 h 6971518"/>
              <a:gd name="connsiteX0" fmla="*/ 15077 w 7399002"/>
              <a:gd name="connsiteY0" fmla="*/ 0 h 7039780"/>
              <a:gd name="connsiteX1" fmla="*/ 7380243 w 7399002"/>
              <a:gd name="connsiteY1" fmla="*/ 0 h 7039780"/>
              <a:gd name="connsiteX2" fmla="*/ 7399002 w 7399002"/>
              <a:gd name="connsiteY2" fmla="*/ 6926548 h 7039780"/>
              <a:gd name="connsiteX3" fmla="*/ 0 w 7399002"/>
              <a:gd name="connsiteY3" fmla="*/ 7039780 h 7039780"/>
              <a:gd name="connsiteX4" fmla="*/ 15077 w 7399002"/>
              <a:gd name="connsiteY4" fmla="*/ 0 h 7039780"/>
              <a:gd name="connsiteX0" fmla="*/ 15077 w 7417761"/>
              <a:gd name="connsiteY0" fmla="*/ 0 h 7039780"/>
              <a:gd name="connsiteX1" fmla="*/ 7380243 w 7417761"/>
              <a:gd name="connsiteY1" fmla="*/ 0 h 7039780"/>
              <a:gd name="connsiteX2" fmla="*/ 7417761 w 7417761"/>
              <a:gd name="connsiteY2" fmla="*/ 6943613 h 7039780"/>
              <a:gd name="connsiteX3" fmla="*/ 0 w 7417761"/>
              <a:gd name="connsiteY3" fmla="*/ 7039780 h 7039780"/>
              <a:gd name="connsiteX4" fmla="*/ 15077 w 7417761"/>
              <a:gd name="connsiteY4" fmla="*/ 0 h 7039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17761" h="7039780">
                <a:moveTo>
                  <a:pt x="15077" y="0"/>
                </a:moveTo>
                <a:lnTo>
                  <a:pt x="7380243" y="0"/>
                </a:lnTo>
                <a:lnTo>
                  <a:pt x="7417761" y="6943613"/>
                </a:lnTo>
                <a:lnTo>
                  <a:pt x="0" y="7039780"/>
                </a:lnTo>
                <a:cubicBezTo>
                  <a:pt x="5026" y="4715941"/>
                  <a:pt x="10051" y="2323839"/>
                  <a:pt x="15077" y="0"/>
                </a:cubicBezTo>
                <a:close/>
              </a:path>
            </a:pathLst>
          </a:custGeom>
          <a:solidFill>
            <a:srgbClr val="042F50">
              <a:lumMod val="90000"/>
              <a:lumOff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44" name="组合 43">
            <a:extLst>
              <a:ext uri="{FF2B5EF4-FFF2-40B4-BE49-F238E27FC236}">
                <a16:creationId xmlns:a16="http://schemas.microsoft.com/office/drawing/2014/main" xmlns="" id="{40F9307C-346E-4A40-B0A4-6717F772EE8C}"/>
              </a:ext>
            </a:extLst>
          </p:cNvPr>
          <p:cNvGrpSpPr/>
          <p:nvPr/>
        </p:nvGrpSpPr>
        <p:grpSpPr>
          <a:xfrm>
            <a:off x="-111133" y="-59961"/>
            <a:ext cx="3893025" cy="830997"/>
            <a:chOff x="76436" y="192487"/>
            <a:chExt cx="3893025" cy="830997"/>
          </a:xfrm>
        </p:grpSpPr>
        <p:sp>
          <p:nvSpPr>
            <p:cNvPr id="45" name="任意多边形 61">
              <a:extLst>
                <a:ext uri="{FF2B5EF4-FFF2-40B4-BE49-F238E27FC236}">
                  <a16:creationId xmlns:a16="http://schemas.microsoft.com/office/drawing/2014/main" xmlns="" id="{9DCB5D6F-E74C-4EF5-9352-BEBC24F10F9B}"/>
                </a:ext>
              </a:extLst>
            </p:cNvPr>
            <p:cNvSpPr/>
            <p:nvPr/>
          </p:nvSpPr>
          <p:spPr>
            <a:xfrm>
              <a:off x="283764" y="807273"/>
              <a:ext cx="277798" cy="121454"/>
            </a:xfrm>
            <a:custGeom>
              <a:avLst/>
              <a:gdLst>
                <a:gd name="connsiteX0" fmla="*/ 0 w 1388493"/>
                <a:gd name="connsiteY0" fmla="*/ 0 h 609600"/>
                <a:gd name="connsiteX1" fmla="*/ 150486 w 1388493"/>
                <a:gd name="connsiteY1" fmla="*/ 0 h 609600"/>
                <a:gd name="connsiteX2" fmla="*/ 150486 w 1388493"/>
                <a:gd name="connsiteY2" fmla="*/ 459114 h 609600"/>
                <a:gd name="connsiteX3" fmla="*/ 1388493 w 1388493"/>
                <a:gd name="connsiteY3" fmla="*/ 459114 h 609600"/>
                <a:gd name="connsiteX4" fmla="*/ 1388493 w 1388493"/>
                <a:gd name="connsiteY4" fmla="*/ 609600 h 609600"/>
                <a:gd name="connsiteX5" fmla="*/ 0 w 1388493"/>
                <a:gd name="connsiteY5" fmla="*/ 609600 h 609600"/>
                <a:gd name="connsiteX6" fmla="*/ 0 w 1388493"/>
                <a:gd name="connsiteY6" fmla="*/ 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88493" h="609600">
                  <a:moveTo>
                    <a:pt x="0" y="0"/>
                  </a:moveTo>
                  <a:lnTo>
                    <a:pt x="150486" y="0"/>
                  </a:lnTo>
                  <a:lnTo>
                    <a:pt x="150486" y="459114"/>
                  </a:lnTo>
                  <a:lnTo>
                    <a:pt x="1388493" y="459114"/>
                  </a:lnTo>
                  <a:lnTo>
                    <a:pt x="1388493" y="609600"/>
                  </a:lnTo>
                  <a:lnTo>
                    <a:pt x="0" y="609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6" name="任意多边形 90">
              <a:extLst>
                <a:ext uri="{FF2B5EF4-FFF2-40B4-BE49-F238E27FC236}">
                  <a16:creationId xmlns:a16="http://schemas.microsoft.com/office/drawing/2014/main" xmlns="" id="{94590C2D-E029-4C58-A4AD-686C292B7E03}"/>
                </a:ext>
              </a:extLst>
            </p:cNvPr>
            <p:cNvSpPr/>
            <p:nvPr/>
          </p:nvSpPr>
          <p:spPr>
            <a:xfrm>
              <a:off x="817244" y="807273"/>
              <a:ext cx="277577" cy="121454"/>
            </a:xfrm>
            <a:custGeom>
              <a:avLst/>
              <a:gdLst>
                <a:gd name="connsiteX0" fmla="*/ 1236905 w 1387391"/>
                <a:gd name="connsiteY0" fmla="*/ 0 h 609600"/>
                <a:gd name="connsiteX1" fmla="*/ 1387391 w 1387391"/>
                <a:gd name="connsiteY1" fmla="*/ 0 h 609600"/>
                <a:gd name="connsiteX2" fmla="*/ 1387391 w 1387391"/>
                <a:gd name="connsiteY2" fmla="*/ 609600 h 609600"/>
                <a:gd name="connsiteX3" fmla="*/ 0 w 1387391"/>
                <a:gd name="connsiteY3" fmla="*/ 609600 h 609600"/>
                <a:gd name="connsiteX4" fmla="*/ 0 w 1387391"/>
                <a:gd name="connsiteY4" fmla="*/ 459114 h 609600"/>
                <a:gd name="connsiteX5" fmla="*/ 1236905 w 1387391"/>
                <a:gd name="connsiteY5" fmla="*/ 459114 h 609600"/>
                <a:gd name="connsiteX6" fmla="*/ 1236905 w 1387391"/>
                <a:gd name="connsiteY6" fmla="*/ 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87391" h="609600">
                  <a:moveTo>
                    <a:pt x="1236905" y="0"/>
                  </a:moveTo>
                  <a:lnTo>
                    <a:pt x="1387391" y="0"/>
                  </a:lnTo>
                  <a:lnTo>
                    <a:pt x="1387391" y="609600"/>
                  </a:lnTo>
                  <a:lnTo>
                    <a:pt x="0" y="609600"/>
                  </a:lnTo>
                  <a:lnTo>
                    <a:pt x="0" y="459114"/>
                  </a:lnTo>
                  <a:lnTo>
                    <a:pt x="1236905" y="459114"/>
                  </a:lnTo>
                  <a:lnTo>
                    <a:pt x="123690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7" name="文本框 46">
              <a:extLst>
                <a:ext uri="{FF2B5EF4-FFF2-40B4-BE49-F238E27FC236}">
                  <a16:creationId xmlns:a16="http://schemas.microsoft.com/office/drawing/2014/main" xmlns="" id="{45C5CC4F-0A36-4964-AF5D-A478D31C6C69}"/>
                </a:ext>
              </a:extLst>
            </p:cNvPr>
            <p:cNvSpPr txBox="1"/>
            <p:nvPr/>
          </p:nvSpPr>
          <p:spPr>
            <a:xfrm>
              <a:off x="422663" y="192487"/>
              <a:ext cx="49303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4800" dirty="0">
                  <a:solidFill>
                    <a:prstClr val="white"/>
                  </a:solidFill>
                  <a:cs typeface="+mn-ea"/>
                  <a:sym typeface="+mn-lt"/>
                </a:rPr>
                <a:t>2</a:t>
              </a:r>
              <a:endParaRPr lang="zh-CN" altLang="en-US" sz="48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48" name="任意多边形 92">
              <a:extLst>
                <a:ext uri="{FF2B5EF4-FFF2-40B4-BE49-F238E27FC236}">
                  <a16:creationId xmlns:a16="http://schemas.microsoft.com/office/drawing/2014/main" xmlns="" id="{CBC53079-EF69-4124-BECC-4BF3F0A340F5}"/>
                </a:ext>
              </a:extLst>
            </p:cNvPr>
            <p:cNvSpPr/>
            <p:nvPr/>
          </p:nvSpPr>
          <p:spPr>
            <a:xfrm>
              <a:off x="282936" y="254000"/>
              <a:ext cx="811057" cy="276403"/>
            </a:xfrm>
            <a:custGeom>
              <a:avLst/>
              <a:gdLst>
                <a:gd name="connsiteX0" fmla="*/ 0 w 4331171"/>
                <a:gd name="connsiteY0" fmla="*/ 0 h 1476034"/>
                <a:gd name="connsiteX1" fmla="*/ 4331171 w 4331171"/>
                <a:gd name="connsiteY1" fmla="*/ 0 h 1476034"/>
                <a:gd name="connsiteX2" fmla="*/ 4331171 w 4331171"/>
                <a:gd name="connsiteY2" fmla="*/ 1476034 h 1476034"/>
                <a:gd name="connsiteX3" fmla="*/ 4180181 w 4331171"/>
                <a:gd name="connsiteY3" fmla="*/ 1476034 h 1476034"/>
                <a:gd name="connsiteX4" fmla="*/ 4180181 w 4331171"/>
                <a:gd name="connsiteY4" fmla="*/ 150990 h 1476034"/>
                <a:gd name="connsiteX5" fmla="*/ 150990 w 4331171"/>
                <a:gd name="connsiteY5" fmla="*/ 150990 h 1476034"/>
                <a:gd name="connsiteX6" fmla="*/ 150990 w 4331171"/>
                <a:gd name="connsiteY6" fmla="*/ 1476034 h 1476034"/>
                <a:gd name="connsiteX7" fmla="*/ 0 w 4331171"/>
                <a:gd name="connsiteY7" fmla="*/ 1476034 h 1476034"/>
                <a:gd name="connsiteX8" fmla="*/ 0 w 4331171"/>
                <a:gd name="connsiteY8" fmla="*/ 0 h 1476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31171" h="1476034">
                  <a:moveTo>
                    <a:pt x="0" y="0"/>
                  </a:moveTo>
                  <a:lnTo>
                    <a:pt x="4331171" y="0"/>
                  </a:lnTo>
                  <a:lnTo>
                    <a:pt x="4331171" y="1476034"/>
                  </a:lnTo>
                  <a:lnTo>
                    <a:pt x="4180181" y="1476034"/>
                  </a:lnTo>
                  <a:lnTo>
                    <a:pt x="4180181" y="150990"/>
                  </a:lnTo>
                  <a:lnTo>
                    <a:pt x="150990" y="150990"/>
                  </a:lnTo>
                  <a:lnTo>
                    <a:pt x="150990" y="1476034"/>
                  </a:lnTo>
                  <a:lnTo>
                    <a:pt x="0" y="14760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9" name="矩形 48">
              <a:extLst>
                <a:ext uri="{FF2B5EF4-FFF2-40B4-BE49-F238E27FC236}">
                  <a16:creationId xmlns:a16="http://schemas.microsoft.com/office/drawing/2014/main" xmlns="" id="{B9DA2E71-A837-498B-AA19-665B33FF0FC1}"/>
                </a:ext>
              </a:extLst>
            </p:cNvPr>
            <p:cNvSpPr/>
            <p:nvPr/>
          </p:nvSpPr>
          <p:spPr>
            <a:xfrm rot="19852046">
              <a:off x="76436" y="952418"/>
              <a:ext cx="390110" cy="134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50" name="直接连接符 49">
              <a:extLst>
                <a:ext uri="{FF2B5EF4-FFF2-40B4-BE49-F238E27FC236}">
                  <a16:creationId xmlns:a16="http://schemas.microsoft.com/office/drawing/2014/main" xmlns="" id="{C3F3566E-FA2B-425F-AAA3-296537A2C1A3}"/>
                </a:ext>
              </a:extLst>
            </p:cNvPr>
            <p:cNvCxnSpPr/>
            <p:nvPr/>
          </p:nvCxnSpPr>
          <p:spPr>
            <a:xfrm flipV="1">
              <a:off x="125425" y="750208"/>
              <a:ext cx="410544" cy="230085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文本框 50">
              <a:extLst>
                <a:ext uri="{FF2B5EF4-FFF2-40B4-BE49-F238E27FC236}">
                  <a16:creationId xmlns:a16="http://schemas.microsoft.com/office/drawing/2014/main" xmlns="" id="{1D873468-52E6-47BD-B980-B7811A0BFF8E}"/>
                </a:ext>
              </a:extLst>
            </p:cNvPr>
            <p:cNvSpPr txBox="1"/>
            <p:nvPr/>
          </p:nvSpPr>
          <p:spPr>
            <a:xfrm>
              <a:off x="1171384" y="310382"/>
              <a:ext cx="279807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solidFill>
                    <a:schemeClr val="bg1"/>
                  </a:solidFill>
                  <a:cs typeface="+mn-ea"/>
                  <a:sym typeface="+mn-lt"/>
                </a:rPr>
                <a:t>第二部分</a:t>
              </a:r>
            </a:p>
          </p:txBody>
        </p:sp>
      </p:grp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71FB905A-7DE3-489F-AABF-D3649790A79E}"/>
              </a:ext>
            </a:extLst>
          </p:cNvPr>
          <p:cNvSpPr/>
          <p:nvPr/>
        </p:nvSpPr>
        <p:spPr>
          <a:xfrm>
            <a:off x="1306285" y="3585030"/>
            <a:ext cx="1789084" cy="2413461"/>
          </a:xfrm>
          <a:prstGeom prst="rect">
            <a:avLst/>
          </a:prstGeom>
          <a:solidFill>
            <a:schemeClr val="bg1"/>
          </a:solidFill>
          <a:ln>
            <a:noFill/>
          </a:ln>
          <a:scene3d>
            <a:camera prst="orthographicFront">
              <a:rot lat="295429" lon="597758" rev="21547776"/>
            </a:camera>
            <a:lightRig rig="threePt" dir="t"/>
          </a:scene3d>
          <a:sp3d>
            <a:bevelT w="0" h="3175000"/>
            <a:bevelB w="1460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8D4BCDB1-3059-45E0-AB19-2D1757BF01FF}"/>
              </a:ext>
            </a:extLst>
          </p:cNvPr>
          <p:cNvSpPr/>
          <p:nvPr/>
        </p:nvSpPr>
        <p:spPr>
          <a:xfrm>
            <a:off x="3149401" y="4077327"/>
            <a:ext cx="1789084" cy="1981200"/>
          </a:xfrm>
          <a:prstGeom prst="rect">
            <a:avLst/>
          </a:prstGeom>
          <a:solidFill>
            <a:schemeClr val="bg1"/>
          </a:solidFill>
          <a:ln>
            <a:noFill/>
          </a:ln>
          <a:scene3d>
            <a:camera prst="orthographicFront">
              <a:rot lat="295429" lon="597758" rev="21547776"/>
            </a:camera>
            <a:lightRig rig="threePt" dir="t"/>
          </a:scene3d>
          <a:sp3d>
            <a:bevelT w="0" h="3175000"/>
            <a:bevelB w="1460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9E3CF3C1-6A2C-4B88-8FD1-D7C61B103826}"/>
              </a:ext>
            </a:extLst>
          </p:cNvPr>
          <p:cNvSpPr/>
          <p:nvPr/>
        </p:nvSpPr>
        <p:spPr>
          <a:xfrm>
            <a:off x="4992515" y="4483069"/>
            <a:ext cx="1789084" cy="1620979"/>
          </a:xfrm>
          <a:prstGeom prst="rect">
            <a:avLst/>
          </a:prstGeom>
          <a:solidFill>
            <a:schemeClr val="bg1"/>
          </a:solidFill>
          <a:ln>
            <a:noFill/>
          </a:ln>
          <a:scene3d>
            <a:camera prst="orthographicFront">
              <a:rot lat="295429" lon="597758" rev="21547776"/>
            </a:camera>
            <a:lightRig rig="threePt" dir="t"/>
          </a:scene3d>
          <a:sp3d>
            <a:bevelT w="0" h="3175000"/>
            <a:bevelB w="1460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FFDA856B-2EC8-4BC9-8B8C-3A3B18FD4451}"/>
              </a:ext>
            </a:extLst>
          </p:cNvPr>
          <p:cNvSpPr/>
          <p:nvPr/>
        </p:nvSpPr>
        <p:spPr>
          <a:xfrm>
            <a:off x="6835631" y="4951353"/>
            <a:ext cx="1789084" cy="1212735"/>
          </a:xfrm>
          <a:prstGeom prst="rect">
            <a:avLst/>
          </a:prstGeom>
          <a:solidFill>
            <a:schemeClr val="bg1"/>
          </a:solidFill>
          <a:ln>
            <a:noFill/>
          </a:ln>
          <a:scene3d>
            <a:camera prst="orthographicFront">
              <a:rot lat="295429" lon="597758" rev="21547776"/>
            </a:camera>
            <a:lightRig rig="threePt" dir="t"/>
          </a:scene3d>
          <a:sp3d>
            <a:bevelT w="0" h="3175000"/>
            <a:bevelB w="1460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F5BE2740-E55A-4E9B-A309-02AA06951929}"/>
              </a:ext>
            </a:extLst>
          </p:cNvPr>
          <p:cNvSpPr/>
          <p:nvPr/>
        </p:nvSpPr>
        <p:spPr>
          <a:xfrm>
            <a:off x="8678747" y="5314077"/>
            <a:ext cx="1789084" cy="912553"/>
          </a:xfrm>
          <a:prstGeom prst="rect">
            <a:avLst/>
          </a:prstGeom>
          <a:solidFill>
            <a:schemeClr val="bg1"/>
          </a:solidFill>
          <a:ln>
            <a:noFill/>
          </a:ln>
          <a:scene3d>
            <a:camera prst="orthographicFront">
              <a:rot lat="295429" lon="597758" rev="21547776"/>
            </a:camera>
            <a:lightRig rig="threePt" dir="t"/>
          </a:scene3d>
          <a:sp3d>
            <a:bevelT w="0" h="3175000"/>
            <a:bevelB w="1460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0746374E-87FD-4464-980D-A141E8BF7804}"/>
              </a:ext>
            </a:extLst>
          </p:cNvPr>
          <p:cNvSpPr/>
          <p:nvPr/>
        </p:nvSpPr>
        <p:spPr>
          <a:xfrm>
            <a:off x="1306285" y="2345222"/>
            <a:ext cx="1912748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bg1"/>
                </a:solidFill>
                <a:cs typeface="+mn-ea"/>
                <a:sym typeface="+mn-lt"/>
              </a:rPr>
              <a:t>单击此处添加您的文本，并根据需要修改文字的颜色及大小。单击此处添加您的文本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xmlns="" id="{9C8E9734-3820-4862-94F9-1961E2AA7C0E}"/>
              </a:ext>
            </a:extLst>
          </p:cNvPr>
          <p:cNvSpPr/>
          <p:nvPr/>
        </p:nvSpPr>
        <p:spPr>
          <a:xfrm>
            <a:off x="1306284" y="1970071"/>
            <a:ext cx="19127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标题</a:t>
            </a: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xmlns="" id="{77738EB6-BB03-4EAB-BE74-A85CF5F50FF7}"/>
              </a:ext>
            </a:extLst>
          </p:cNvPr>
          <p:cNvSpPr/>
          <p:nvPr/>
        </p:nvSpPr>
        <p:spPr>
          <a:xfrm>
            <a:off x="3763331" y="2731434"/>
            <a:ext cx="1912748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bg1"/>
                </a:solidFill>
                <a:cs typeface="+mn-ea"/>
                <a:sym typeface="+mn-lt"/>
              </a:rPr>
              <a:t>单击此处添加您的文本，并根据需要修改文字的颜色及大小。单击此处添加您的文本</a:t>
            </a: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xmlns="" id="{95359BEF-D14A-4D25-BC5F-1E4934130CC2}"/>
              </a:ext>
            </a:extLst>
          </p:cNvPr>
          <p:cNvSpPr/>
          <p:nvPr/>
        </p:nvSpPr>
        <p:spPr>
          <a:xfrm>
            <a:off x="3763331" y="2356283"/>
            <a:ext cx="19127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标题</a:t>
            </a: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xmlns="" id="{176D0B2C-5223-4624-B267-CC7E214C076D}"/>
              </a:ext>
            </a:extLst>
          </p:cNvPr>
          <p:cNvSpPr/>
          <p:nvPr/>
        </p:nvSpPr>
        <p:spPr>
          <a:xfrm>
            <a:off x="5879259" y="3148230"/>
            <a:ext cx="1912748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bg1"/>
                </a:solidFill>
                <a:cs typeface="+mn-ea"/>
                <a:sym typeface="+mn-lt"/>
              </a:rPr>
              <a:t>单击此处添加您的文本，并根据需要修改文字的颜色及大小。单击此处添加您的文本</a:t>
            </a: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xmlns="" id="{9EA9E9D9-1387-4C3C-88B4-2458B9BEB45B}"/>
              </a:ext>
            </a:extLst>
          </p:cNvPr>
          <p:cNvSpPr/>
          <p:nvPr/>
        </p:nvSpPr>
        <p:spPr>
          <a:xfrm>
            <a:off x="5879257" y="2773079"/>
            <a:ext cx="19127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标题</a:t>
            </a:r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xmlns="" id="{07F835CD-DD13-4DE5-9D39-71E960CB8FC5}"/>
              </a:ext>
            </a:extLst>
          </p:cNvPr>
          <p:cNvSpPr/>
          <p:nvPr/>
        </p:nvSpPr>
        <p:spPr>
          <a:xfrm>
            <a:off x="7980671" y="3594054"/>
            <a:ext cx="1912748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bg1"/>
                </a:solidFill>
                <a:cs typeface="+mn-ea"/>
                <a:sym typeface="+mn-lt"/>
              </a:rPr>
              <a:t>单击此处添加您的文本，并根据需要修改文字的颜色及大小。单击此处添加您的文本</a:t>
            </a: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A9392BC8-26DA-4EAC-8F13-052A80F2D9CC}"/>
              </a:ext>
            </a:extLst>
          </p:cNvPr>
          <p:cNvSpPr/>
          <p:nvPr/>
        </p:nvSpPr>
        <p:spPr>
          <a:xfrm>
            <a:off x="7980671" y="3218903"/>
            <a:ext cx="19127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标题</a:t>
            </a:r>
          </a:p>
        </p:txBody>
      </p:sp>
      <p:grpSp>
        <p:nvGrpSpPr>
          <p:cNvPr id="30" name="组合 29">
            <a:extLst>
              <a:ext uri="{FF2B5EF4-FFF2-40B4-BE49-F238E27FC236}">
                <a16:creationId xmlns:a16="http://schemas.microsoft.com/office/drawing/2014/main" xmlns="" id="{7D3F1E23-90F6-41CE-96F2-AAE03104F46F}"/>
              </a:ext>
            </a:extLst>
          </p:cNvPr>
          <p:cNvGrpSpPr/>
          <p:nvPr/>
        </p:nvGrpSpPr>
        <p:grpSpPr>
          <a:xfrm>
            <a:off x="9565490" y="3772699"/>
            <a:ext cx="1301183" cy="1470572"/>
            <a:chOff x="9463889" y="3511442"/>
            <a:chExt cx="1301182" cy="1470572"/>
          </a:xfrm>
          <a:solidFill>
            <a:schemeClr val="bg1"/>
          </a:solidFill>
        </p:grpSpPr>
        <p:sp>
          <p:nvSpPr>
            <p:cNvPr id="31" name="椭圆 30">
              <a:extLst>
                <a:ext uri="{FF2B5EF4-FFF2-40B4-BE49-F238E27FC236}">
                  <a16:creationId xmlns:a16="http://schemas.microsoft.com/office/drawing/2014/main" xmlns="" id="{8416FE81-404D-4B83-9875-179B325AFF87}"/>
                </a:ext>
              </a:extLst>
            </p:cNvPr>
            <p:cNvSpPr/>
            <p:nvPr/>
          </p:nvSpPr>
          <p:spPr>
            <a:xfrm>
              <a:off x="9463889" y="4844610"/>
              <a:ext cx="1117025" cy="13740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32" name="组合 31">
              <a:extLst>
                <a:ext uri="{FF2B5EF4-FFF2-40B4-BE49-F238E27FC236}">
                  <a16:creationId xmlns:a16="http://schemas.microsoft.com/office/drawing/2014/main" xmlns="" id="{09332027-0FF1-419C-B7D8-79CE516A8DD5}"/>
                </a:ext>
              </a:extLst>
            </p:cNvPr>
            <p:cNvGrpSpPr/>
            <p:nvPr/>
          </p:nvGrpSpPr>
          <p:grpSpPr>
            <a:xfrm flipH="1">
              <a:off x="9678644" y="3511442"/>
              <a:ext cx="1086427" cy="1449766"/>
              <a:chOff x="9600461" y="1313719"/>
              <a:chExt cx="822941" cy="1098161"/>
            </a:xfrm>
            <a:grpFill/>
          </p:grpSpPr>
          <p:sp>
            <p:nvSpPr>
              <p:cNvPr id="33" name="Freeform 27">
                <a:extLst>
                  <a:ext uri="{FF2B5EF4-FFF2-40B4-BE49-F238E27FC236}">
                    <a16:creationId xmlns:a16="http://schemas.microsoft.com/office/drawing/2014/main" xmlns="" id="{0D43AC26-3008-4172-B356-C8A46E1C0778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10065798" y="1313719"/>
                <a:ext cx="250775" cy="251681"/>
              </a:xfrm>
              <a:custGeom>
                <a:avLst/>
                <a:gdLst>
                  <a:gd name="T0" fmla="*/ 440 w 1217"/>
                  <a:gd name="T1" fmla="*/ 1106 h 1219"/>
                  <a:gd name="T2" fmla="*/ 1152 w 1217"/>
                  <a:gd name="T3" fmla="*/ 684 h 1219"/>
                  <a:gd name="T4" fmla="*/ 691 w 1217"/>
                  <a:gd name="T5" fmla="*/ 43 h 1219"/>
                  <a:gd name="T6" fmla="*/ 88 w 1217"/>
                  <a:gd name="T7" fmla="*/ 432 h 1219"/>
                  <a:gd name="T8" fmla="*/ 440 w 1217"/>
                  <a:gd name="T9" fmla="*/ 1106 h 1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7" h="1219">
                    <a:moveTo>
                      <a:pt x="440" y="1106"/>
                    </a:moveTo>
                    <a:cubicBezTo>
                      <a:pt x="741" y="1219"/>
                      <a:pt x="1105" y="1002"/>
                      <a:pt x="1152" y="684"/>
                    </a:cubicBezTo>
                    <a:cubicBezTo>
                      <a:pt x="1217" y="389"/>
                      <a:pt x="989" y="79"/>
                      <a:pt x="691" y="43"/>
                    </a:cubicBezTo>
                    <a:cubicBezTo>
                      <a:pt x="430" y="0"/>
                      <a:pt x="155" y="174"/>
                      <a:pt x="88" y="432"/>
                    </a:cubicBezTo>
                    <a:cubicBezTo>
                      <a:pt x="0" y="704"/>
                      <a:pt x="167" y="1022"/>
                      <a:pt x="440" y="110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4" name="Freeform 28">
                <a:extLst>
                  <a:ext uri="{FF2B5EF4-FFF2-40B4-BE49-F238E27FC236}">
                    <a16:creationId xmlns:a16="http://schemas.microsoft.com/office/drawing/2014/main" xmlns="" id="{448778EC-3938-48F4-87F9-A24F7C79E7E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 flipV="1">
                <a:off x="9600461" y="1482110"/>
                <a:ext cx="798497" cy="929770"/>
              </a:xfrm>
              <a:custGeom>
                <a:avLst/>
                <a:gdLst>
                  <a:gd name="T0" fmla="*/ 767 w 3865"/>
                  <a:gd name="T1" fmla="*/ 3605 h 4506"/>
                  <a:gd name="T2" fmla="*/ 2443 w 3865"/>
                  <a:gd name="T3" fmla="*/ 4180 h 4506"/>
                  <a:gd name="T4" fmla="*/ 2611 w 3865"/>
                  <a:gd name="T5" fmla="*/ 3733 h 4506"/>
                  <a:gd name="T6" fmla="*/ 2283 w 3865"/>
                  <a:gd name="T7" fmla="*/ 4058 h 4506"/>
                  <a:gd name="T8" fmla="*/ 1953 w 3865"/>
                  <a:gd name="T9" fmla="*/ 3765 h 4506"/>
                  <a:gd name="T10" fmla="*/ 2422 w 3865"/>
                  <a:gd name="T11" fmla="*/ 3267 h 4506"/>
                  <a:gd name="T12" fmla="*/ 2298 w 3865"/>
                  <a:gd name="T13" fmla="*/ 2630 h 4506"/>
                  <a:gd name="T14" fmla="*/ 3240 w 3865"/>
                  <a:gd name="T15" fmla="*/ 2368 h 4506"/>
                  <a:gd name="T16" fmla="*/ 3855 w 3865"/>
                  <a:gd name="T17" fmla="*/ 1035 h 4506"/>
                  <a:gd name="T18" fmla="*/ 3303 w 3865"/>
                  <a:gd name="T19" fmla="*/ 912 h 4506"/>
                  <a:gd name="T20" fmla="*/ 3151 w 3865"/>
                  <a:gd name="T21" fmla="*/ 1539 h 4506"/>
                  <a:gd name="T22" fmla="*/ 2299 w 3865"/>
                  <a:gd name="T23" fmla="*/ 2016 h 4506"/>
                  <a:gd name="T24" fmla="*/ 1392 w 3865"/>
                  <a:gd name="T25" fmla="*/ 80 h 4506"/>
                  <a:gd name="T26" fmla="*/ 982 w 3865"/>
                  <a:gd name="T27" fmla="*/ 354 h 4506"/>
                  <a:gd name="T28" fmla="*/ 1360 w 3865"/>
                  <a:gd name="T29" fmla="*/ 822 h 4506"/>
                  <a:gd name="T30" fmla="*/ 1631 w 3865"/>
                  <a:gd name="T31" fmla="*/ 2064 h 4506"/>
                  <a:gd name="T32" fmla="*/ 1713 w 3865"/>
                  <a:gd name="T33" fmla="*/ 3928 h 4506"/>
                  <a:gd name="T34" fmla="*/ 1091 w 3865"/>
                  <a:gd name="T35" fmla="*/ 3351 h 4506"/>
                  <a:gd name="T36" fmla="*/ 1132 w 3865"/>
                  <a:gd name="T37" fmla="*/ 2972 h 4506"/>
                  <a:gd name="T38" fmla="*/ 1391 w 3865"/>
                  <a:gd name="T39" fmla="*/ 2890 h 4506"/>
                  <a:gd name="T40" fmla="*/ 1176 w 3865"/>
                  <a:gd name="T41" fmla="*/ 1985 h 4506"/>
                  <a:gd name="T42" fmla="*/ 0 w 3865"/>
                  <a:gd name="T43" fmla="*/ 2265 h 4506"/>
                  <a:gd name="T44" fmla="*/ 215 w 3865"/>
                  <a:gd name="T45" fmla="*/ 3171 h 4506"/>
                  <a:gd name="T46" fmla="*/ 503 w 3865"/>
                  <a:gd name="T47" fmla="*/ 3121 h 4506"/>
                  <a:gd name="T48" fmla="*/ 767 w 3865"/>
                  <a:gd name="T49" fmla="*/ 3605 h 4506"/>
                  <a:gd name="T50" fmla="*/ 626 w 3865"/>
                  <a:gd name="T51" fmla="*/ 3260 h 4506"/>
                  <a:gd name="T52" fmla="*/ 580 w 3865"/>
                  <a:gd name="T53" fmla="*/ 3101 h 4506"/>
                  <a:gd name="T54" fmla="*/ 1039 w 3865"/>
                  <a:gd name="T55" fmla="*/ 3002 h 4506"/>
                  <a:gd name="T56" fmla="*/ 1067 w 3865"/>
                  <a:gd name="T57" fmla="*/ 3160 h 4506"/>
                  <a:gd name="T58" fmla="*/ 626 w 3865"/>
                  <a:gd name="T59" fmla="*/ 3260 h 45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865" h="4506">
                    <a:moveTo>
                      <a:pt x="767" y="3605"/>
                    </a:moveTo>
                    <a:cubicBezTo>
                      <a:pt x="975" y="4285"/>
                      <a:pt x="1862" y="4506"/>
                      <a:pt x="2443" y="4180"/>
                    </a:cubicBezTo>
                    <a:cubicBezTo>
                      <a:pt x="2572" y="4071"/>
                      <a:pt x="2588" y="3890"/>
                      <a:pt x="2611" y="3733"/>
                    </a:cubicBezTo>
                    <a:cubicBezTo>
                      <a:pt x="2489" y="3829"/>
                      <a:pt x="2405" y="3964"/>
                      <a:pt x="2283" y="4058"/>
                    </a:cubicBezTo>
                    <a:cubicBezTo>
                      <a:pt x="2110" y="4168"/>
                      <a:pt x="1866" y="3950"/>
                      <a:pt x="1953" y="3765"/>
                    </a:cubicBezTo>
                    <a:cubicBezTo>
                      <a:pt x="2053" y="3555"/>
                      <a:pt x="2243" y="3407"/>
                      <a:pt x="2422" y="3267"/>
                    </a:cubicBezTo>
                    <a:cubicBezTo>
                      <a:pt x="2379" y="3055"/>
                      <a:pt x="2329" y="2844"/>
                      <a:pt x="2298" y="2630"/>
                    </a:cubicBezTo>
                    <a:cubicBezTo>
                      <a:pt x="2627" y="2624"/>
                      <a:pt x="2966" y="2560"/>
                      <a:pt x="3240" y="2368"/>
                    </a:cubicBezTo>
                    <a:cubicBezTo>
                      <a:pt x="3667" y="2077"/>
                      <a:pt x="3865" y="1537"/>
                      <a:pt x="3855" y="1035"/>
                    </a:cubicBezTo>
                    <a:cubicBezTo>
                      <a:pt x="3837" y="767"/>
                      <a:pt x="3435" y="686"/>
                      <a:pt x="3303" y="912"/>
                    </a:cubicBezTo>
                    <a:cubicBezTo>
                      <a:pt x="3212" y="1109"/>
                      <a:pt x="3246" y="1342"/>
                      <a:pt x="3151" y="1539"/>
                    </a:cubicBezTo>
                    <a:cubicBezTo>
                      <a:pt x="3023" y="1883"/>
                      <a:pt x="2643" y="2032"/>
                      <a:pt x="2299" y="2016"/>
                    </a:cubicBezTo>
                    <a:cubicBezTo>
                      <a:pt x="2500" y="1253"/>
                      <a:pt x="2055" y="452"/>
                      <a:pt x="1392" y="80"/>
                    </a:cubicBezTo>
                    <a:cubicBezTo>
                      <a:pt x="1209" y="0"/>
                      <a:pt x="972" y="151"/>
                      <a:pt x="982" y="354"/>
                    </a:cubicBezTo>
                    <a:cubicBezTo>
                      <a:pt x="973" y="586"/>
                      <a:pt x="1228" y="675"/>
                      <a:pt x="1360" y="822"/>
                    </a:cubicBezTo>
                    <a:cubicBezTo>
                      <a:pt x="1707" y="1122"/>
                      <a:pt x="1842" y="1646"/>
                      <a:pt x="1631" y="2064"/>
                    </a:cubicBezTo>
                    <a:cubicBezTo>
                      <a:pt x="1248" y="2627"/>
                      <a:pt x="1481" y="3351"/>
                      <a:pt x="1713" y="3928"/>
                    </a:cubicBezTo>
                    <a:cubicBezTo>
                      <a:pt x="1402" y="3902"/>
                      <a:pt x="1153" y="3650"/>
                      <a:pt x="1091" y="3351"/>
                    </a:cubicBezTo>
                    <a:cubicBezTo>
                      <a:pt x="1093" y="3224"/>
                      <a:pt x="1139" y="3101"/>
                      <a:pt x="1132" y="2972"/>
                    </a:cubicBezTo>
                    <a:cubicBezTo>
                      <a:pt x="1218" y="2944"/>
                      <a:pt x="1305" y="2918"/>
                      <a:pt x="1391" y="2890"/>
                    </a:cubicBezTo>
                    <a:cubicBezTo>
                      <a:pt x="1322" y="2588"/>
                      <a:pt x="1244" y="2288"/>
                      <a:pt x="1176" y="1985"/>
                    </a:cubicBezTo>
                    <a:cubicBezTo>
                      <a:pt x="782" y="2068"/>
                      <a:pt x="390" y="2162"/>
                      <a:pt x="0" y="2265"/>
                    </a:cubicBezTo>
                    <a:cubicBezTo>
                      <a:pt x="66" y="2568"/>
                      <a:pt x="145" y="2869"/>
                      <a:pt x="215" y="3171"/>
                    </a:cubicBezTo>
                    <a:cubicBezTo>
                      <a:pt x="311" y="3155"/>
                      <a:pt x="407" y="3138"/>
                      <a:pt x="503" y="3121"/>
                    </a:cubicBezTo>
                    <a:cubicBezTo>
                      <a:pt x="529" y="3320"/>
                      <a:pt x="750" y="3399"/>
                      <a:pt x="767" y="3605"/>
                    </a:cubicBezTo>
                    <a:moveTo>
                      <a:pt x="626" y="3260"/>
                    </a:moveTo>
                    <a:cubicBezTo>
                      <a:pt x="611" y="3207"/>
                      <a:pt x="596" y="3154"/>
                      <a:pt x="580" y="3101"/>
                    </a:cubicBezTo>
                    <a:cubicBezTo>
                      <a:pt x="729" y="3050"/>
                      <a:pt x="882" y="3013"/>
                      <a:pt x="1039" y="3002"/>
                    </a:cubicBezTo>
                    <a:cubicBezTo>
                      <a:pt x="1048" y="3055"/>
                      <a:pt x="1058" y="3107"/>
                      <a:pt x="1067" y="3160"/>
                    </a:cubicBezTo>
                    <a:cubicBezTo>
                      <a:pt x="906" y="3072"/>
                      <a:pt x="742" y="3131"/>
                      <a:pt x="626" y="326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5" name="Freeform 29">
                <a:extLst>
                  <a:ext uri="{FF2B5EF4-FFF2-40B4-BE49-F238E27FC236}">
                    <a16:creationId xmlns:a16="http://schemas.microsoft.com/office/drawing/2014/main" xmlns="" id="{083BE031-2E52-4618-BCFA-1B1AC43D27F8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10004236" y="1570832"/>
                <a:ext cx="419166" cy="203698"/>
              </a:xfrm>
              <a:custGeom>
                <a:avLst/>
                <a:gdLst>
                  <a:gd name="T0" fmla="*/ 136 w 2030"/>
                  <a:gd name="T1" fmla="*/ 928 h 985"/>
                  <a:gd name="T2" fmla="*/ 426 w 2030"/>
                  <a:gd name="T3" fmla="*/ 813 h 985"/>
                  <a:gd name="T4" fmla="*/ 1135 w 2030"/>
                  <a:gd name="T5" fmla="*/ 452 h 985"/>
                  <a:gd name="T6" fmla="*/ 1720 w 2030"/>
                  <a:gd name="T7" fmla="*/ 784 h 985"/>
                  <a:gd name="T8" fmla="*/ 1901 w 2030"/>
                  <a:gd name="T9" fmla="*/ 459 h 985"/>
                  <a:gd name="T10" fmla="*/ 876 w 2030"/>
                  <a:gd name="T11" fmla="*/ 69 h 985"/>
                  <a:gd name="T12" fmla="*/ 70 w 2030"/>
                  <a:gd name="T13" fmla="*/ 639 h 985"/>
                  <a:gd name="T14" fmla="*/ 136 w 2030"/>
                  <a:gd name="T15" fmla="*/ 928 h 9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30" h="985">
                    <a:moveTo>
                      <a:pt x="136" y="928"/>
                    </a:moveTo>
                    <a:cubicBezTo>
                      <a:pt x="251" y="985"/>
                      <a:pt x="362" y="905"/>
                      <a:pt x="426" y="813"/>
                    </a:cubicBezTo>
                    <a:cubicBezTo>
                      <a:pt x="593" y="599"/>
                      <a:pt x="847" y="401"/>
                      <a:pt x="1135" y="452"/>
                    </a:cubicBezTo>
                    <a:cubicBezTo>
                      <a:pt x="1371" y="478"/>
                      <a:pt x="1521" y="682"/>
                      <a:pt x="1720" y="784"/>
                    </a:cubicBezTo>
                    <a:cubicBezTo>
                      <a:pt x="1904" y="842"/>
                      <a:pt x="2030" y="586"/>
                      <a:pt x="1901" y="459"/>
                    </a:cubicBezTo>
                    <a:cubicBezTo>
                      <a:pt x="1643" y="186"/>
                      <a:pt x="1258" y="0"/>
                      <a:pt x="876" y="69"/>
                    </a:cubicBezTo>
                    <a:cubicBezTo>
                      <a:pt x="543" y="133"/>
                      <a:pt x="253" y="359"/>
                      <a:pt x="70" y="639"/>
                    </a:cubicBezTo>
                    <a:cubicBezTo>
                      <a:pt x="0" y="731"/>
                      <a:pt x="30" y="877"/>
                      <a:pt x="136" y="92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7017109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5">
            <a:extLst>
              <a:ext uri="{FF2B5EF4-FFF2-40B4-BE49-F238E27FC236}">
                <a16:creationId xmlns:a16="http://schemas.microsoft.com/office/drawing/2014/main" xmlns="" id="{EF82D839-35B0-4922-8E3D-E37BAB3C1B05}"/>
              </a:ext>
            </a:extLst>
          </p:cNvPr>
          <p:cNvSpPr>
            <a:spLocks/>
          </p:cNvSpPr>
          <p:nvPr/>
        </p:nvSpPr>
        <p:spPr bwMode="auto">
          <a:xfrm>
            <a:off x="-146929" y="-59961"/>
            <a:ext cx="12379569" cy="7164145"/>
          </a:xfrm>
          <a:custGeom>
            <a:avLst/>
            <a:gdLst>
              <a:gd name="connsiteX0" fmla="*/ 0 w 7732730"/>
              <a:gd name="connsiteY0" fmla="*/ 0 h 6861819"/>
              <a:gd name="connsiteX1" fmla="*/ 7732730 w 7732730"/>
              <a:gd name="connsiteY1" fmla="*/ 0 h 6861819"/>
              <a:gd name="connsiteX2" fmla="*/ 7732730 w 7732730"/>
              <a:gd name="connsiteY2" fmla="*/ 6861819 h 6861819"/>
              <a:gd name="connsiteX3" fmla="*/ 0 w 7732730"/>
              <a:gd name="connsiteY3" fmla="*/ 6861819 h 6861819"/>
              <a:gd name="connsiteX4" fmla="*/ 0 w 7732730"/>
              <a:gd name="connsiteY4" fmla="*/ 0 h 6861819"/>
              <a:gd name="connsiteX0" fmla="*/ 0 w 7732730"/>
              <a:gd name="connsiteY0" fmla="*/ 0 h 6861819"/>
              <a:gd name="connsiteX1" fmla="*/ 5109451 w 7732730"/>
              <a:gd name="connsiteY1" fmla="*/ 0 h 6861819"/>
              <a:gd name="connsiteX2" fmla="*/ 7732730 w 7732730"/>
              <a:gd name="connsiteY2" fmla="*/ 6861819 h 6861819"/>
              <a:gd name="connsiteX3" fmla="*/ 0 w 7732730"/>
              <a:gd name="connsiteY3" fmla="*/ 6861819 h 6861819"/>
              <a:gd name="connsiteX4" fmla="*/ 0 w 7732730"/>
              <a:gd name="connsiteY4" fmla="*/ 0 h 6861819"/>
              <a:gd name="connsiteX0" fmla="*/ 0 w 5109451"/>
              <a:gd name="connsiteY0" fmla="*/ 0 h 6876809"/>
              <a:gd name="connsiteX1" fmla="*/ 5109451 w 5109451"/>
              <a:gd name="connsiteY1" fmla="*/ 0 h 6876809"/>
              <a:gd name="connsiteX2" fmla="*/ 3520494 w 5109451"/>
              <a:gd name="connsiteY2" fmla="*/ 6876809 h 6876809"/>
              <a:gd name="connsiteX3" fmla="*/ 0 w 5109451"/>
              <a:gd name="connsiteY3" fmla="*/ 6861819 h 6876809"/>
              <a:gd name="connsiteX4" fmla="*/ 0 w 5109451"/>
              <a:gd name="connsiteY4" fmla="*/ 0 h 6876809"/>
              <a:gd name="connsiteX0" fmla="*/ 0 w 3685386"/>
              <a:gd name="connsiteY0" fmla="*/ 14990 h 6891799"/>
              <a:gd name="connsiteX1" fmla="*/ 3685386 w 3685386"/>
              <a:gd name="connsiteY1" fmla="*/ 0 h 6891799"/>
              <a:gd name="connsiteX2" fmla="*/ 3520494 w 3685386"/>
              <a:gd name="connsiteY2" fmla="*/ 6891799 h 6891799"/>
              <a:gd name="connsiteX3" fmla="*/ 0 w 3685386"/>
              <a:gd name="connsiteY3" fmla="*/ 6876809 h 6891799"/>
              <a:gd name="connsiteX4" fmla="*/ 0 w 3685386"/>
              <a:gd name="connsiteY4" fmla="*/ 14990 h 6891799"/>
              <a:gd name="connsiteX0" fmla="*/ 0 w 3730356"/>
              <a:gd name="connsiteY0" fmla="*/ 14990 h 6891799"/>
              <a:gd name="connsiteX1" fmla="*/ 3685386 w 3730356"/>
              <a:gd name="connsiteY1" fmla="*/ 0 h 6891799"/>
              <a:gd name="connsiteX2" fmla="*/ 3730356 w 3730356"/>
              <a:gd name="connsiteY2" fmla="*/ 6891799 h 6891799"/>
              <a:gd name="connsiteX3" fmla="*/ 0 w 3730356"/>
              <a:gd name="connsiteY3" fmla="*/ 6876809 h 6891799"/>
              <a:gd name="connsiteX4" fmla="*/ 0 w 3730356"/>
              <a:gd name="connsiteY4" fmla="*/ 14990 h 6891799"/>
              <a:gd name="connsiteX0" fmla="*/ 0 w 3689178"/>
              <a:gd name="connsiteY0" fmla="*/ 14990 h 6891799"/>
              <a:gd name="connsiteX1" fmla="*/ 3685386 w 3689178"/>
              <a:gd name="connsiteY1" fmla="*/ 0 h 6891799"/>
              <a:gd name="connsiteX2" fmla="*/ 3689178 w 3689178"/>
              <a:gd name="connsiteY2" fmla="*/ 6891799 h 6891799"/>
              <a:gd name="connsiteX3" fmla="*/ 0 w 3689178"/>
              <a:gd name="connsiteY3" fmla="*/ 6876809 h 6891799"/>
              <a:gd name="connsiteX4" fmla="*/ 0 w 3689178"/>
              <a:gd name="connsiteY4" fmla="*/ 14990 h 6891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89178" h="6891799">
                <a:moveTo>
                  <a:pt x="0" y="14990"/>
                </a:moveTo>
                <a:lnTo>
                  <a:pt x="3685386" y="0"/>
                </a:lnTo>
                <a:lnTo>
                  <a:pt x="3689178" y="6891799"/>
                </a:lnTo>
                <a:lnTo>
                  <a:pt x="0" y="6876809"/>
                </a:lnTo>
                <a:lnTo>
                  <a:pt x="0" y="14990"/>
                </a:lnTo>
                <a:close/>
              </a:path>
            </a:pathLst>
          </a:custGeom>
          <a:solidFill>
            <a:srgbClr val="E24E0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3" name="矩形 6">
            <a:extLst>
              <a:ext uri="{FF2B5EF4-FFF2-40B4-BE49-F238E27FC236}">
                <a16:creationId xmlns:a16="http://schemas.microsoft.com/office/drawing/2014/main" xmlns="" id="{9D09A89F-E608-4823-966D-077A452490A7}"/>
              </a:ext>
            </a:extLst>
          </p:cNvPr>
          <p:cNvSpPr>
            <a:spLocks/>
          </p:cNvSpPr>
          <p:nvPr/>
        </p:nvSpPr>
        <p:spPr bwMode="auto">
          <a:xfrm>
            <a:off x="-212910" y="726831"/>
            <a:ext cx="12525779" cy="6503477"/>
          </a:xfrm>
          <a:custGeom>
            <a:avLst/>
            <a:gdLst>
              <a:gd name="connsiteX0" fmla="*/ 0 w 7365166"/>
              <a:gd name="connsiteY0" fmla="*/ 0 h 6858286"/>
              <a:gd name="connsiteX1" fmla="*/ 7365166 w 7365166"/>
              <a:gd name="connsiteY1" fmla="*/ 0 h 6858286"/>
              <a:gd name="connsiteX2" fmla="*/ 7365166 w 7365166"/>
              <a:gd name="connsiteY2" fmla="*/ 6858286 h 6858286"/>
              <a:gd name="connsiteX3" fmla="*/ 0 w 7365166"/>
              <a:gd name="connsiteY3" fmla="*/ 6858286 h 6858286"/>
              <a:gd name="connsiteX4" fmla="*/ 0 w 7365166"/>
              <a:gd name="connsiteY4" fmla="*/ 0 h 6858286"/>
              <a:gd name="connsiteX0" fmla="*/ 0 w 7365166"/>
              <a:gd name="connsiteY0" fmla="*/ 0 h 6858286"/>
              <a:gd name="connsiteX1" fmla="*/ 7365166 w 7365166"/>
              <a:gd name="connsiteY1" fmla="*/ 0 h 6858286"/>
              <a:gd name="connsiteX2" fmla="*/ 7365166 w 7365166"/>
              <a:gd name="connsiteY2" fmla="*/ 6858286 h 6858286"/>
              <a:gd name="connsiteX3" fmla="*/ 2653259 w 7365166"/>
              <a:gd name="connsiteY3" fmla="*/ 6843296 h 6858286"/>
              <a:gd name="connsiteX4" fmla="*/ 0 w 7365166"/>
              <a:gd name="connsiteY4" fmla="*/ 0 h 6858286"/>
              <a:gd name="connsiteX0" fmla="*/ 0 w 7365166"/>
              <a:gd name="connsiteY0" fmla="*/ 0 h 6858286"/>
              <a:gd name="connsiteX1" fmla="*/ 7365166 w 7365166"/>
              <a:gd name="connsiteY1" fmla="*/ 0 h 6858286"/>
              <a:gd name="connsiteX2" fmla="*/ 7365166 w 7365166"/>
              <a:gd name="connsiteY2" fmla="*/ 6858286 h 6858286"/>
              <a:gd name="connsiteX3" fmla="*/ 2623278 w 7365166"/>
              <a:gd name="connsiteY3" fmla="*/ 6858286 h 6858286"/>
              <a:gd name="connsiteX4" fmla="*/ 0 w 7365166"/>
              <a:gd name="connsiteY4" fmla="*/ 0 h 6858286"/>
              <a:gd name="connsiteX0" fmla="*/ 0 w 7365166"/>
              <a:gd name="connsiteY0" fmla="*/ 0 h 6903256"/>
              <a:gd name="connsiteX1" fmla="*/ 7365166 w 7365166"/>
              <a:gd name="connsiteY1" fmla="*/ 0 h 6903256"/>
              <a:gd name="connsiteX2" fmla="*/ 7365166 w 7365166"/>
              <a:gd name="connsiteY2" fmla="*/ 6858286 h 6903256"/>
              <a:gd name="connsiteX3" fmla="*/ 59960 w 7365166"/>
              <a:gd name="connsiteY3" fmla="*/ 6903256 h 6903256"/>
              <a:gd name="connsiteX4" fmla="*/ 0 w 7365166"/>
              <a:gd name="connsiteY4" fmla="*/ 0 h 6903256"/>
              <a:gd name="connsiteX0" fmla="*/ 15077 w 7380243"/>
              <a:gd name="connsiteY0" fmla="*/ 0 h 6971518"/>
              <a:gd name="connsiteX1" fmla="*/ 7380243 w 7380243"/>
              <a:gd name="connsiteY1" fmla="*/ 0 h 6971518"/>
              <a:gd name="connsiteX2" fmla="*/ 7380243 w 7380243"/>
              <a:gd name="connsiteY2" fmla="*/ 6858286 h 6971518"/>
              <a:gd name="connsiteX3" fmla="*/ 0 w 7380243"/>
              <a:gd name="connsiteY3" fmla="*/ 6971518 h 6971518"/>
              <a:gd name="connsiteX4" fmla="*/ 15077 w 7380243"/>
              <a:gd name="connsiteY4" fmla="*/ 0 h 6971518"/>
              <a:gd name="connsiteX0" fmla="*/ 15077 w 7399002"/>
              <a:gd name="connsiteY0" fmla="*/ 0 h 6971518"/>
              <a:gd name="connsiteX1" fmla="*/ 7380243 w 7399002"/>
              <a:gd name="connsiteY1" fmla="*/ 0 h 6971518"/>
              <a:gd name="connsiteX2" fmla="*/ 7399002 w 7399002"/>
              <a:gd name="connsiteY2" fmla="*/ 6926548 h 6971518"/>
              <a:gd name="connsiteX3" fmla="*/ 0 w 7399002"/>
              <a:gd name="connsiteY3" fmla="*/ 6971518 h 6971518"/>
              <a:gd name="connsiteX4" fmla="*/ 15077 w 7399002"/>
              <a:gd name="connsiteY4" fmla="*/ 0 h 6971518"/>
              <a:gd name="connsiteX0" fmla="*/ 15077 w 7399002"/>
              <a:gd name="connsiteY0" fmla="*/ 0 h 7039780"/>
              <a:gd name="connsiteX1" fmla="*/ 7380243 w 7399002"/>
              <a:gd name="connsiteY1" fmla="*/ 0 h 7039780"/>
              <a:gd name="connsiteX2" fmla="*/ 7399002 w 7399002"/>
              <a:gd name="connsiteY2" fmla="*/ 6926548 h 7039780"/>
              <a:gd name="connsiteX3" fmla="*/ 0 w 7399002"/>
              <a:gd name="connsiteY3" fmla="*/ 7039780 h 7039780"/>
              <a:gd name="connsiteX4" fmla="*/ 15077 w 7399002"/>
              <a:gd name="connsiteY4" fmla="*/ 0 h 7039780"/>
              <a:gd name="connsiteX0" fmla="*/ 15077 w 7417761"/>
              <a:gd name="connsiteY0" fmla="*/ 0 h 7039780"/>
              <a:gd name="connsiteX1" fmla="*/ 7380243 w 7417761"/>
              <a:gd name="connsiteY1" fmla="*/ 0 h 7039780"/>
              <a:gd name="connsiteX2" fmla="*/ 7417761 w 7417761"/>
              <a:gd name="connsiteY2" fmla="*/ 6943613 h 7039780"/>
              <a:gd name="connsiteX3" fmla="*/ 0 w 7417761"/>
              <a:gd name="connsiteY3" fmla="*/ 7039780 h 7039780"/>
              <a:gd name="connsiteX4" fmla="*/ 15077 w 7417761"/>
              <a:gd name="connsiteY4" fmla="*/ 0 h 7039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17761" h="7039780">
                <a:moveTo>
                  <a:pt x="15077" y="0"/>
                </a:moveTo>
                <a:lnTo>
                  <a:pt x="7380243" y="0"/>
                </a:lnTo>
                <a:lnTo>
                  <a:pt x="7417761" y="6943613"/>
                </a:lnTo>
                <a:lnTo>
                  <a:pt x="0" y="7039780"/>
                </a:lnTo>
                <a:cubicBezTo>
                  <a:pt x="5026" y="4715941"/>
                  <a:pt x="10051" y="2323839"/>
                  <a:pt x="15077" y="0"/>
                </a:cubicBezTo>
                <a:close/>
              </a:path>
            </a:pathLst>
          </a:custGeom>
          <a:solidFill>
            <a:srgbClr val="042F50">
              <a:lumMod val="90000"/>
              <a:lumOff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44" name="组合 43">
            <a:extLst>
              <a:ext uri="{FF2B5EF4-FFF2-40B4-BE49-F238E27FC236}">
                <a16:creationId xmlns:a16="http://schemas.microsoft.com/office/drawing/2014/main" xmlns="" id="{40F9307C-346E-4A40-B0A4-6717F772EE8C}"/>
              </a:ext>
            </a:extLst>
          </p:cNvPr>
          <p:cNvGrpSpPr/>
          <p:nvPr/>
        </p:nvGrpSpPr>
        <p:grpSpPr>
          <a:xfrm>
            <a:off x="-111133" y="-59961"/>
            <a:ext cx="3893025" cy="830997"/>
            <a:chOff x="76436" y="192487"/>
            <a:chExt cx="3893025" cy="830997"/>
          </a:xfrm>
        </p:grpSpPr>
        <p:sp>
          <p:nvSpPr>
            <p:cNvPr id="45" name="任意多边形 61">
              <a:extLst>
                <a:ext uri="{FF2B5EF4-FFF2-40B4-BE49-F238E27FC236}">
                  <a16:creationId xmlns:a16="http://schemas.microsoft.com/office/drawing/2014/main" xmlns="" id="{9DCB5D6F-E74C-4EF5-9352-BEBC24F10F9B}"/>
                </a:ext>
              </a:extLst>
            </p:cNvPr>
            <p:cNvSpPr/>
            <p:nvPr/>
          </p:nvSpPr>
          <p:spPr>
            <a:xfrm>
              <a:off x="283764" y="807273"/>
              <a:ext cx="277798" cy="121454"/>
            </a:xfrm>
            <a:custGeom>
              <a:avLst/>
              <a:gdLst>
                <a:gd name="connsiteX0" fmla="*/ 0 w 1388493"/>
                <a:gd name="connsiteY0" fmla="*/ 0 h 609600"/>
                <a:gd name="connsiteX1" fmla="*/ 150486 w 1388493"/>
                <a:gd name="connsiteY1" fmla="*/ 0 h 609600"/>
                <a:gd name="connsiteX2" fmla="*/ 150486 w 1388493"/>
                <a:gd name="connsiteY2" fmla="*/ 459114 h 609600"/>
                <a:gd name="connsiteX3" fmla="*/ 1388493 w 1388493"/>
                <a:gd name="connsiteY3" fmla="*/ 459114 h 609600"/>
                <a:gd name="connsiteX4" fmla="*/ 1388493 w 1388493"/>
                <a:gd name="connsiteY4" fmla="*/ 609600 h 609600"/>
                <a:gd name="connsiteX5" fmla="*/ 0 w 1388493"/>
                <a:gd name="connsiteY5" fmla="*/ 609600 h 609600"/>
                <a:gd name="connsiteX6" fmla="*/ 0 w 1388493"/>
                <a:gd name="connsiteY6" fmla="*/ 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88493" h="609600">
                  <a:moveTo>
                    <a:pt x="0" y="0"/>
                  </a:moveTo>
                  <a:lnTo>
                    <a:pt x="150486" y="0"/>
                  </a:lnTo>
                  <a:lnTo>
                    <a:pt x="150486" y="459114"/>
                  </a:lnTo>
                  <a:lnTo>
                    <a:pt x="1388493" y="459114"/>
                  </a:lnTo>
                  <a:lnTo>
                    <a:pt x="1388493" y="609600"/>
                  </a:lnTo>
                  <a:lnTo>
                    <a:pt x="0" y="609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6" name="任意多边形 90">
              <a:extLst>
                <a:ext uri="{FF2B5EF4-FFF2-40B4-BE49-F238E27FC236}">
                  <a16:creationId xmlns:a16="http://schemas.microsoft.com/office/drawing/2014/main" xmlns="" id="{94590C2D-E029-4C58-A4AD-686C292B7E03}"/>
                </a:ext>
              </a:extLst>
            </p:cNvPr>
            <p:cNvSpPr/>
            <p:nvPr/>
          </p:nvSpPr>
          <p:spPr>
            <a:xfrm>
              <a:off x="817244" y="807273"/>
              <a:ext cx="277577" cy="121454"/>
            </a:xfrm>
            <a:custGeom>
              <a:avLst/>
              <a:gdLst>
                <a:gd name="connsiteX0" fmla="*/ 1236905 w 1387391"/>
                <a:gd name="connsiteY0" fmla="*/ 0 h 609600"/>
                <a:gd name="connsiteX1" fmla="*/ 1387391 w 1387391"/>
                <a:gd name="connsiteY1" fmla="*/ 0 h 609600"/>
                <a:gd name="connsiteX2" fmla="*/ 1387391 w 1387391"/>
                <a:gd name="connsiteY2" fmla="*/ 609600 h 609600"/>
                <a:gd name="connsiteX3" fmla="*/ 0 w 1387391"/>
                <a:gd name="connsiteY3" fmla="*/ 609600 h 609600"/>
                <a:gd name="connsiteX4" fmla="*/ 0 w 1387391"/>
                <a:gd name="connsiteY4" fmla="*/ 459114 h 609600"/>
                <a:gd name="connsiteX5" fmla="*/ 1236905 w 1387391"/>
                <a:gd name="connsiteY5" fmla="*/ 459114 h 609600"/>
                <a:gd name="connsiteX6" fmla="*/ 1236905 w 1387391"/>
                <a:gd name="connsiteY6" fmla="*/ 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87391" h="609600">
                  <a:moveTo>
                    <a:pt x="1236905" y="0"/>
                  </a:moveTo>
                  <a:lnTo>
                    <a:pt x="1387391" y="0"/>
                  </a:lnTo>
                  <a:lnTo>
                    <a:pt x="1387391" y="609600"/>
                  </a:lnTo>
                  <a:lnTo>
                    <a:pt x="0" y="609600"/>
                  </a:lnTo>
                  <a:lnTo>
                    <a:pt x="0" y="459114"/>
                  </a:lnTo>
                  <a:lnTo>
                    <a:pt x="1236905" y="459114"/>
                  </a:lnTo>
                  <a:lnTo>
                    <a:pt x="123690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7" name="文本框 46">
              <a:extLst>
                <a:ext uri="{FF2B5EF4-FFF2-40B4-BE49-F238E27FC236}">
                  <a16:creationId xmlns:a16="http://schemas.microsoft.com/office/drawing/2014/main" xmlns="" id="{45C5CC4F-0A36-4964-AF5D-A478D31C6C69}"/>
                </a:ext>
              </a:extLst>
            </p:cNvPr>
            <p:cNvSpPr txBox="1"/>
            <p:nvPr/>
          </p:nvSpPr>
          <p:spPr>
            <a:xfrm>
              <a:off x="422663" y="192487"/>
              <a:ext cx="49303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4800" dirty="0">
                  <a:solidFill>
                    <a:prstClr val="white"/>
                  </a:solidFill>
                  <a:cs typeface="+mn-ea"/>
                  <a:sym typeface="+mn-lt"/>
                </a:rPr>
                <a:t>2</a:t>
              </a:r>
              <a:endParaRPr lang="zh-CN" altLang="en-US" sz="48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48" name="任意多边形 92">
              <a:extLst>
                <a:ext uri="{FF2B5EF4-FFF2-40B4-BE49-F238E27FC236}">
                  <a16:creationId xmlns:a16="http://schemas.microsoft.com/office/drawing/2014/main" xmlns="" id="{CBC53079-EF69-4124-BECC-4BF3F0A340F5}"/>
                </a:ext>
              </a:extLst>
            </p:cNvPr>
            <p:cNvSpPr/>
            <p:nvPr/>
          </p:nvSpPr>
          <p:spPr>
            <a:xfrm>
              <a:off x="282936" y="254000"/>
              <a:ext cx="811057" cy="276403"/>
            </a:xfrm>
            <a:custGeom>
              <a:avLst/>
              <a:gdLst>
                <a:gd name="connsiteX0" fmla="*/ 0 w 4331171"/>
                <a:gd name="connsiteY0" fmla="*/ 0 h 1476034"/>
                <a:gd name="connsiteX1" fmla="*/ 4331171 w 4331171"/>
                <a:gd name="connsiteY1" fmla="*/ 0 h 1476034"/>
                <a:gd name="connsiteX2" fmla="*/ 4331171 w 4331171"/>
                <a:gd name="connsiteY2" fmla="*/ 1476034 h 1476034"/>
                <a:gd name="connsiteX3" fmla="*/ 4180181 w 4331171"/>
                <a:gd name="connsiteY3" fmla="*/ 1476034 h 1476034"/>
                <a:gd name="connsiteX4" fmla="*/ 4180181 w 4331171"/>
                <a:gd name="connsiteY4" fmla="*/ 150990 h 1476034"/>
                <a:gd name="connsiteX5" fmla="*/ 150990 w 4331171"/>
                <a:gd name="connsiteY5" fmla="*/ 150990 h 1476034"/>
                <a:gd name="connsiteX6" fmla="*/ 150990 w 4331171"/>
                <a:gd name="connsiteY6" fmla="*/ 1476034 h 1476034"/>
                <a:gd name="connsiteX7" fmla="*/ 0 w 4331171"/>
                <a:gd name="connsiteY7" fmla="*/ 1476034 h 1476034"/>
                <a:gd name="connsiteX8" fmla="*/ 0 w 4331171"/>
                <a:gd name="connsiteY8" fmla="*/ 0 h 1476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31171" h="1476034">
                  <a:moveTo>
                    <a:pt x="0" y="0"/>
                  </a:moveTo>
                  <a:lnTo>
                    <a:pt x="4331171" y="0"/>
                  </a:lnTo>
                  <a:lnTo>
                    <a:pt x="4331171" y="1476034"/>
                  </a:lnTo>
                  <a:lnTo>
                    <a:pt x="4180181" y="1476034"/>
                  </a:lnTo>
                  <a:lnTo>
                    <a:pt x="4180181" y="150990"/>
                  </a:lnTo>
                  <a:lnTo>
                    <a:pt x="150990" y="150990"/>
                  </a:lnTo>
                  <a:lnTo>
                    <a:pt x="150990" y="1476034"/>
                  </a:lnTo>
                  <a:lnTo>
                    <a:pt x="0" y="14760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9" name="矩形 48">
              <a:extLst>
                <a:ext uri="{FF2B5EF4-FFF2-40B4-BE49-F238E27FC236}">
                  <a16:creationId xmlns:a16="http://schemas.microsoft.com/office/drawing/2014/main" xmlns="" id="{B9DA2E71-A837-498B-AA19-665B33FF0FC1}"/>
                </a:ext>
              </a:extLst>
            </p:cNvPr>
            <p:cNvSpPr/>
            <p:nvPr/>
          </p:nvSpPr>
          <p:spPr>
            <a:xfrm rot="19852046">
              <a:off x="76436" y="952418"/>
              <a:ext cx="390110" cy="134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50" name="直接连接符 49">
              <a:extLst>
                <a:ext uri="{FF2B5EF4-FFF2-40B4-BE49-F238E27FC236}">
                  <a16:creationId xmlns:a16="http://schemas.microsoft.com/office/drawing/2014/main" xmlns="" id="{C3F3566E-FA2B-425F-AAA3-296537A2C1A3}"/>
                </a:ext>
              </a:extLst>
            </p:cNvPr>
            <p:cNvCxnSpPr/>
            <p:nvPr/>
          </p:nvCxnSpPr>
          <p:spPr>
            <a:xfrm flipV="1">
              <a:off x="125425" y="750208"/>
              <a:ext cx="410544" cy="230085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文本框 50">
              <a:extLst>
                <a:ext uri="{FF2B5EF4-FFF2-40B4-BE49-F238E27FC236}">
                  <a16:creationId xmlns:a16="http://schemas.microsoft.com/office/drawing/2014/main" xmlns="" id="{1D873468-52E6-47BD-B980-B7811A0BFF8E}"/>
                </a:ext>
              </a:extLst>
            </p:cNvPr>
            <p:cNvSpPr txBox="1"/>
            <p:nvPr/>
          </p:nvSpPr>
          <p:spPr>
            <a:xfrm>
              <a:off x="1171384" y="310382"/>
              <a:ext cx="279807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solidFill>
                    <a:schemeClr val="bg1"/>
                  </a:solidFill>
                  <a:cs typeface="+mn-ea"/>
                  <a:sym typeface="+mn-lt"/>
                </a:rPr>
                <a:t>第二部分</a:t>
              </a:r>
            </a:p>
          </p:txBody>
        </p:sp>
      </p:grp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xmlns="" id="{A1836B69-3549-4E87-9E31-C43E95AE6E94}"/>
              </a:ext>
            </a:extLst>
          </p:cNvPr>
          <p:cNvCxnSpPr>
            <a:cxnSpLocks/>
          </p:cNvCxnSpPr>
          <p:nvPr/>
        </p:nvCxnSpPr>
        <p:spPr>
          <a:xfrm>
            <a:off x="-212910" y="2872408"/>
            <a:ext cx="12404910" cy="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ïṡļíḓé">
            <a:extLst>
              <a:ext uri="{FF2B5EF4-FFF2-40B4-BE49-F238E27FC236}">
                <a16:creationId xmlns:a16="http://schemas.microsoft.com/office/drawing/2014/main" xmlns="" id="{A4242D74-596E-4984-B7CC-A6C31A6FC172}"/>
              </a:ext>
            </a:extLst>
          </p:cNvPr>
          <p:cNvSpPr/>
          <p:nvPr/>
        </p:nvSpPr>
        <p:spPr bwMode="auto">
          <a:xfrm rot="5400000">
            <a:off x="1508326" y="2467322"/>
            <a:ext cx="810000" cy="810172"/>
          </a:xfrm>
          <a:prstGeom prst="ellipse">
            <a:avLst/>
          </a:prstGeom>
          <a:solidFill>
            <a:srgbClr val="C04141"/>
          </a:solidFill>
          <a:ln>
            <a:solidFill>
              <a:srgbClr val="C04141"/>
            </a:solidFill>
          </a:ln>
          <a:effectLst>
            <a:outerShdw blurRad="177800" dist="1524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4" name="ïS1íďê">
            <a:extLst>
              <a:ext uri="{FF2B5EF4-FFF2-40B4-BE49-F238E27FC236}">
                <a16:creationId xmlns:a16="http://schemas.microsoft.com/office/drawing/2014/main" xmlns="" id="{136BC9BC-6675-4A50-B51D-4A8C4D406702}"/>
              </a:ext>
            </a:extLst>
          </p:cNvPr>
          <p:cNvSpPr/>
          <p:nvPr/>
        </p:nvSpPr>
        <p:spPr bwMode="auto">
          <a:xfrm>
            <a:off x="1717810" y="2681756"/>
            <a:ext cx="391032" cy="381304"/>
          </a:xfrm>
          <a:custGeom>
            <a:avLst/>
            <a:gdLst>
              <a:gd name="T0" fmla="+- 0 10782 53"/>
              <a:gd name="T1" fmla="*/ T0 w 21459"/>
              <a:gd name="T2" fmla="+- 0 10819 39"/>
              <a:gd name="T3" fmla="*/ 10819 h 21561"/>
              <a:gd name="T4" fmla="+- 0 10782 53"/>
              <a:gd name="T5" fmla="*/ T4 w 21459"/>
              <a:gd name="T6" fmla="+- 0 10819 39"/>
              <a:gd name="T7" fmla="*/ 10819 h 21561"/>
              <a:gd name="T8" fmla="+- 0 10782 53"/>
              <a:gd name="T9" fmla="*/ T8 w 21459"/>
              <a:gd name="T10" fmla="+- 0 10819 39"/>
              <a:gd name="T11" fmla="*/ 10819 h 21561"/>
              <a:gd name="T12" fmla="+- 0 10782 53"/>
              <a:gd name="T13" fmla="*/ T12 w 21459"/>
              <a:gd name="T14" fmla="+- 0 10819 39"/>
              <a:gd name="T15" fmla="*/ 10819 h 215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459" h="21561">
                <a:moveTo>
                  <a:pt x="20359" y="4319"/>
                </a:moveTo>
                <a:cubicBezTo>
                  <a:pt x="20703" y="4451"/>
                  <a:pt x="20960" y="4653"/>
                  <a:pt x="21125" y="4923"/>
                </a:cubicBezTo>
                <a:cubicBezTo>
                  <a:pt x="21468" y="5418"/>
                  <a:pt x="21546" y="6025"/>
                  <a:pt x="21363" y="6735"/>
                </a:cubicBezTo>
                <a:lnTo>
                  <a:pt x="17812" y="19432"/>
                </a:lnTo>
                <a:cubicBezTo>
                  <a:pt x="17663" y="20051"/>
                  <a:pt x="17338" y="20561"/>
                  <a:pt x="16840" y="20960"/>
                </a:cubicBezTo>
                <a:cubicBezTo>
                  <a:pt x="16342" y="21361"/>
                  <a:pt x="15810" y="21560"/>
                  <a:pt x="15242" y="21560"/>
                </a:cubicBezTo>
                <a:lnTo>
                  <a:pt x="3374" y="21560"/>
                </a:lnTo>
                <a:cubicBezTo>
                  <a:pt x="3031" y="21560"/>
                  <a:pt x="2698" y="21496"/>
                  <a:pt x="2378" y="21358"/>
                </a:cubicBezTo>
                <a:cubicBezTo>
                  <a:pt x="2056" y="21223"/>
                  <a:pt x="1747" y="21042"/>
                  <a:pt x="1456" y="20810"/>
                </a:cubicBezTo>
                <a:cubicBezTo>
                  <a:pt x="1162" y="20581"/>
                  <a:pt x="906" y="20312"/>
                  <a:pt x="683" y="19998"/>
                </a:cubicBezTo>
                <a:cubicBezTo>
                  <a:pt x="463" y="19685"/>
                  <a:pt x="287" y="19345"/>
                  <a:pt x="161" y="18978"/>
                </a:cubicBezTo>
                <a:cubicBezTo>
                  <a:pt x="-46" y="18345"/>
                  <a:pt x="-53" y="17750"/>
                  <a:pt x="138" y="17199"/>
                </a:cubicBezTo>
                <a:cubicBezTo>
                  <a:pt x="156" y="17049"/>
                  <a:pt x="172" y="16900"/>
                  <a:pt x="188" y="16759"/>
                </a:cubicBezTo>
                <a:cubicBezTo>
                  <a:pt x="206" y="16613"/>
                  <a:pt x="222" y="16449"/>
                  <a:pt x="237" y="16273"/>
                </a:cubicBezTo>
                <a:cubicBezTo>
                  <a:pt x="237" y="16179"/>
                  <a:pt x="222" y="16082"/>
                  <a:pt x="188" y="15985"/>
                </a:cubicBezTo>
                <a:cubicBezTo>
                  <a:pt x="156" y="15889"/>
                  <a:pt x="146" y="15792"/>
                  <a:pt x="161" y="15695"/>
                </a:cubicBezTo>
                <a:cubicBezTo>
                  <a:pt x="180" y="15549"/>
                  <a:pt x="245" y="15402"/>
                  <a:pt x="358" y="15256"/>
                </a:cubicBezTo>
                <a:cubicBezTo>
                  <a:pt x="471" y="15109"/>
                  <a:pt x="578" y="14942"/>
                  <a:pt x="678" y="14757"/>
                </a:cubicBezTo>
                <a:cubicBezTo>
                  <a:pt x="872" y="14411"/>
                  <a:pt x="1060" y="13986"/>
                  <a:pt x="1249" y="13485"/>
                </a:cubicBezTo>
                <a:cubicBezTo>
                  <a:pt x="1438" y="12987"/>
                  <a:pt x="1574" y="12553"/>
                  <a:pt x="1655" y="12190"/>
                </a:cubicBezTo>
                <a:cubicBezTo>
                  <a:pt x="1689" y="12040"/>
                  <a:pt x="1686" y="11896"/>
                  <a:pt x="1642" y="11762"/>
                </a:cubicBezTo>
                <a:cubicBezTo>
                  <a:pt x="1603" y="11627"/>
                  <a:pt x="1597" y="11504"/>
                  <a:pt x="1631" y="11389"/>
                </a:cubicBezTo>
                <a:cubicBezTo>
                  <a:pt x="1665" y="11240"/>
                  <a:pt x="1734" y="11111"/>
                  <a:pt x="1838" y="11005"/>
                </a:cubicBezTo>
                <a:cubicBezTo>
                  <a:pt x="1943" y="10897"/>
                  <a:pt x="2027" y="10788"/>
                  <a:pt x="2095" y="10671"/>
                </a:cubicBezTo>
                <a:cubicBezTo>
                  <a:pt x="2179" y="10507"/>
                  <a:pt x="2268" y="10308"/>
                  <a:pt x="2365" y="10082"/>
                </a:cubicBezTo>
                <a:cubicBezTo>
                  <a:pt x="2459" y="9859"/>
                  <a:pt x="2551" y="9628"/>
                  <a:pt x="2635" y="9390"/>
                </a:cubicBezTo>
                <a:cubicBezTo>
                  <a:pt x="2719" y="9150"/>
                  <a:pt x="2784" y="8918"/>
                  <a:pt x="2837" y="8690"/>
                </a:cubicBezTo>
                <a:cubicBezTo>
                  <a:pt x="2887" y="8461"/>
                  <a:pt x="2918" y="8271"/>
                  <a:pt x="2936" y="8118"/>
                </a:cubicBezTo>
                <a:cubicBezTo>
                  <a:pt x="2952" y="7972"/>
                  <a:pt x="2944" y="7816"/>
                  <a:pt x="2910" y="7655"/>
                </a:cubicBezTo>
                <a:cubicBezTo>
                  <a:pt x="2876" y="7497"/>
                  <a:pt x="2876" y="7365"/>
                  <a:pt x="2910" y="7248"/>
                </a:cubicBezTo>
                <a:cubicBezTo>
                  <a:pt x="2960" y="7101"/>
                  <a:pt x="3046" y="6978"/>
                  <a:pt x="3167" y="6878"/>
                </a:cubicBezTo>
                <a:cubicBezTo>
                  <a:pt x="3288" y="6778"/>
                  <a:pt x="3390" y="6664"/>
                  <a:pt x="3476" y="6532"/>
                </a:cubicBezTo>
                <a:cubicBezTo>
                  <a:pt x="3557" y="6421"/>
                  <a:pt x="3649" y="6263"/>
                  <a:pt x="3746" y="6049"/>
                </a:cubicBezTo>
                <a:cubicBezTo>
                  <a:pt x="3840" y="5841"/>
                  <a:pt x="3937" y="5609"/>
                  <a:pt x="4034" y="5354"/>
                </a:cubicBezTo>
                <a:cubicBezTo>
                  <a:pt x="4129" y="5102"/>
                  <a:pt x="4210" y="4856"/>
                  <a:pt x="4278" y="4618"/>
                </a:cubicBezTo>
                <a:cubicBezTo>
                  <a:pt x="4344" y="4381"/>
                  <a:pt x="4385" y="4170"/>
                  <a:pt x="4404" y="3979"/>
                </a:cubicBezTo>
                <a:cubicBezTo>
                  <a:pt x="4420" y="3868"/>
                  <a:pt x="4404" y="3754"/>
                  <a:pt x="4354" y="3636"/>
                </a:cubicBezTo>
                <a:cubicBezTo>
                  <a:pt x="4304" y="3519"/>
                  <a:pt x="4294" y="3390"/>
                  <a:pt x="4328" y="3249"/>
                </a:cubicBezTo>
                <a:cubicBezTo>
                  <a:pt x="4362" y="3120"/>
                  <a:pt x="4438" y="2980"/>
                  <a:pt x="4561" y="2836"/>
                </a:cubicBezTo>
                <a:cubicBezTo>
                  <a:pt x="4682" y="2692"/>
                  <a:pt x="4792" y="2543"/>
                  <a:pt x="4894" y="2393"/>
                </a:cubicBezTo>
                <a:cubicBezTo>
                  <a:pt x="5025" y="2159"/>
                  <a:pt x="5145" y="1886"/>
                  <a:pt x="5250" y="1573"/>
                </a:cubicBezTo>
                <a:cubicBezTo>
                  <a:pt x="5355" y="1262"/>
                  <a:pt x="5481" y="975"/>
                  <a:pt x="5625" y="717"/>
                </a:cubicBezTo>
                <a:cubicBezTo>
                  <a:pt x="5772" y="462"/>
                  <a:pt x="5966" y="259"/>
                  <a:pt x="6204" y="116"/>
                </a:cubicBezTo>
                <a:cubicBezTo>
                  <a:pt x="6440" y="-31"/>
                  <a:pt x="6767" y="-39"/>
                  <a:pt x="7176" y="92"/>
                </a:cubicBezTo>
                <a:lnTo>
                  <a:pt x="7150" y="151"/>
                </a:lnTo>
                <a:cubicBezTo>
                  <a:pt x="7409" y="54"/>
                  <a:pt x="7635" y="10"/>
                  <a:pt x="7829" y="10"/>
                </a:cubicBezTo>
                <a:lnTo>
                  <a:pt x="17613" y="10"/>
                </a:lnTo>
                <a:cubicBezTo>
                  <a:pt x="18266" y="10"/>
                  <a:pt x="18764" y="277"/>
                  <a:pt x="19107" y="805"/>
                </a:cubicBezTo>
                <a:cubicBezTo>
                  <a:pt x="19448" y="1303"/>
                  <a:pt x="19524" y="1904"/>
                  <a:pt x="19330" y="2616"/>
                </a:cubicBezTo>
                <a:lnTo>
                  <a:pt x="15782" y="15329"/>
                </a:lnTo>
                <a:cubicBezTo>
                  <a:pt x="15630" y="15918"/>
                  <a:pt x="15307" y="16419"/>
                  <a:pt x="14809" y="16829"/>
                </a:cubicBezTo>
                <a:cubicBezTo>
                  <a:pt x="14312" y="17243"/>
                  <a:pt x="13782" y="17448"/>
                  <a:pt x="13221" y="17448"/>
                </a:cubicBezTo>
                <a:lnTo>
                  <a:pt x="2019" y="17448"/>
                </a:lnTo>
                <a:cubicBezTo>
                  <a:pt x="1935" y="17448"/>
                  <a:pt x="1852" y="17460"/>
                  <a:pt x="1762" y="17477"/>
                </a:cubicBezTo>
                <a:cubicBezTo>
                  <a:pt x="1676" y="17495"/>
                  <a:pt x="1597" y="17551"/>
                  <a:pt x="1529" y="17644"/>
                </a:cubicBezTo>
                <a:cubicBezTo>
                  <a:pt x="1430" y="17832"/>
                  <a:pt x="1430" y="18096"/>
                  <a:pt x="1529" y="18430"/>
                </a:cubicBezTo>
                <a:cubicBezTo>
                  <a:pt x="1665" y="18834"/>
                  <a:pt x="1914" y="19186"/>
                  <a:pt x="2284" y="19488"/>
                </a:cubicBezTo>
                <a:cubicBezTo>
                  <a:pt x="2651" y="19796"/>
                  <a:pt x="3015" y="19945"/>
                  <a:pt x="3374" y="19945"/>
                </a:cubicBezTo>
                <a:lnTo>
                  <a:pt x="15242" y="19945"/>
                </a:lnTo>
                <a:cubicBezTo>
                  <a:pt x="15485" y="19945"/>
                  <a:pt x="15724" y="19846"/>
                  <a:pt x="15962" y="19643"/>
                </a:cubicBezTo>
                <a:cubicBezTo>
                  <a:pt x="16201" y="19444"/>
                  <a:pt x="16358" y="19221"/>
                  <a:pt x="16434" y="18975"/>
                </a:cubicBezTo>
                <a:lnTo>
                  <a:pt x="20310" y="5128"/>
                </a:lnTo>
                <a:cubicBezTo>
                  <a:pt x="20344" y="4979"/>
                  <a:pt x="20365" y="4841"/>
                  <a:pt x="20373" y="4715"/>
                </a:cubicBezTo>
                <a:cubicBezTo>
                  <a:pt x="20378" y="4592"/>
                  <a:pt x="20373" y="4460"/>
                  <a:pt x="20359" y="4319"/>
                </a:cubicBezTo>
                <a:moveTo>
                  <a:pt x="6285" y="8083"/>
                </a:moveTo>
                <a:cubicBezTo>
                  <a:pt x="6201" y="8446"/>
                  <a:pt x="6311" y="8628"/>
                  <a:pt x="6610" y="8628"/>
                </a:cubicBezTo>
                <a:lnTo>
                  <a:pt x="14325" y="8628"/>
                </a:lnTo>
                <a:cubicBezTo>
                  <a:pt x="14461" y="8628"/>
                  <a:pt x="14587" y="8578"/>
                  <a:pt x="14707" y="8473"/>
                </a:cubicBezTo>
                <a:cubicBezTo>
                  <a:pt x="14830" y="8370"/>
                  <a:pt x="14906" y="8238"/>
                  <a:pt x="14940" y="8083"/>
                </a:cubicBezTo>
                <a:lnTo>
                  <a:pt x="15242" y="7028"/>
                </a:lnTo>
                <a:cubicBezTo>
                  <a:pt x="15276" y="6881"/>
                  <a:pt x="15263" y="6752"/>
                  <a:pt x="15205" y="6641"/>
                </a:cubicBezTo>
                <a:cubicBezTo>
                  <a:pt x="15145" y="6535"/>
                  <a:pt x="15051" y="6483"/>
                  <a:pt x="14914" y="6483"/>
                </a:cubicBezTo>
                <a:lnTo>
                  <a:pt x="7202" y="6483"/>
                </a:lnTo>
                <a:cubicBezTo>
                  <a:pt x="7066" y="6483"/>
                  <a:pt x="6935" y="6532"/>
                  <a:pt x="6807" y="6638"/>
                </a:cubicBezTo>
                <a:cubicBezTo>
                  <a:pt x="6676" y="6740"/>
                  <a:pt x="6594" y="6869"/>
                  <a:pt x="6560" y="7028"/>
                </a:cubicBezTo>
                <a:lnTo>
                  <a:pt x="6285" y="8083"/>
                </a:lnTo>
                <a:close/>
                <a:moveTo>
                  <a:pt x="7150" y="4867"/>
                </a:moveTo>
                <a:cubicBezTo>
                  <a:pt x="7116" y="5017"/>
                  <a:pt x="7132" y="5140"/>
                  <a:pt x="7195" y="5240"/>
                </a:cubicBezTo>
                <a:cubicBezTo>
                  <a:pt x="7257" y="5336"/>
                  <a:pt x="7354" y="5386"/>
                  <a:pt x="7488" y="5386"/>
                </a:cubicBezTo>
                <a:lnTo>
                  <a:pt x="15192" y="5386"/>
                </a:lnTo>
                <a:cubicBezTo>
                  <a:pt x="15326" y="5386"/>
                  <a:pt x="15451" y="5336"/>
                  <a:pt x="15575" y="5240"/>
                </a:cubicBezTo>
                <a:cubicBezTo>
                  <a:pt x="15695" y="5140"/>
                  <a:pt x="15784" y="5017"/>
                  <a:pt x="15845" y="4867"/>
                </a:cubicBezTo>
                <a:lnTo>
                  <a:pt x="16120" y="3771"/>
                </a:lnTo>
                <a:cubicBezTo>
                  <a:pt x="16154" y="3622"/>
                  <a:pt x="16141" y="3493"/>
                  <a:pt x="16083" y="3387"/>
                </a:cubicBezTo>
                <a:cubicBezTo>
                  <a:pt x="16023" y="3279"/>
                  <a:pt x="15923" y="3223"/>
                  <a:pt x="15782" y="3223"/>
                </a:cubicBezTo>
                <a:lnTo>
                  <a:pt x="8078" y="3223"/>
                </a:lnTo>
                <a:cubicBezTo>
                  <a:pt x="7944" y="3223"/>
                  <a:pt x="7818" y="3279"/>
                  <a:pt x="7695" y="3387"/>
                </a:cubicBezTo>
                <a:cubicBezTo>
                  <a:pt x="7575" y="3493"/>
                  <a:pt x="7488" y="3622"/>
                  <a:pt x="7438" y="3771"/>
                </a:cubicBezTo>
                <a:lnTo>
                  <a:pt x="7150" y="48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5" name="iSlîďé">
            <a:extLst>
              <a:ext uri="{FF2B5EF4-FFF2-40B4-BE49-F238E27FC236}">
                <a16:creationId xmlns:a16="http://schemas.microsoft.com/office/drawing/2014/main" xmlns="" id="{52884F37-CED0-4D99-A638-C708D6A4E663}"/>
              </a:ext>
            </a:extLst>
          </p:cNvPr>
          <p:cNvSpPr/>
          <p:nvPr/>
        </p:nvSpPr>
        <p:spPr bwMode="auto">
          <a:xfrm rot="5400000">
            <a:off x="4374008" y="2467322"/>
            <a:ext cx="810000" cy="810172"/>
          </a:xfrm>
          <a:prstGeom prst="ellipse">
            <a:avLst/>
          </a:prstGeom>
          <a:solidFill>
            <a:srgbClr val="C04141"/>
          </a:solidFill>
          <a:ln>
            <a:solidFill>
              <a:srgbClr val="C04141"/>
            </a:solidFill>
          </a:ln>
          <a:effectLst>
            <a:outerShdw blurRad="177800" dist="1524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6" name="iSľiḓé">
            <a:extLst>
              <a:ext uri="{FF2B5EF4-FFF2-40B4-BE49-F238E27FC236}">
                <a16:creationId xmlns:a16="http://schemas.microsoft.com/office/drawing/2014/main" xmlns="" id="{5754B8FD-5BEE-42BC-BF7A-0D20968C6F48}"/>
              </a:ext>
            </a:extLst>
          </p:cNvPr>
          <p:cNvSpPr/>
          <p:nvPr/>
        </p:nvSpPr>
        <p:spPr bwMode="auto">
          <a:xfrm>
            <a:off x="4583492" y="2681756"/>
            <a:ext cx="391032" cy="381304"/>
          </a:xfrm>
          <a:custGeom>
            <a:avLst/>
            <a:gdLst>
              <a:gd name="T0" fmla="+- 0 10782 53"/>
              <a:gd name="T1" fmla="*/ T0 w 21459"/>
              <a:gd name="T2" fmla="+- 0 10819 39"/>
              <a:gd name="T3" fmla="*/ 10819 h 21561"/>
              <a:gd name="T4" fmla="+- 0 10782 53"/>
              <a:gd name="T5" fmla="*/ T4 w 21459"/>
              <a:gd name="T6" fmla="+- 0 10819 39"/>
              <a:gd name="T7" fmla="*/ 10819 h 21561"/>
              <a:gd name="T8" fmla="+- 0 10782 53"/>
              <a:gd name="T9" fmla="*/ T8 w 21459"/>
              <a:gd name="T10" fmla="+- 0 10819 39"/>
              <a:gd name="T11" fmla="*/ 10819 h 21561"/>
              <a:gd name="T12" fmla="+- 0 10782 53"/>
              <a:gd name="T13" fmla="*/ T12 w 21459"/>
              <a:gd name="T14" fmla="+- 0 10819 39"/>
              <a:gd name="T15" fmla="*/ 10819 h 215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459" h="21561">
                <a:moveTo>
                  <a:pt x="20359" y="4319"/>
                </a:moveTo>
                <a:cubicBezTo>
                  <a:pt x="20703" y="4451"/>
                  <a:pt x="20960" y="4653"/>
                  <a:pt x="21125" y="4923"/>
                </a:cubicBezTo>
                <a:cubicBezTo>
                  <a:pt x="21468" y="5418"/>
                  <a:pt x="21546" y="6025"/>
                  <a:pt x="21363" y="6735"/>
                </a:cubicBezTo>
                <a:lnTo>
                  <a:pt x="17812" y="19432"/>
                </a:lnTo>
                <a:cubicBezTo>
                  <a:pt x="17663" y="20051"/>
                  <a:pt x="17338" y="20561"/>
                  <a:pt x="16840" y="20960"/>
                </a:cubicBezTo>
                <a:cubicBezTo>
                  <a:pt x="16342" y="21361"/>
                  <a:pt x="15810" y="21560"/>
                  <a:pt x="15242" y="21560"/>
                </a:cubicBezTo>
                <a:lnTo>
                  <a:pt x="3374" y="21560"/>
                </a:lnTo>
                <a:cubicBezTo>
                  <a:pt x="3031" y="21560"/>
                  <a:pt x="2698" y="21496"/>
                  <a:pt x="2378" y="21358"/>
                </a:cubicBezTo>
                <a:cubicBezTo>
                  <a:pt x="2056" y="21223"/>
                  <a:pt x="1747" y="21042"/>
                  <a:pt x="1456" y="20810"/>
                </a:cubicBezTo>
                <a:cubicBezTo>
                  <a:pt x="1162" y="20581"/>
                  <a:pt x="906" y="20312"/>
                  <a:pt x="683" y="19998"/>
                </a:cubicBezTo>
                <a:cubicBezTo>
                  <a:pt x="463" y="19685"/>
                  <a:pt x="287" y="19345"/>
                  <a:pt x="161" y="18978"/>
                </a:cubicBezTo>
                <a:cubicBezTo>
                  <a:pt x="-46" y="18345"/>
                  <a:pt x="-53" y="17750"/>
                  <a:pt x="138" y="17199"/>
                </a:cubicBezTo>
                <a:cubicBezTo>
                  <a:pt x="156" y="17049"/>
                  <a:pt x="172" y="16900"/>
                  <a:pt x="188" y="16759"/>
                </a:cubicBezTo>
                <a:cubicBezTo>
                  <a:pt x="206" y="16613"/>
                  <a:pt x="222" y="16449"/>
                  <a:pt x="237" y="16273"/>
                </a:cubicBezTo>
                <a:cubicBezTo>
                  <a:pt x="237" y="16179"/>
                  <a:pt x="222" y="16082"/>
                  <a:pt x="188" y="15985"/>
                </a:cubicBezTo>
                <a:cubicBezTo>
                  <a:pt x="156" y="15889"/>
                  <a:pt x="146" y="15792"/>
                  <a:pt x="161" y="15695"/>
                </a:cubicBezTo>
                <a:cubicBezTo>
                  <a:pt x="180" y="15549"/>
                  <a:pt x="245" y="15402"/>
                  <a:pt x="358" y="15256"/>
                </a:cubicBezTo>
                <a:cubicBezTo>
                  <a:pt x="471" y="15109"/>
                  <a:pt x="578" y="14942"/>
                  <a:pt x="678" y="14757"/>
                </a:cubicBezTo>
                <a:cubicBezTo>
                  <a:pt x="872" y="14411"/>
                  <a:pt x="1060" y="13986"/>
                  <a:pt x="1249" y="13485"/>
                </a:cubicBezTo>
                <a:cubicBezTo>
                  <a:pt x="1438" y="12987"/>
                  <a:pt x="1574" y="12553"/>
                  <a:pt x="1655" y="12190"/>
                </a:cubicBezTo>
                <a:cubicBezTo>
                  <a:pt x="1689" y="12040"/>
                  <a:pt x="1686" y="11896"/>
                  <a:pt x="1642" y="11762"/>
                </a:cubicBezTo>
                <a:cubicBezTo>
                  <a:pt x="1603" y="11627"/>
                  <a:pt x="1597" y="11504"/>
                  <a:pt x="1631" y="11389"/>
                </a:cubicBezTo>
                <a:cubicBezTo>
                  <a:pt x="1665" y="11240"/>
                  <a:pt x="1734" y="11111"/>
                  <a:pt x="1838" y="11005"/>
                </a:cubicBezTo>
                <a:cubicBezTo>
                  <a:pt x="1943" y="10897"/>
                  <a:pt x="2027" y="10788"/>
                  <a:pt x="2095" y="10671"/>
                </a:cubicBezTo>
                <a:cubicBezTo>
                  <a:pt x="2179" y="10507"/>
                  <a:pt x="2268" y="10308"/>
                  <a:pt x="2365" y="10082"/>
                </a:cubicBezTo>
                <a:cubicBezTo>
                  <a:pt x="2459" y="9859"/>
                  <a:pt x="2551" y="9628"/>
                  <a:pt x="2635" y="9390"/>
                </a:cubicBezTo>
                <a:cubicBezTo>
                  <a:pt x="2719" y="9150"/>
                  <a:pt x="2784" y="8918"/>
                  <a:pt x="2837" y="8690"/>
                </a:cubicBezTo>
                <a:cubicBezTo>
                  <a:pt x="2887" y="8461"/>
                  <a:pt x="2918" y="8271"/>
                  <a:pt x="2936" y="8118"/>
                </a:cubicBezTo>
                <a:cubicBezTo>
                  <a:pt x="2952" y="7972"/>
                  <a:pt x="2944" y="7816"/>
                  <a:pt x="2910" y="7655"/>
                </a:cubicBezTo>
                <a:cubicBezTo>
                  <a:pt x="2876" y="7497"/>
                  <a:pt x="2876" y="7365"/>
                  <a:pt x="2910" y="7248"/>
                </a:cubicBezTo>
                <a:cubicBezTo>
                  <a:pt x="2960" y="7101"/>
                  <a:pt x="3046" y="6978"/>
                  <a:pt x="3167" y="6878"/>
                </a:cubicBezTo>
                <a:cubicBezTo>
                  <a:pt x="3288" y="6778"/>
                  <a:pt x="3390" y="6664"/>
                  <a:pt x="3476" y="6532"/>
                </a:cubicBezTo>
                <a:cubicBezTo>
                  <a:pt x="3557" y="6421"/>
                  <a:pt x="3649" y="6263"/>
                  <a:pt x="3746" y="6049"/>
                </a:cubicBezTo>
                <a:cubicBezTo>
                  <a:pt x="3840" y="5841"/>
                  <a:pt x="3937" y="5609"/>
                  <a:pt x="4034" y="5354"/>
                </a:cubicBezTo>
                <a:cubicBezTo>
                  <a:pt x="4129" y="5102"/>
                  <a:pt x="4210" y="4856"/>
                  <a:pt x="4278" y="4618"/>
                </a:cubicBezTo>
                <a:cubicBezTo>
                  <a:pt x="4344" y="4381"/>
                  <a:pt x="4385" y="4170"/>
                  <a:pt x="4404" y="3979"/>
                </a:cubicBezTo>
                <a:cubicBezTo>
                  <a:pt x="4420" y="3868"/>
                  <a:pt x="4404" y="3754"/>
                  <a:pt x="4354" y="3636"/>
                </a:cubicBezTo>
                <a:cubicBezTo>
                  <a:pt x="4304" y="3519"/>
                  <a:pt x="4294" y="3390"/>
                  <a:pt x="4328" y="3249"/>
                </a:cubicBezTo>
                <a:cubicBezTo>
                  <a:pt x="4362" y="3120"/>
                  <a:pt x="4438" y="2980"/>
                  <a:pt x="4561" y="2836"/>
                </a:cubicBezTo>
                <a:cubicBezTo>
                  <a:pt x="4682" y="2692"/>
                  <a:pt x="4792" y="2543"/>
                  <a:pt x="4894" y="2393"/>
                </a:cubicBezTo>
                <a:cubicBezTo>
                  <a:pt x="5025" y="2159"/>
                  <a:pt x="5145" y="1886"/>
                  <a:pt x="5250" y="1573"/>
                </a:cubicBezTo>
                <a:cubicBezTo>
                  <a:pt x="5355" y="1262"/>
                  <a:pt x="5481" y="975"/>
                  <a:pt x="5625" y="717"/>
                </a:cubicBezTo>
                <a:cubicBezTo>
                  <a:pt x="5772" y="462"/>
                  <a:pt x="5966" y="259"/>
                  <a:pt x="6204" y="116"/>
                </a:cubicBezTo>
                <a:cubicBezTo>
                  <a:pt x="6440" y="-31"/>
                  <a:pt x="6767" y="-39"/>
                  <a:pt x="7176" y="92"/>
                </a:cubicBezTo>
                <a:lnTo>
                  <a:pt x="7150" y="151"/>
                </a:lnTo>
                <a:cubicBezTo>
                  <a:pt x="7409" y="54"/>
                  <a:pt x="7635" y="10"/>
                  <a:pt x="7829" y="10"/>
                </a:cubicBezTo>
                <a:lnTo>
                  <a:pt x="17613" y="10"/>
                </a:lnTo>
                <a:cubicBezTo>
                  <a:pt x="18266" y="10"/>
                  <a:pt x="18764" y="277"/>
                  <a:pt x="19107" y="805"/>
                </a:cubicBezTo>
                <a:cubicBezTo>
                  <a:pt x="19448" y="1303"/>
                  <a:pt x="19524" y="1904"/>
                  <a:pt x="19330" y="2616"/>
                </a:cubicBezTo>
                <a:lnTo>
                  <a:pt x="15782" y="15329"/>
                </a:lnTo>
                <a:cubicBezTo>
                  <a:pt x="15630" y="15918"/>
                  <a:pt x="15307" y="16419"/>
                  <a:pt x="14809" y="16829"/>
                </a:cubicBezTo>
                <a:cubicBezTo>
                  <a:pt x="14312" y="17243"/>
                  <a:pt x="13782" y="17448"/>
                  <a:pt x="13221" y="17448"/>
                </a:cubicBezTo>
                <a:lnTo>
                  <a:pt x="2019" y="17448"/>
                </a:lnTo>
                <a:cubicBezTo>
                  <a:pt x="1935" y="17448"/>
                  <a:pt x="1852" y="17460"/>
                  <a:pt x="1762" y="17477"/>
                </a:cubicBezTo>
                <a:cubicBezTo>
                  <a:pt x="1676" y="17495"/>
                  <a:pt x="1597" y="17551"/>
                  <a:pt x="1529" y="17644"/>
                </a:cubicBezTo>
                <a:cubicBezTo>
                  <a:pt x="1430" y="17832"/>
                  <a:pt x="1430" y="18096"/>
                  <a:pt x="1529" y="18430"/>
                </a:cubicBezTo>
                <a:cubicBezTo>
                  <a:pt x="1665" y="18834"/>
                  <a:pt x="1914" y="19186"/>
                  <a:pt x="2284" y="19488"/>
                </a:cubicBezTo>
                <a:cubicBezTo>
                  <a:pt x="2651" y="19796"/>
                  <a:pt x="3015" y="19945"/>
                  <a:pt x="3374" y="19945"/>
                </a:cubicBezTo>
                <a:lnTo>
                  <a:pt x="15242" y="19945"/>
                </a:lnTo>
                <a:cubicBezTo>
                  <a:pt x="15485" y="19945"/>
                  <a:pt x="15724" y="19846"/>
                  <a:pt x="15962" y="19643"/>
                </a:cubicBezTo>
                <a:cubicBezTo>
                  <a:pt x="16201" y="19444"/>
                  <a:pt x="16358" y="19221"/>
                  <a:pt x="16434" y="18975"/>
                </a:cubicBezTo>
                <a:lnTo>
                  <a:pt x="20310" y="5128"/>
                </a:lnTo>
                <a:cubicBezTo>
                  <a:pt x="20344" y="4979"/>
                  <a:pt x="20365" y="4841"/>
                  <a:pt x="20373" y="4715"/>
                </a:cubicBezTo>
                <a:cubicBezTo>
                  <a:pt x="20378" y="4592"/>
                  <a:pt x="20373" y="4460"/>
                  <a:pt x="20359" y="4319"/>
                </a:cubicBezTo>
                <a:moveTo>
                  <a:pt x="6285" y="8083"/>
                </a:moveTo>
                <a:cubicBezTo>
                  <a:pt x="6201" y="8446"/>
                  <a:pt x="6311" y="8628"/>
                  <a:pt x="6610" y="8628"/>
                </a:cubicBezTo>
                <a:lnTo>
                  <a:pt x="14325" y="8628"/>
                </a:lnTo>
                <a:cubicBezTo>
                  <a:pt x="14461" y="8628"/>
                  <a:pt x="14587" y="8578"/>
                  <a:pt x="14707" y="8473"/>
                </a:cubicBezTo>
                <a:cubicBezTo>
                  <a:pt x="14830" y="8370"/>
                  <a:pt x="14906" y="8238"/>
                  <a:pt x="14940" y="8083"/>
                </a:cubicBezTo>
                <a:lnTo>
                  <a:pt x="15242" y="7028"/>
                </a:lnTo>
                <a:cubicBezTo>
                  <a:pt x="15276" y="6881"/>
                  <a:pt x="15263" y="6752"/>
                  <a:pt x="15205" y="6641"/>
                </a:cubicBezTo>
                <a:cubicBezTo>
                  <a:pt x="15145" y="6535"/>
                  <a:pt x="15051" y="6483"/>
                  <a:pt x="14914" y="6483"/>
                </a:cubicBezTo>
                <a:lnTo>
                  <a:pt x="7202" y="6483"/>
                </a:lnTo>
                <a:cubicBezTo>
                  <a:pt x="7066" y="6483"/>
                  <a:pt x="6935" y="6532"/>
                  <a:pt x="6807" y="6638"/>
                </a:cubicBezTo>
                <a:cubicBezTo>
                  <a:pt x="6676" y="6740"/>
                  <a:pt x="6594" y="6869"/>
                  <a:pt x="6560" y="7028"/>
                </a:cubicBezTo>
                <a:lnTo>
                  <a:pt x="6285" y="8083"/>
                </a:lnTo>
                <a:close/>
                <a:moveTo>
                  <a:pt x="7150" y="4867"/>
                </a:moveTo>
                <a:cubicBezTo>
                  <a:pt x="7116" y="5017"/>
                  <a:pt x="7132" y="5140"/>
                  <a:pt x="7195" y="5240"/>
                </a:cubicBezTo>
                <a:cubicBezTo>
                  <a:pt x="7257" y="5336"/>
                  <a:pt x="7354" y="5386"/>
                  <a:pt x="7488" y="5386"/>
                </a:cubicBezTo>
                <a:lnTo>
                  <a:pt x="15192" y="5386"/>
                </a:lnTo>
                <a:cubicBezTo>
                  <a:pt x="15326" y="5386"/>
                  <a:pt x="15451" y="5336"/>
                  <a:pt x="15575" y="5240"/>
                </a:cubicBezTo>
                <a:cubicBezTo>
                  <a:pt x="15695" y="5140"/>
                  <a:pt x="15784" y="5017"/>
                  <a:pt x="15845" y="4867"/>
                </a:cubicBezTo>
                <a:lnTo>
                  <a:pt x="16120" y="3771"/>
                </a:lnTo>
                <a:cubicBezTo>
                  <a:pt x="16154" y="3622"/>
                  <a:pt x="16141" y="3493"/>
                  <a:pt x="16083" y="3387"/>
                </a:cubicBezTo>
                <a:cubicBezTo>
                  <a:pt x="16023" y="3279"/>
                  <a:pt x="15923" y="3223"/>
                  <a:pt x="15782" y="3223"/>
                </a:cubicBezTo>
                <a:lnTo>
                  <a:pt x="8078" y="3223"/>
                </a:lnTo>
                <a:cubicBezTo>
                  <a:pt x="7944" y="3223"/>
                  <a:pt x="7818" y="3279"/>
                  <a:pt x="7695" y="3387"/>
                </a:cubicBezTo>
                <a:cubicBezTo>
                  <a:pt x="7575" y="3493"/>
                  <a:pt x="7488" y="3622"/>
                  <a:pt x="7438" y="3771"/>
                </a:cubicBezTo>
                <a:lnTo>
                  <a:pt x="7150" y="48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7" name="îs1ïďé">
            <a:extLst>
              <a:ext uri="{FF2B5EF4-FFF2-40B4-BE49-F238E27FC236}">
                <a16:creationId xmlns:a16="http://schemas.microsoft.com/office/drawing/2014/main" xmlns="" id="{019AF964-0A4E-4E53-80D2-4DAAC3A6D704}"/>
              </a:ext>
            </a:extLst>
          </p:cNvPr>
          <p:cNvSpPr/>
          <p:nvPr/>
        </p:nvSpPr>
        <p:spPr bwMode="auto">
          <a:xfrm rot="5400000">
            <a:off x="7239690" y="2467322"/>
            <a:ext cx="810000" cy="810172"/>
          </a:xfrm>
          <a:prstGeom prst="ellipse">
            <a:avLst/>
          </a:prstGeom>
          <a:solidFill>
            <a:srgbClr val="C04141"/>
          </a:solidFill>
          <a:ln>
            <a:solidFill>
              <a:srgbClr val="C04141"/>
            </a:solidFill>
          </a:ln>
          <a:effectLst>
            <a:outerShdw blurRad="177800" dist="1524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8" name="ïS1ïḋê">
            <a:extLst>
              <a:ext uri="{FF2B5EF4-FFF2-40B4-BE49-F238E27FC236}">
                <a16:creationId xmlns:a16="http://schemas.microsoft.com/office/drawing/2014/main" xmlns="" id="{A8A313CF-8B04-4692-AA0A-60330AEC7EC9}"/>
              </a:ext>
            </a:extLst>
          </p:cNvPr>
          <p:cNvSpPr/>
          <p:nvPr/>
        </p:nvSpPr>
        <p:spPr bwMode="auto">
          <a:xfrm>
            <a:off x="7449174" y="2681756"/>
            <a:ext cx="391032" cy="381304"/>
          </a:xfrm>
          <a:custGeom>
            <a:avLst/>
            <a:gdLst>
              <a:gd name="T0" fmla="+- 0 10782 53"/>
              <a:gd name="T1" fmla="*/ T0 w 21459"/>
              <a:gd name="T2" fmla="+- 0 10819 39"/>
              <a:gd name="T3" fmla="*/ 10819 h 21561"/>
              <a:gd name="T4" fmla="+- 0 10782 53"/>
              <a:gd name="T5" fmla="*/ T4 w 21459"/>
              <a:gd name="T6" fmla="+- 0 10819 39"/>
              <a:gd name="T7" fmla="*/ 10819 h 21561"/>
              <a:gd name="T8" fmla="+- 0 10782 53"/>
              <a:gd name="T9" fmla="*/ T8 w 21459"/>
              <a:gd name="T10" fmla="+- 0 10819 39"/>
              <a:gd name="T11" fmla="*/ 10819 h 21561"/>
              <a:gd name="T12" fmla="+- 0 10782 53"/>
              <a:gd name="T13" fmla="*/ T12 w 21459"/>
              <a:gd name="T14" fmla="+- 0 10819 39"/>
              <a:gd name="T15" fmla="*/ 10819 h 215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459" h="21561">
                <a:moveTo>
                  <a:pt x="20359" y="4319"/>
                </a:moveTo>
                <a:cubicBezTo>
                  <a:pt x="20703" y="4451"/>
                  <a:pt x="20960" y="4653"/>
                  <a:pt x="21125" y="4923"/>
                </a:cubicBezTo>
                <a:cubicBezTo>
                  <a:pt x="21468" y="5418"/>
                  <a:pt x="21546" y="6025"/>
                  <a:pt x="21363" y="6735"/>
                </a:cubicBezTo>
                <a:lnTo>
                  <a:pt x="17812" y="19432"/>
                </a:lnTo>
                <a:cubicBezTo>
                  <a:pt x="17663" y="20051"/>
                  <a:pt x="17338" y="20561"/>
                  <a:pt x="16840" y="20960"/>
                </a:cubicBezTo>
                <a:cubicBezTo>
                  <a:pt x="16342" y="21361"/>
                  <a:pt x="15810" y="21560"/>
                  <a:pt x="15242" y="21560"/>
                </a:cubicBezTo>
                <a:lnTo>
                  <a:pt x="3374" y="21560"/>
                </a:lnTo>
                <a:cubicBezTo>
                  <a:pt x="3031" y="21560"/>
                  <a:pt x="2698" y="21496"/>
                  <a:pt x="2378" y="21358"/>
                </a:cubicBezTo>
                <a:cubicBezTo>
                  <a:pt x="2056" y="21223"/>
                  <a:pt x="1747" y="21042"/>
                  <a:pt x="1456" y="20810"/>
                </a:cubicBezTo>
                <a:cubicBezTo>
                  <a:pt x="1162" y="20581"/>
                  <a:pt x="906" y="20312"/>
                  <a:pt x="683" y="19998"/>
                </a:cubicBezTo>
                <a:cubicBezTo>
                  <a:pt x="463" y="19685"/>
                  <a:pt x="287" y="19345"/>
                  <a:pt x="161" y="18978"/>
                </a:cubicBezTo>
                <a:cubicBezTo>
                  <a:pt x="-46" y="18345"/>
                  <a:pt x="-53" y="17750"/>
                  <a:pt x="138" y="17199"/>
                </a:cubicBezTo>
                <a:cubicBezTo>
                  <a:pt x="156" y="17049"/>
                  <a:pt x="172" y="16900"/>
                  <a:pt x="188" y="16759"/>
                </a:cubicBezTo>
                <a:cubicBezTo>
                  <a:pt x="206" y="16613"/>
                  <a:pt x="222" y="16449"/>
                  <a:pt x="237" y="16273"/>
                </a:cubicBezTo>
                <a:cubicBezTo>
                  <a:pt x="237" y="16179"/>
                  <a:pt x="222" y="16082"/>
                  <a:pt x="188" y="15985"/>
                </a:cubicBezTo>
                <a:cubicBezTo>
                  <a:pt x="156" y="15889"/>
                  <a:pt x="146" y="15792"/>
                  <a:pt x="161" y="15695"/>
                </a:cubicBezTo>
                <a:cubicBezTo>
                  <a:pt x="180" y="15549"/>
                  <a:pt x="245" y="15402"/>
                  <a:pt x="358" y="15256"/>
                </a:cubicBezTo>
                <a:cubicBezTo>
                  <a:pt x="471" y="15109"/>
                  <a:pt x="578" y="14942"/>
                  <a:pt x="678" y="14757"/>
                </a:cubicBezTo>
                <a:cubicBezTo>
                  <a:pt x="872" y="14411"/>
                  <a:pt x="1060" y="13986"/>
                  <a:pt x="1249" y="13485"/>
                </a:cubicBezTo>
                <a:cubicBezTo>
                  <a:pt x="1438" y="12987"/>
                  <a:pt x="1574" y="12553"/>
                  <a:pt x="1655" y="12190"/>
                </a:cubicBezTo>
                <a:cubicBezTo>
                  <a:pt x="1689" y="12040"/>
                  <a:pt x="1686" y="11896"/>
                  <a:pt x="1642" y="11762"/>
                </a:cubicBezTo>
                <a:cubicBezTo>
                  <a:pt x="1603" y="11627"/>
                  <a:pt x="1597" y="11504"/>
                  <a:pt x="1631" y="11389"/>
                </a:cubicBezTo>
                <a:cubicBezTo>
                  <a:pt x="1665" y="11240"/>
                  <a:pt x="1734" y="11111"/>
                  <a:pt x="1838" y="11005"/>
                </a:cubicBezTo>
                <a:cubicBezTo>
                  <a:pt x="1943" y="10897"/>
                  <a:pt x="2027" y="10788"/>
                  <a:pt x="2095" y="10671"/>
                </a:cubicBezTo>
                <a:cubicBezTo>
                  <a:pt x="2179" y="10507"/>
                  <a:pt x="2268" y="10308"/>
                  <a:pt x="2365" y="10082"/>
                </a:cubicBezTo>
                <a:cubicBezTo>
                  <a:pt x="2459" y="9859"/>
                  <a:pt x="2551" y="9628"/>
                  <a:pt x="2635" y="9390"/>
                </a:cubicBezTo>
                <a:cubicBezTo>
                  <a:pt x="2719" y="9150"/>
                  <a:pt x="2784" y="8918"/>
                  <a:pt x="2837" y="8690"/>
                </a:cubicBezTo>
                <a:cubicBezTo>
                  <a:pt x="2887" y="8461"/>
                  <a:pt x="2918" y="8271"/>
                  <a:pt x="2936" y="8118"/>
                </a:cubicBezTo>
                <a:cubicBezTo>
                  <a:pt x="2952" y="7972"/>
                  <a:pt x="2944" y="7816"/>
                  <a:pt x="2910" y="7655"/>
                </a:cubicBezTo>
                <a:cubicBezTo>
                  <a:pt x="2876" y="7497"/>
                  <a:pt x="2876" y="7365"/>
                  <a:pt x="2910" y="7248"/>
                </a:cubicBezTo>
                <a:cubicBezTo>
                  <a:pt x="2960" y="7101"/>
                  <a:pt x="3046" y="6978"/>
                  <a:pt x="3167" y="6878"/>
                </a:cubicBezTo>
                <a:cubicBezTo>
                  <a:pt x="3288" y="6778"/>
                  <a:pt x="3390" y="6664"/>
                  <a:pt x="3476" y="6532"/>
                </a:cubicBezTo>
                <a:cubicBezTo>
                  <a:pt x="3557" y="6421"/>
                  <a:pt x="3649" y="6263"/>
                  <a:pt x="3746" y="6049"/>
                </a:cubicBezTo>
                <a:cubicBezTo>
                  <a:pt x="3840" y="5841"/>
                  <a:pt x="3937" y="5609"/>
                  <a:pt x="4034" y="5354"/>
                </a:cubicBezTo>
                <a:cubicBezTo>
                  <a:pt x="4129" y="5102"/>
                  <a:pt x="4210" y="4856"/>
                  <a:pt x="4278" y="4618"/>
                </a:cubicBezTo>
                <a:cubicBezTo>
                  <a:pt x="4344" y="4381"/>
                  <a:pt x="4385" y="4170"/>
                  <a:pt x="4404" y="3979"/>
                </a:cubicBezTo>
                <a:cubicBezTo>
                  <a:pt x="4420" y="3868"/>
                  <a:pt x="4404" y="3754"/>
                  <a:pt x="4354" y="3636"/>
                </a:cubicBezTo>
                <a:cubicBezTo>
                  <a:pt x="4304" y="3519"/>
                  <a:pt x="4294" y="3390"/>
                  <a:pt x="4328" y="3249"/>
                </a:cubicBezTo>
                <a:cubicBezTo>
                  <a:pt x="4362" y="3120"/>
                  <a:pt x="4438" y="2980"/>
                  <a:pt x="4561" y="2836"/>
                </a:cubicBezTo>
                <a:cubicBezTo>
                  <a:pt x="4682" y="2692"/>
                  <a:pt x="4792" y="2543"/>
                  <a:pt x="4894" y="2393"/>
                </a:cubicBezTo>
                <a:cubicBezTo>
                  <a:pt x="5025" y="2159"/>
                  <a:pt x="5145" y="1886"/>
                  <a:pt x="5250" y="1573"/>
                </a:cubicBezTo>
                <a:cubicBezTo>
                  <a:pt x="5355" y="1262"/>
                  <a:pt x="5481" y="975"/>
                  <a:pt x="5625" y="717"/>
                </a:cubicBezTo>
                <a:cubicBezTo>
                  <a:pt x="5772" y="462"/>
                  <a:pt x="5966" y="259"/>
                  <a:pt x="6204" y="116"/>
                </a:cubicBezTo>
                <a:cubicBezTo>
                  <a:pt x="6440" y="-31"/>
                  <a:pt x="6767" y="-39"/>
                  <a:pt x="7176" y="92"/>
                </a:cubicBezTo>
                <a:lnTo>
                  <a:pt x="7150" y="151"/>
                </a:lnTo>
                <a:cubicBezTo>
                  <a:pt x="7409" y="54"/>
                  <a:pt x="7635" y="10"/>
                  <a:pt x="7829" y="10"/>
                </a:cubicBezTo>
                <a:lnTo>
                  <a:pt x="17613" y="10"/>
                </a:lnTo>
                <a:cubicBezTo>
                  <a:pt x="18266" y="10"/>
                  <a:pt x="18764" y="277"/>
                  <a:pt x="19107" y="805"/>
                </a:cubicBezTo>
                <a:cubicBezTo>
                  <a:pt x="19448" y="1303"/>
                  <a:pt x="19524" y="1904"/>
                  <a:pt x="19330" y="2616"/>
                </a:cubicBezTo>
                <a:lnTo>
                  <a:pt x="15782" y="15329"/>
                </a:lnTo>
                <a:cubicBezTo>
                  <a:pt x="15630" y="15918"/>
                  <a:pt x="15307" y="16419"/>
                  <a:pt x="14809" y="16829"/>
                </a:cubicBezTo>
                <a:cubicBezTo>
                  <a:pt x="14312" y="17243"/>
                  <a:pt x="13782" y="17448"/>
                  <a:pt x="13221" y="17448"/>
                </a:cubicBezTo>
                <a:lnTo>
                  <a:pt x="2019" y="17448"/>
                </a:lnTo>
                <a:cubicBezTo>
                  <a:pt x="1935" y="17448"/>
                  <a:pt x="1852" y="17460"/>
                  <a:pt x="1762" y="17477"/>
                </a:cubicBezTo>
                <a:cubicBezTo>
                  <a:pt x="1676" y="17495"/>
                  <a:pt x="1597" y="17551"/>
                  <a:pt x="1529" y="17644"/>
                </a:cubicBezTo>
                <a:cubicBezTo>
                  <a:pt x="1430" y="17832"/>
                  <a:pt x="1430" y="18096"/>
                  <a:pt x="1529" y="18430"/>
                </a:cubicBezTo>
                <a:cubicBezTo>
                  <a:pt x="1665" y="18834"/>
                  <a:pt x="1914" y="19186"/>
                  <a:pt x="2284" y="19488"/>
                </a:cubicBezTo>
                <a:cubicBezTo>
                  <a:pt x="2651" y="19796"/>
                  <a:pt x="3015" y="19945"/>
                  <a:pt x="3374" y="19945"/>
                </a:cubicBezTo>
                <a:lnTo>
                  <a:pt x="15242" y="19945"/>
                </a:lnTo>
                <a:cubicBezTo>
                  <a:pt x="15485" y="19945"/>
                  <a:pt x="15724" y="19846"/>
                  <a:pt x="15962" y="19643"/>
                </a:cubicBezTo>
                <a:cubicBezTo>
                  <a:pt x="16201" y="19444"/>
                  <a:pt x="16358" y="19221"/>
                  <a:pt x="16434" y="18975"/>
                </a:cubicBezTo>
                <a:lnTo>
                  <a:pt x="20310" y="5128"/>
                </a:lnTo>
                <a:cubicBezTo>
                  <a:pt x="20344" y="4979"/>
                  <a:pt x="20365" y="4841"/>
                  <a:pt x="20373" y="4715"/>
                </a:cubicBezTo>
                <a:cubicBezTo>
                  <a:pt x="20378" y="4592"/>
                  <a:pt x="20373" y="4460"/>
                  <a:pt x="20359" y="4319"/>
                </a:cubicBezTo>
                <a:moveTo>
                  <a:pt x="6285" y="8083"/>
                </a:moveTo>
                <a:cubicBezTo>
                  <a:pt x="6201" y="8446"/>
                  <a:pt x="6311" y="8628"/>
                  <a:pt x="6610" y="8628"/>
                </a:cubicBezTo>
                <a:lnTo>
                  <a:pt x="14325" y="8628"/>
                </a:lnTo>
                <a:cubicBezTo>
                  <a:pt x="14461" y="8628"/>
                  <a:pt x="14587" y="8578"/>
                  <a:pt x="14707" y="8473"/>
                </a:cubicBezTo>
                <a:cubicBezTo>
                  <a:pt x="14830" y="8370"/>
                  <a:pt x="14906" y="8238"/>
                  <a:pt x="14940" y="8083"/>
                </a:cubicBezTo>
                <a:lnTo>
                  <a:pt x="15242" y="7028"/>
                </a:lnTo>
                <a:cubicBezTo>
                  <a:pt x="15276" y="6881"/>
                  <a:pt x="15263" y="6752"/>
                  <a:pt x="15205" y="6641"/>
                </a:cubicBezTo>
                <a:cubicBezTo>
                  <a:pt x="15145" y="6535"/>
                  <a:pt x="15051" y="6483"/>
                  <a:pt x="14914" y="6483"/>
                </a:cubicBezTo>
                <a:lnTo>
                  <a:pt x="7202" y="6483"/>
                </a:lnTo>
                <a:cubicBezTo>
                  <a:pt x="7066" y="6483"/>
                  <a:pt x="6935" y="6532"/>
                  <a:pt x="6807" y="6638"/>
                </a:cubicBezTo>
                <a:cubicBezTo>
                  <a:pt x="6676" y="6740"/>
                  <a:pt x="6594" y="6869"/>
                  <a:pt x="6560" y="7028"/>
                </a:cubicBezTo>
                <a:lnTo>
                  <a:pt x="6285" y="8083"/>
                </a:lnTo>
                <a:close/>
                <a:moveTo>
                  <a:pt x="7150" y="4867"/>
                </a:moveTo>
                <a:cubicBezTo>
                  <a:pt x="7116" y="5017"/>
                  <a:pt x="7132" y="5140"/>
                  <a:pt x="7195" y="5240"/>
                </a:cubicBezTo>
                <a:cubicBezTo>
                  <a:pt x="7257" y="5336"/>
                  <a:pt x="7354" y="5386"/>
                  <a:pt x="7488" y="5386"/>
                </a:cubicBezTo>
                <a:lnTo>
                  <a:pt x="15192" y="5386"/>
                </a:lnTo>
                <a:cubicBezTo>
                  <a:pt x="15326" y="5386"/>
                  <a:pt x="15451" y="5336"/>
                  <a:pt x="15575" y="5240"/>
                </a:cubicBezTo>
                <a:cubicBezTo>
                  <a:pt x="15695" y="5140"/>
                  <a:pt x="15784" y="5017"/>
                  <a:pt x="15845" y="4867"/>
                </a:cubicBezTo>
                <a:lnTo>
                  <a:pt x="16120" y="3771"/>
                </a:lnTo>
                <a:cubicBezTo>
                  <a:pt x="16154" y="3622"/>
                  <a:pt x="16141" y="3493"/>
                  <a:pt x="16083" y="3387"/>
                </a:cubicBezTo>
                <a:cubicBezTo>
                  <a:pt x="16023" y="3279"/>
                  <a:pt x="15923" y="3223"/>
                  <a:pt x="15782" y="3223"/>
                </a:cubicBezTo>
                <a:lnTo>
                  <a:pt x="8078" y="3223"/>
                </a:lnTo>
                <a:cubicBezTo>
                  <a:pt x="7944" y="3223"/>
                  <a:pt x="7818" y="3279"/>
                  <a:pt x="7695" y="3387"/>
                </a:cubicBezTo>
                <a:cubicBezTo>
                  <a:pt x="7575" y="3493"/>
                  <a:pt x="7488" y="3622"/>
                  <a:pt x="7438" y="3771"/>
                </a:cubicBezTo>
                <a:lnTo>
                  <a:pt x="7150" y="48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3152B9A2-002A-4408-9633-BAC97ED42265}"/>
              </a:ext>
            </a:extLst>
          </p:cNvPr>
          <p:cNvSpPr txBox="1"/>
          <p:nvPr/>
        </p:nvSpPr>
        <p:spPr>
          <a:xfrm>
            <a:off x="721248" y="3802184"/>
            <a:ext cx="238415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单击此处添加您的文本，并根据需要修改文字的颜色及大小。单击此处添加您的文本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89E8A9C7-4B69-4B5C-87F7-C84302D8918A}"/>
              </a:ext>
            </a:extLst>
          </p:cNvPr>
          <p:cNvSpPr txBox="1"/>
          <p:nvPr/>
        </p:nvSpPr>
        <p:spPr>
          <a:xfrm>
            <a:off x="3711845" y="3802184"/>
            <a:ext cx="238415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单击此处添加您的文本，并根据需要修改文字的颜色及大小。单击此处添加您的文本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AC595154-E5DA-40B3-94DC-F6EE8C3A2006}"/>
              </a:ext>
            </a:extLst>
          </p:cNvPr>
          <p:cNvSpPr txBox="1"/>
          <p:nvPr/>
        </p:nvSpPr>
        <p:spPr>
          <a:xfrm>
            <a:off x="6705052" y="3802184"/>
            <a:ext cx="238415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单击此处添加您的文本，并根据需要修改文字的颜色及大小。单击此处添加您的文本</a:t>
            </a:r>
          </a:p>
        </p:txBody>
      </p:sp>
      <p:sp>
        <p:nvSpPr>
          <p:cNvPr id="22" name="îs1ïďé">
            <a:extLst>
              <a:ext uri="{FF2B5EF4-FFF2-40B4-BE49-F238E27FC236}">
                <a16:creationId xmlns:a16="http://schemas.microsoft.com/office/drawing/2014/main" xmlns="" id="{F7A9FA94-BFE5-45D9-8B03-EDF724AE1283}"/>
              </a:ext>
            </a:extLst>
          </p:cNvPr>
          <p:cNvSpPr/>
          <p:nvPr/>
        </p:nvSpPr>
        <p:spPr bwMode="auto">
          <a:xfrm rot="5400000">
            <a:off x="9833415" y="2467322"/>
            <a:ext cx="810000" cy="810172"/>
          </a:xfrm>
          <a:prstGeom prst="ellipse">
            <a:avLst/>
          </a:prstGeom>
          <a:solidFill>
            <a:srgbClr val="C04141"/>
          </a:solidFill>
          <a:ln>
            <a:solidFill>
              <a:srgbClr val="C04141"/>
            </a:solidFill>
          </a:ln>
          <a:effectLst>
            <a:outerShdw blurRad="177800" dist="1524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23" name="ïS1ïḋê">
            <a:extLst>
              <a:ext uri="{FF2B5EF4-FFF2-40B4-BE49-F238E27FC236}">
                <a16:creationId xmlns:a16="http://schemas.microsoft.com/office/drawing/2014/main" xmlns="" id="{21391B93-7839-4D7F-B889-34E67D890C7A}"/>
              </a:ext>
            </a:extLst>
          </p:cNvPr>
          <p:cNvSpPr/>
          <p:nvPr/>
        </p:nvSpPr>
        <p:spPr bwMode="auto">
          <a:xfrm>
            <a:off x="10042899" y="2681756"/>
            <a:ext cx="391032" cy="381304"/>
          </a:xfrm>
          <a:custGeom>
            <a:avLst/>
            <a:gdLst>
              <a:gd name="T0" fmla="+- 0 10782 53"/>
              <a:gd name="T1" fmla="*/ T0 w 21459"/>
              <a:gd name="T2" fmla="+- 0 10819 39"/>
              <a:gd name="T3" fmla="*/ 10819 h 21561"/>
              <a:gd name="T4" fmla="+- 0 10782 53"/>
              <a:gd name="T5" fmla="*/ T4 w 21459"/>
              <a:gd name="T6" fmla="+- 0 10819 39"/>
              <a:gd name="T7" fmla="*/ 10819 h 21561"/>
              <a:gd name="T8" fmla="+- 0 10782 53"/>
              <a:gd name="T9" fmla="*/ T8 w 21459"/>
              <a:gd name="T10" fmla="+- 0 10819 39"/>
              <a:gd name="T11" fmla="*/ 10819 h 21561"/>
              <a:gd name="T12" fmla="+- 0 10782 53"/>
              <a:gd name="T13" fmla="*/ T12 w 21459"/>
              <a:gd name="T14" fmla="+- 0 10819 39"/>
              <a:gd name="T15" fmla="*/ 10819 h 215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459" h="21561">
                <a:moveTo>
                  <a:pt x="20359" y="4319"/>
                </a:moveTo>
                <a:cubicBezTo>
                  <a:pt x="20703" y="4451"/>
                  <a:pt x="20960" y="4653"/>
                  <a:pt x="21125" y="4923"/>
                </a:cubicBezTo>
                <a:cubicBezTo>
                  <a:pt x="21468" y="5418"/>
                  <a:pt x="21546" y="6025"/>
                  <a:pt x="21363" y="6735"/>
                </a:cubicBezTo>
                <a:lnTo>
                  <a:pt x="17812" y="19432"/>
                </a:lnTo>
                <a:cubicBezTo>
                  <a:pt x="17663" y="20051"/>
                  <a:pt x="17338" y="20561"/>
                  <a:pt x="16840" y="20960"/>
                </a:cubicBezTo>
                <a:cubicBezTo>
                  <a:pt x="16342" y="21361"/>
                  <a:pt x="15810" y="21560"/>
                  <a:pt x="15242" y="21560"/>
                </a:cubicBezTo>
                <a:lnTo>
                  <a:pt x="3374" y="21560"/>
                </a:lnTo>
                <a:cubicBezTo>
                  <a:pt x="3031" y="21560"/>
                  <a:pt x="2698" y="21496"/>
                  <a:pt x="2378" y="21358"/>
                </a:cubicBezTo>
                <a:cubicBezTo>
                  <a:pt x="2056" y="21223"/>
                  <a:pt x="1747" y="21042"/>
                  <a:pt x="1456" y="20810"/>
                </a:cubicBezTo>
                <a:cubicBezTo>
                  <a:pt x="1162" y="20581"/>
                  <a:pt x="906" y="20312"/>
                  <a:pt x="683" y="19998"/>
                </a:cubicBezTo>
                <a:cubicBezTo>
                  <a:pt x="463" y="19685"/>
                  <a:pt x="287" y="19345"/>
                  <a:pt x="161" y="18978"/>
                </a:cubicBezTo>
                <a:cubicBezTo>
                  <a:pt x="-46" y="18345"/>
                  <a:pt x="-53" y="17750"/>
                  <a:pt x="138" y="17199"/>
                </a:cubicBezTo>
                <a:cubicBezTo>
                  <a:pt x="156" y="17049"/>
                  <a:pt x="172" y="16900"/>
                  <a:pt x="188" y="16759"/>
                </a:cubicBezTo>
                <a:cubicBezTo>
                  <a:pt x="206" y="16613"/>
                  <a:pt x="222" y="16449"/>
                  <a:pt x="237" y="16273"/>
                </a:cubicBezTo>
                <a:cubicBezTo>
                  <a:pt x="237" y="16179"/>
                  <a:pt x="222" y="16082"/>
                  <a:pt x="188" y="15985"/>
                </a:cubicBezTo>
                <a:cubicBezTo>
                  <a:pt x="156" y="15889"/>
                  <a:pt x="146" y="15792"/>
                  <a:pt x="161" y="15695"/>
                </a:cubicBezTo>
                <a:cubicBezTo>
                  <a:pt x="180" y="15549"/>
                  <a:pt x="245" y="15402"/>
                  <a:pt x="358" y="15256"/>
                </a:cubicBezTo>
                <a:cubicBezTo>
                  <a:pt x="471" y="15109"/>
                  <a:pt x="578" y="14942"/>
                  <a:pt x="678" y="14757"/>
                </a:cubicBezTo>
                <a:cubicBezTo>
                  <a:pt x="872" y="14411"/>
                  <a:pt x="1060" y="13986"/>
                  <a:pt x="1249" y="13485"/>
                </a:cubicBezTo>
                <a:cubicBezTo>
                  <a:pt x="1438" y="12987"/>
                  <a:pt x="1574" y="12553"/>
                  <a:pt x="1655" y="12190"/>
                </a:cubicBezTo>
                <a:cubicBezTo>
                  <a:pt x="1689" y="12040"/>
                  <a:pt x="1686" y="11896"/>
                  <a:pt x="1642" y="11762"/>
                </a:cubicBezTo>
                <a:cubicBezTo>
                  <a:pt x="1603" y="11627"/>
                  <a:pt x="1597" y="11504"/>
                  <a:pt x="1631" y="11389"/>
                </a:cubicBezTo>
                <a:cubicBezTo>
                  <a:pt x="1665" y="11240"/>
                  <a:pt x="1734" y="11111"/>
                  <a:pt x="1838" y="11005"/>
                </a:cubicBezTo>
                <a:cubicBezTo>
                  <a:pt x="1943" y="10897"/>
                  <a:pt x="2027" y="10788"/>
                  <a:pt x="2095" y="10671"/>
                </a:cubicBezTo>
                <a:cubicBezTo>
                  <a:pt x="2179" y="10507"/>
                  <a:pt x="2268" y="10308"/>
                  <a:pt x="2365" y="10082"/>
                </a:cubicBezTo>
                <a:cubicBezTo>
                  <a:pt x="2459" y="9859"/>
                  <a:pt x="2551" y="9628"/>
                  <a:pt x="2635" y="9390"/>
                </a:cubicBezTo>
                <a:cubicBezTo>
                  <a:pt x="2719" y="9150"/>
                  <a:pt x="2784" y="8918"/>
                  <a:pt x="2837" y="8690"/>
                </a:cubicBezTo>
                <a:cubicBezTo>
                  <a:pt x="2887" y="8461"/>
                  <a:pt x="2918" y="8271"/>
                  <a:pt x="2936" y="8118"/>
                </a:cubicBezTo>
                <a:cubicBezTo>
                  <a:pt x="2952" y="7972"/>
                  <a:pt x="2944" y="7816"/>
                  <a:pt x="2910" y="7655"/>
                </a:cubicBezTo>
                <a:cubicBezTo>
                  <a:pt x="2876" y="7497"/>
                  <a:pt x="2876" y="7365"/>
                  <a:pt x="2910" y="7248"/>
                </a:cubicBezTo>
                <a:cubicBezTo>
                  <a:pt x="2960" y="7101"/>
                  <a:pt x="3046" y="6978"/>
                  <a:pt x="3167" y="6878"/>
                </a:cubicBezTo>
                <a:cubicBezTo>
                  <a:pt x="3288" y="6778"/>
                  <a:pt x="3390" y="6664"/>
                  <a:pt x="3476" y="6532"/>
                </a:cubicBezTo>
                <a:cubicBezTo>
                  <a:pt x="3557" y="6421"/>
                  <a:pt x="3649" y="6263"/>
                  <a:pt x="3746" y="6049"/>
                </a:cubicBezTo>
                <a:cubicBezTo>
                  <a:pt x="3840" y="5841"/>
                  <a:pt x="3937" y="5609"/>
                  <a:pt x="4034" y="5354"/>
                </a:cubicBezTo>
                <a:cubicBezTo>
                  <a:pt x="4129" y="5102"/>
                  <a:pt x="4210" y="4856"/>
                  <a:pt x="4278" y="4618"/>
                </a:cubicBezTo>
                <a:cubicBezTo>
                  <a:pt x="4344" y="4381"/>
                  <a:pt x="4385" y="4170"/>
                  <a:pt x="4404" y="3979"/>
                </a:cubicBezTo>
                <a:cubicBezTo>
                  <a:pt x="4420" y="3868"/>
                  <a:pt x="4404" y="3754"/>
                  <a:pt x="4354" y="3636"/>
                </a:cubicBezTo>
                <a:cubicBezTo>
                  <a:pt x="4304" y="3519"/>
                  <a:pt x="4294" y="3390"/>
                  <a:pt x="4328" y="3249"/>
                </a:cubicBezTo>
                <a:cubicBezTo>
                  <a:pt x="4362" y="3120"/>
                  <a:pt x="4438" y="2980"/>
                  <a:pt x="4561" y="2836"/>
                </a:cubicBezTo>
                <a:cubicBezTo>
                  <a:pt x="4682" y="2692"/>
                  <a:pt x="4792" y="2543"/>
                  <a:pt x="4894" y="2393"/>
                </a:cubicBezTo>
                <a:cubicBezTo>
                  <a:pt x="5025" y="2159"/>
                  <a:pt x="5145" y="1886"/>
                  <a:pt x="5250" y="1573"/>
                </a:cubicBezTo>
                <a:cubicBezTo>
                  <a:pt x="5355" y="1262"/>
                  <a:pt x="5481" y="975"/>
                  <a:pt x="5625" y="717"/>
                </a:cubicBezTo>
                <a:cubicBezTo>
                  <a:pt x="5772" y="462"/>
                  <a:pt x="5966" y="259"/>
                  <a:pt x="6204" y="116"/>
                </a:cubicBezTo>
                <a:cubicBezTo>
                  <a:pt x="6440" y="-31"/>
                  <a:pt x="6767" y="-39"/>
                  <a:pt x="7176" y="92"/>
                </a:cubicBezTo>
                <a:lnTo>
                  <a:pt x="7150" y="151"/>
                </a:lnTo>
                <a:cubicBezTo>
                  <a:pt x="7409" y="54"/>
                  <a:pt x="7635" y="10"/>
                  <a:pt x="7829" y="10"/>
                </a:cubicBezTo>
                <a:lnTo>
                  <a:pt x="17613" y="10"/>
                </a:lnTo>
                <a:cubicBezTo>
                  <a:pt x="18266" y="10"/>
                  <a:pt x="18764" y="277"/>
                  <a:pt x="19107" y="805"/>
                </a:cubicBezTo>
                <a:cubicBezTo>
                  <a:pt x="19448" y="1303"/>
                  <a:pt x="19524" y="1904"/>
                  <a:pt x="19330" y="2616"/>
                </a:cubicBezTo>
                <a:lnTo>
                  <a:pt x="15782" y="15329"/>
                </a:lnTo>
                <a:cubicBezTo>
                  <a:pt x="15630" y="15918"/>
                  <a:pt x="15307" y="16419"/>
                  <a:pt x="14809" y="16829"/>
                </a:cubicBezTo>
                <a:cubicBezTo>
                  <a:pt x="14312" y="17243"/>
                  <a:pt x="13782" y="17448"/>
                  <a:pt x="13221" y="17448"/>
                </a:cubicBezTo>
                <a:lnTo>
                  <a:pt x="2019" y="17448"/>
                </a:lnTo>
                <a:cubicBezTo>
                  <a:pt x="1935" y="17448"/>
                  <a:pt x="1852" y="17460"/>
                  <a:pt x="1762" y="17477"/>
                </a:cubicBezTo>
                <a:cubicBezTo>
                  <a:pt x="1676" y="17495"/>
                  <a:pt x="1597" y="17551"/>
                  <a:pt x="1529" y="17644"/>
                </a:cubicBezTo>
                <a:cubicBezTo>
                  <a:pt x="1430" y="17832"/>
                  <a:pt x="1430" y="18096"/>
                  <a:pt x="1529" y="18430"/>
                </a:cubicBezTo>
                <a:cubicBezTo>
                  <a:pt x="1665" y="18834"/>
                  <a:pt x="1914" y="19186"/>
                  <a:pt x="2284" y="19488"/>
                </a:cubicBezTo>
                <a:cubicBezTo>
                  <a:pt x="2651" y="19796"/>
                  <a:pt x="3015" y="19945"/>
                  <a:pt x="3374" y="19945"/>
                </a:cubicBezTo>
                <a:lnTo>
                  <a:pt x="15242" y="19945"/>
                </a:lnTo>
                <a:cubicBezTo>
                  <a:pt x="15485" y="19945"/>
                  <a:pt x="15724" y="19846"/>
                  <a:pt x="15962" y="19643"/>
                </a:cubicBezTo>
                <a:cubicBezTo>
                  <a:pt x="16201" y="19444"/>
                  <a:pt x="16358" y="19221"/>
                  <a:pt x="16434" y="18975"/>
                </a:cubicBezTo>
                <a:lnTo>
                  <a:pt x="20310" y="5128"/>
                </a:lnTo>
                <a:cubicBezTo>
                  <a:pt x="20344" y="4979"/>
                  <a:pt x="20365" y="4841"/>
                  <a:pt x="20373" y="4715"/>
                </a:cubicBezTo>
                <a:cubicBezTo>
                  <a:pt x="20378" y="4592"/>
                  <a:pt x="20373" y="4460"/>
                  <a:pt x="20359" y="4319"/>
                </a:cubicBezTo>
                <a:moveTo>
                  <a:pt x="6285" y="8083"/>
                </a:moveTo>
                <a:cubicBezTo>
                  <a:pt x="6201" y="8446"/>
                  <a:pt x="6311" y="8628"/>
                  <a:pt x="6610" y="8628"/>
                </a:cubicBezTo>
                <a:lnTo>
                  <a:pt x="14325" y="8628"/>
                </a:lnTo>
                <a:cubicBezTo>
                  <a:pt x="14461" y="8628"/>
                  <a:pt x="14587" y="8578"/>
                  <a:pt x="14707" y="8473"/>
                </a:cubicBezTo>
                <a:cubicBezTo>
                  <a:pt x="14830" y="8370"/>
                  <a:pt x="14906" y="8238"/>
                  <a:pt x="14940" y="8083"/>
                </a:cubicBezTo>
                <a:lnTo>
                  <a:pt x="15242" y="7028"/>
                </a:lnTo>
                <a:cubicBezTo>
                  <a:pt x="15276" y="6881"/>
                  <a:pt x="15263" y="6752"/>
                  <a:pt x="15205" y="6641"/>
                </a:cubicBezTo>
                <a:cubicBezTo>
                  <a:pt x="15145" y="6535"/>
                  <a:pt x="15051" y="6483"/>
                  <a:pt x="14914" y="6483"/>
                </a:cubicBezTo>
                <a:lnTo>
                  <a:pt x="7202" y="6483"/>
                </a:lnTo>
                <a:cubicBezTo>
                  <a:pt x="7066" y="6483"/>
                  <a:pt x="6935" y="6532"/>
                  <a:pt x="6807" y="6638"/>
                </a:cubicBezTo>
                <a:cubicBezTo>
                  <a:pt x="6676" y="6740"/>
                  <a:pt x="6594" y="6869"/>
                  <a:pt x="6560" y="7028"/>
                </a:cubicBezTo>
                <a:lnTo>
                  <a:pt x="6285" y="8083"/>
                </a:lnTo>
                <a:close/>
                <a:moveTo>
                  <a:pt x="7150" y="4867"/>
                </a:moveTo>
                <a:cubicBezTo>
                  <a:pt x="7116" y="5017"/>
                  <a:pt x="7132" y="5140"/>
                  <a:pt x="7195" y="5240"/>
                </a:cubicBezTo>
                <a:cubicBezTo>
                  <a:pt x="7257" y="5336"/>
                  <a:pt x="7354" y="5386"/>
                  <a:pt x="7488" y="5386"/>
                </a:cubicBezTo>
                <a:lnTo>
                  <a:pt x="15192" y="5386"/>
                </a:lnTo>
                <a:cubicBezTo>
                  <a:pt x="15326" y="5386"/>
                  <a:pt x="15451" y="5336"/>
                  <a:pt x="15575" y="5240"/>
                </a:cubicBezTo>
                <a:cubicBezTo>
                  <a:pt x="15695" y="5140"/>
                  <a:pt x="15784" y="5017"/>
                  <a:pt x="15845" y="4867"/>
                </a:cubicBezTo>
                <a:lnTo>
                  <a:pt x="16120" y="3771"/>
                </a:lnTo>
                <a:cubicBezTo>
                  <a:pt x="16154" y="3622"/>
                  <a:pt x="16141" y="3493"/>
                  <a:pt x="16083" y="3387"/>
                </a:cubicBezTo>
                <a:cubicBezTo>
                  <a:pt x="16023" y="3279"/>
                  <a:pt x="15923" y="3223"/>
                  <a:pt x="15782" y="3223"/>
                </a:cubicBezTo>
                <a:lnTo>
                  <a:pt x="8078" y="3223"/>
                </a:lnTo>
                <a:cubicBezTo>
                  <a:pt x="7944" y="3223"/>
                  <a:pt x="7818" y="3279"/>
                  <a:pt x="7695" y="3387"/>
                </a:cubicBezTo>
                <a:cubicBezTo>
                  <a:pt x="7575" y="3493"/>
                  <a:pt x="7488" y="3622"/>
                  <a:pt x="7438" y="3771"/>
                </a:cubicBezTo>
                <a:lnTo>
                  <a:pt x="7150" y="48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261B8260-FBCE-4FF1-A194-D9B048D43466}"/>
              </a:ext>
            </a:extLst>
          </p:cNvPr>
          <p:cNvSpPr txBox="1"/>
          <p:nvPr/>
        </p:nvSpPr>
        <p:spPr>
          <a:xfrm>
            <a:off x="9468846" y="3802184"/>
            <a:ext cx="238415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单击此处添加您的文本，并根据需要修改文字的颜色及大小。单击此处添加您的文本</a:t>
            </a:r>
          </a:p>
        </p:txBody>
      </p:sp>
    </p:spTree>
    <p:extLst>
      <p:ext uri="{BB962C8B-B14F-4D97-AF65-F5344CB8AC3E}">
        <p14:creationId xmlns:p14="http://schemas.microsoft.com/office/powerpoint/2010/main" val="290770379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5">
            <a:extLst>
              <a:ext uri="{FF2B5EF4-FFF2-40B4-BE49-F238E27FC236}">
                <a16:creationId xmlns:a16="http://schemas.microsoft.com/office/drawing/2014/main" xmlns="" id="{EF82D839-35B0-4922-8E3D-E37BAB3C1B05}"/>
              </a:ext>
            </a:extLst>
          </p:cNvPr>
          <p:cNvSpPr>
            <a:spLocks/>
          </p:cNvSpPr>
          <p:nvPr/>
        </p:nvSpPr>
        <p:spPr bwMode="auto">
          <a:xfrm>
            <a:off x="-146929" y="-59961"/>
            <a:ext cx="12379569" cy="7164145"/>
          </a:xfrm>
          <a:custGeom>
            <a:avLst/>
            <a:gdLst>
              <a:gd name="connsiteX0" fmla="*/ 0 w 7732730"/>
              <a:gd name="connsiteY0" fmla="*/ 0 h 6861819"/>
              <a:gd name="connsiteX1" fmla="*/ 7732730 w 7732730"/>
              <a:gd name="connsiteY1" fmla="*/ 0 h 6861819"/>
              <a:gd name="connsiteX2" fmla="*/ 7732730 w 7732730"/>
              <a:gd name="connsiteY2" fmla="*/ 6861819 h 6861819"/>
              <a:gd name="connsiteX3" fmla="*/ 0 w 7732730"/>
              <a:gd name="connsiteY3" fmla="*/ 6861819 h 6861819"/>
              <a:gd name="connsiteX4" fmla="*/ 0 w 7732730"/>
              <a:gd name="connsiteY4" fmla="*/ 0 h 6861819"/>
              <a:gd name="connsiteX0" fmla="*/ 0 w 7732730"/>
              <a:gd name="connsiteY0" fmla="*/ 0 h 6861819"/>
              <a:gd name="connsiteX1" fmla="*/ 5109451 w 7732730"/>
              <a:gd name="connsiteY1" fmla="*/ 0 h 6861819"/>
              <a:gd name="connsiteX2" fmla="*/ 7732730 w 7732730"/>
              <a:gd name="connsiteY2" fmla="*/ 6861819 h 6861819"/>
              <a:gd name="connsiteX3" fmla="*/ 0 w 7732730"/>
              <a:gd name="connsiteY3" fmla="*/ 6861819 h 6861819"/>
              <a:gd name="connsiteX4" fmla="*/ 0 w 7732730"/>
              <a:gd name="connsiteY4" fmla="*/ 0 h 6861819"/>
              <a:gd name="connsiteX0" fmla="*/ 0 w 5109451"/>
              <a:gd name="connsiteY0" fmla="*/ 0 h 6876809"/>
              <a:gd name="connsiteX1" fmla="*/ 5109451 w 5109451"/>
              <a:gd name="connsiteY1" fmla="*/ 0 h 6876809"/>
              <a:gd name="connsiteX2" fmla="*/ 3520494 w 5109451"/>
              <a:gd name="connsiteY2" fmla="*/ 6876809 h 6876809"/>
              <a:gd name="connsiteX3" fmla="*/ 0 w 5109451"/>
              <a:gd name="connsiteY3" fmla="*/ 6861819 h 6876809"/>
              <a:gd name="connsiteX4" fmla="*/ 0 w 5109451"/>
              <a:gd name="connsiteY4" fmla="*/ 0 h 6876809"/>
              <a:gd name="connsiteX0" fmla="*/ 0 w 3685386"/>
              <a:gd name="connsiteY0" fmla="*/ 14990 h 6891799"/>
              <a:gd name="connsiteX1" fmla="*/ 3685386 w 3685386"/>
              <a:gd name="connsiteY1" fmla="*/ 0 h 6891799"/>
              <a:gd name="connsiteX2" fmla="*/ 3520494 w 3685386"/>
              <a:gd name="connsiteY2" fmla="*/ 6891799 h 6891799"/>
              <a:gd name="connsiteX3" fmla="*/ 0 w 3685386"/>
              <a:gd name="connsiteY3" fmla="*/ 6876809 h 6891799"/>
              <a:gd name="connsiteX4" fmla="*/ 0 w 3685386"/>
              <a:gd name="connsiteY4" fmla="*/ 14990 h 6891799"/>
              <a:gd name="connsiteX0" fmla="*/ 0 w 3730356"/>
              <a:gd name="connsiteY0" fmla="*/ 14990 h 6891799"/>
              <a:gd name="connsiteX1" fmla="*/ 3685386 w 3730356"/>
              <a:gd name="connsiteY1" fmla="*/ 0 h 6891799"/>
              <a:gd name="connsiteX2" fmla="*/ 3730356 w 3730356"/>
              <a:gd name="connsiteY2" fmla="*/ 6891799 h 6891799"/>
              <a:gd name="connsiteX3" fmla="*/ 0 w 3730356"/>
              <a:gd name="connsiteY3" fmla="*/ 6876809 h 6891799"/>
              <a:gd name="connsiteX4" fmla="*/ 0 w 3730356"/>
              <a:gd name="connsiteY4" fmla="*/ 14990 h 6891799"/>
              <a:gd name="connsiteX0" fmla="*/ 0 w 3689178"/>
              <a:gd name="connsiteY0" fmla="*/ 14990 h 6891799"/>
              <a:gd name="connsiteX1" fmla="*/ 3685386 w 3689178"/>
              <a:gd name="connsiteY1" fmla="*/ 0 h 6891799"/>
              <a:gd name="connsiteX2" fmla="*/ 3689178 w 3689178"/>
              <a:gd name="connsiteY2" fmla="*/ 6891799 h 6891799"/>
              <a:gd name="connsiteX3" fmla="*/ 0 w 3689178"/>
              <a:gd name="connsiteY3" fmla="*/ 6876809 h 6891799"/>
              <a:gd name="connsiteX4" fmla="*/ 0 w 3689178"/>
              <a:gd name="connsiteY4" fmla="*/ 14990 h 6891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89178" h="6891799">
                <a:moveTo>
                  <a:pt x="0" y="14990"/>
                </a:moveTo>
                <a:lnTo>
                  <a:pt x="3685386" y="0"/>
                </a:lnTo>
                <a:lnTo>
                  <a:pt x="3689178" y="6891799"/>
                </a:lnTo>
                <a:lnTo>
                  <a:pt x="0" y="6876809"/>
                </a:lnTo>
                <a:lnTo>
                  <a:pt x="0" y="14990"/>
                </a:lnTo>
                <a:close/>
              </a:path>
            </a:pathLst>
          </a:custGeom>
          <a:solidFill>
            <a:srgbClr val="E24E0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3" name="矩形 6">
            <a:extLst>
              <a:ext uri="{FF2B5EF4-FFF2-40B4-BE49-F238E27FC236}">
                <a16:creationId xmlns:a16="http://schemas.microsoft.com/office/drawing/2014/main" xmlns="" id="{9D09A89F-E608-4823-966D-077A452490A7}"/>
              </a:ext>
            </a:extLst>
          </p:cNvPr>
          <p:cNvSpPr>
            <a:spLocks/>
          </p:cNvSpPr>
          <p:nvPr/>
        </p:nvSpPr>
        <p:spPr bwMode="auto">
          <a:xfrm>
            <a:off x="-212910" y="726831"/>
            <a:ext cx="12525779" cy="6503477"/>
          </a:xfrm>
          <a:custGeom>
            <a:avLst/>
            <a:gdLst>
              <a:gd name="connsiteX0" fmla="*/ 0 w 7365166"/>
              <a:gd name="connsiteY0" fmla="*/ 0 h 6858286"/>
              <a:gd name="connsiteX1" fmla="*/ 7365166 w 7365166"/>
              <a:gd name="connsiteY1" fmla="*/ 0 h 6858286"/>
              <a:gd name="connsiteX2" fmla="*/ 7365166 w 7365166"/>
              <a:gd name="connsiteY2" fmla="*/ 6858286 h 6858286"/>
              <a:gd name="connsiteX3" fmla="*/ 0 w 7365166"/>
              <a:gd name="connsiteY3" fmla="*/ 6858286 h 6858286"/>
              <a:gd name="connsiteX4" fmla="*/ 0 w 7365166"/>
              <a:gd name="connsiteY4" fmla="*/ 0 h 6858286"/>
              <a:gd name="connsiteX0" fmla="*/ 0 w 7365166"/>
              <a:gd name="connsiteY0" fmla="*/ 0 h 6858286"/>
              <a:gd name="connsiteX1" fmla="*/ 7365166 w 7365166"/>
              <a:gd name="connsiteY1" fmla="*/ 0 h 6858286"/>
              <a:gd name="connsiteX2" fmla="*/ 7365166 w 7365166"/>
              <a:gd name="connsiteY2" fmla="*/ 6858286 h 6858286"/>
              <a:gd name="connsiteX3" fmla="*/ 2653259 w 7365166"/>
              <a:gd name="connsiteY3" fmla="*/ 6843296 h 6858286"/>
              <a:gd name="connsiteX4" fmla="*/ 0 w 7365166"/>
              <a:gd name="connsiteY4" fmla="*/ 0 h 6858286"/>
              <a:gd name="connsiteX0" fmla="*/ 0 w 7365166"/>
              <a:gd name="connsiteY0" fmla="*/ 0 h 6858286"/>
              <a:gd name="connsiteX1" fmla="*/ 7365166 w 7365166"/>
              <a:gd name="connsiteY1" fmla="*/ 0 h 6858286"/>
              <a:gd name="connsiteX2" fmla="*/ 7365166 w 7365166"/>
              <a:gd name="connsiteY2" fmla="*/ 6858286 h 6858286"/>
              <a:gd name="connsiteX3" fmla="*/ 2623278 w 7365166"/>
              <a:gd name="connsiteY3" fmla="*/ 6858286 h 6858286"/>
              <a:gd name="connsiteX4" fmla="*/ 0 w 7365166"/>
              <a:gd name="connsiteY4" fmla="*/ 0 h 6858286"/>
              <a:gd name="connsiteX0" fmla="*/ 0 w 7365166"/>
              <a:gd name="connsiteY0" fmla="*/ 0 h 6903256"/>
              <a:gd name="connsiteX1" fmla="*/ 7365166 w 7365166"/>
              <a:gd name="connsiteY1" fmla="*/ 0 h 6903256"/>
              <a:gd name="connsiteX2" fmla="*/ 7365166 w 7365166"/>
              <a:gd name="connsiteY2" fmla="*/ 6858286 h 6903256"/>
              <a:gd name="connsiteX3" fmla="*/ 59960 w 7365166"/>
              <a:gd name="connsiteY3" fmla="*/ 6903256 h 6903256"/>
              <a:gd name="connsiteX4" fmla="*/ 0 w 7365166"/>
              <a:gd name="connsiteY4" fmla="*/ 0 h 6903256"/>
              <a:gd name="connsiteX0" fmla="*/ 15077 w 7380243"/>
              <a:gd name="connsiteY0" fmla="*/ 0 h 6971518"/>
              <a:gd name="connsiteX1" fmla="*/ 7380243 w 7380243"/>
              <a:gd name="connsiteY1" fmla="*/ 0 h 6971518"/>
              <a:gd name="connsiteX2" fmla="*/ 7380243 w 7380243"/>
              <a:gd name="connsiteY2" fmla="*/ 6858286 h 6971518"/>
              <a:gd name="connsiteX3" fmla="*/ 0 w 7380243"/>
              <a:gd name="connsiteY3" fmla="*/ 6971518 h 6971518"/>
              <a:gd name="connsiteX4" fmla="*/ 15077 w 7380243"/>
              <a:gd name="connsiteY4" fmla="*/ 0 h 6971518"/>
              <a:gd name="connsiteX0" fmla="*/ 15077 w 7399002"/>
              <a:gd name="connsiteY0" fmla="*/ 0 h 6971518"/>
              <a:gd name="connsiteX1" fmla="*/ 7380243 w 7399002"/>
              <a:gd name="connsiteY1" fmla="*/ 0 h 6971518"/>
              <a:gd name="connsiteX2" fmla="*/ 7399002 w 7399002"/>
              <a:gd name="connsiteY2" fmla="*/ 6926548 h 6971518"/>
              <a:gd name="connsiteX3" fmla="*/ 0 w 7399002"/>
              <a:gd name="connsiteY3" fmla="*/ 6971518 h 6971518"/>
              <a:gd name="connsiteX4" fmla="*/ 15077 w 7399002"/>
              <a:gd name="connsiteY4" fmla="*/ 0 h 6971518"/>
              <a:gd name="connsiteX0" fmla="*/ 15077 w 7399002"/>
              <a:gd name="connsiteY0" fmla="*/ 0 h 7039780"/>
              <a:gd name="connsiteX1" fmla="*/ 7380243 w 7399002"/>
              <a:gd name="connsiteY1" fmla="*/ 0 h 7039780"/>
              <a:gd name="connsiteX2" fmla="*/ 7399002 w 7399002"/>
              <a:gd name="connsiteY2" fmla="*/ 6926548 h 7039780"/>
              <a:gd name="connsiteX3" fmla="*/ 0 w 7399002"/>
              <a:gd name="connsiteY3" fmla="*/ 7039780 h 7039780"/>
              <a:gd name="connsiteX4" fmla="*/ 15077 w 7399002"/>
              <a:gd name="connsiteY4" fmla="*/ 0 h 7039780"/>
              <a:gd name="connsiteX0" fmla="*/ 15077 w 7417761"/>
              <a:gd name="connsiteY0" fmla="*/ 0 h 7039780"/>
              <a:gd name="connsiteX1" fmla="*/ 7380243 w 7417761"/>
              <a:gd name="connsiteY1" fmla="*/ 0 h 7039780"/>
              <a:gd name="connsiteX2" fmla="*/ 7417761 w 7417761"/>
              <a:gd name="connsiteY2" fmla="*/ 6943613 h 7039780"/>
              <a:gd name="connsiteX3" fmla="*/ 0 w 7417761"/>
              <a:gd name="connsiteY3" fmla="*/ 7039780 h 7039780"/>
              <a:gd name="connsiteX4" fmla="*/ 15077 w 7417761"/>
              <a:gd name="connsiteY4" fmla="*/ 0 h 7039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17761" h="7039780">
                <a:moveTo>
                  <a:pt x="15077" y="0"/>
                </a:moveTo>
                <a:lnTo>
                  <a:pt x="7380243" y="0"/>
                </a:lnTo>
                <a:lnTo>
                  <a:pt x="7417761" y="6943613"/>
                </a:lnTo>
                <a:lnTo>
                  <a:pt x="0" y="7039780"/>
                </a:lnTo>
                <a:cubicBezTo>
                  <a:pt x="5026" y="4715941"/>
                  <a:pt x="10051" y="2323839"/>
                  <a:pt x="15077" y="0"/>
                </a:cubicBezTo>
                <a:close/>
              </a:path>
            </a:pathLst>
          </a:custGeom>
          <a:solidFill>
            <a:srgbClr val="042F50">
              <a:lumMod val="90000"/>
              <a:lumOff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44" name="组合 43">
            <a:extLst>
              <a:ext uri="{FF2B5EF4-FFF2-40B4-BE49-F238E27FC236}">
                <a16:creationId xmlns:a16="http://schemas.microsoft.com/office/drawing/2014/main" xmlns="" id="{40F9307C-346E-4A40-B0A4-6717F772EE8C}"/>
              </a:ext>
            </a:extLst>
          </p:cNvPr>
          <p:cNvGrpSpPr/>
          <p:nvPr/>
        </p:nvGrpSpPr>
        <p:grpSpPr>
          <a:xfrm>
            <a:off x="-111133" y="-59961"/>
            <a:ext cx="3893025" cy="830997"/>
            <a:chOff x="76436" y="192487"/>
            <a:chExt cx="3893025" cy="830997"/>
          </a:xfrm>
        </p:grpSpPr>
        <p:sp>
          <p:nvSpPr>
            <p:cNvPr id="45" name="任意多边形 61">
              <a:extLst>
                <a:ext uri="{FF2B5EF4-FFF2-40B4-BE49-F238E27FC236}">
                  <a16:creationId xmlns:a16="http://schemas.microsoft.com/office/drawing/2014/main" xmlns="" id="{9DCB5D6F-E74C-4EF5-9352-BEBC24F10F9B}"/>
                </a:ext>
              </a:extLst>
            </p:cNvPr>
            <p:cNvSpPr/>
            <p:nvPr/>
          </p:nvSpPr>
          <p:spPr>
            <a:xfrm>
              <a:off x="283764" y="807273"/>
              <a:ext cx="277798" cy="121454"/>
            </a:xfrm>
            <a:custGeom>
              <a:avLst/>
              <a:gdLst>
                <a:gd name="connsiteX0" fmla="*/ 0 w 1388493"/>
                <a:gd name="connsiteY0" fmla="*/ 0 h 609600"/>
                <a:gd name="connsiteX1" fmla="*/ 150486 w 1388493"/>
                <a:gd name="connsiteY1" fmla="*/ 0 h 609600"/>
                <a:gd name="connsiteX2" fmla="*/ 150486 w 1388493"/>
                <a:gd name="connsiteY2" fmla="*/ 459114 h 609600"/>
                <a:gd name="connsiteX3" fmla="*/ 1388493 w 1388493"/>
                <a:gd name="connsiteY3" fmla="*/ 459114 h 609600"/>
                <a:gd name="connsiteX4" fmla="*/ 1388493 w 1388493"/>
                <a:gd name="connsiteY4" fmla="*/ 609600 h 609600"/>
                <a:gd name="connsiteX5" fmla="*/ 0 w 1388493"/>
                <a:gd name="connsiteY5" fmla="*/ 609600 h 609600"/>
                <a:gd name="connsiteX6" fmla="*/ 0 w 1388493"/>
                <a:gd name="connsiteY6" fmla="*/ 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88493" h="609600">
                  <a:moveTo>
                    <a:pt x="0" y="0"/>
                  </a:moveTo>
                  <a:lnTo>
                    <a:pt x="150486" y="0"/>
                  </a:lnTo>
                  <a:lnTo>
                    <a:pt x="150486" y="459114"/>
                  </a:lnTo>
                  <a:lnTo>
                    <a:pt x="1388493" y="459114"/>
                  </a:lnTo>
                  <a:lnTo>
                    <a:pt x="1388493" y="609600"/>
                  </a:lnTo>
                  <a:lnTo>
                    <a:pt x="0" y="609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6" name="任意多边形 90">
              <a:extLst>
                <a:ext uri="{FF2B5EF4-FFF2-40B4-BE49-F238E27FC236}">
                  <a16:creationId xmlns:a16="http://schemas.microsoft.com/office/drawing/2014/main" xmlns="" id="{94590C2D-E029-4C58-A4AD-686C292B7E03}"/>
                </a:ext>
              </a:extLst>
            </p:cNvPr>
            <p:cNvSpPr/>
            <p:nvPr/>
          </p:nvSpPr>
          <p:spPr>
            <a:xfrm>
              <a:off x="817244" y="807273"/>
              <a:ext cx="277577" cy="121454"/>
            </a:xfrm>
            <a:custGeom>
              <a:avLst/>
              <a:gdLst>
                <a:gd name="connsiteX0" fmla="*/ 1236905 w 1387391"/>
                <a:gd name="connsiteY0" fmla="*/ 0 h 609600"/>
                <a:gd name="connsiteX1" fmla="*/ 1387391 w 1387391"/>
                <a:gd name="connsiteY1" fmla="*/ 0 h 609600"/>
                <a:gd name="connsiteX2" fmla="*/ 1387391 w 1387391"/>
                <a:gd name="connsiteY2" fmla="*/ 609600 h 609600"/>
                <a:gd name="connsiteX3" fmla="*/ 0 w 1387391"/>
                <a:gd name="connsiteY3" fmla="*/ 609600 h 609600"/>
                <a:gd name="connsiteX4" fmla="*/ 0 w 1387391"/>
                <a:gd name="connsiteY4" fmla="*/ 459114 h 609600"/>
                <a:gd name="connsiteX5" fmla="*/ 1236905 w 1387391"/>
                <a:gd name="connsiteY5" fmla="*/ 459114 h 609600"/>
                <a:gd name="connsiteX6" fmla="*/ 1236905 w 1387391"/>
                <a:gd name="connsiteY6" fmla="*/ 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87391" h="609600">
                  <a:moveTo>
                    <a:pt x="1236905" y="0"/>
                  </a:moveTo>
                  <a:lnTo>
                    <a:pt x="1387391" y="0"/>
                  </a:lnTo>
                  <a:lnTo>
                    <a:pt x="1387391" y="609600"/>
                  </a:lnTo>
                  <a:lnTo>
                    <a:pt x="0" y="609600"/>
                  </a:lnTo>
                  <a:lnTo>
                    <a:pt x="0" y="459114"/>
                  </a:lnTo>
                  <a:lnTo>
                    <a:pt x="1236905" y="459114"/>
                  </a:lnTo>
                  <a:lnTo>
                    <a:pt x="123690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7" name="文本框 46">
              <a:extLst>
                <a:ext uri="{FF2B5EF4-FFF2-40B4-BE49-F238E27FC236}">
                  <a16:creationId xmlns:a16="http://schemas.microsoft.com/office/drawing/2014/main" xmlns="" id="{45C5CC4F-0A36-4964-AF5D-A478D31C6C69}"/>
                </a:ext>
              </a:extLst>
            </p:cNvPr>
            <p:cNvSpPr txBox="1"/>
            <p:nvPr/>
          </p:nvSpPr>
          <p:spPr>
            <a:xfrm>
              <a:off x="422663" y="192487"/>
              <a:ext cx="49303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4800" dirty="0">
                  <a:solidFill>
                    <a:prstClr val="white"/>
                  </a:solidFill>
                  <a:cs typeface="+mn-ea"/>
                  <a:sym typeface="+mn-lt"/>
                </a:rPr>
                <a:t>2</a:t>
              </a:r>
              <a:endParaRPr lang="zh-CN" altLang="en-US" sz="48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48" name="任意多边形 92">
              <a:extLst>
                <a:ext uri="{FF2B5EF4-FFF2-40B4-BE49-F238E27FC236}">
                  <a16:creationId xmlns:a16="http://schemas.microsoft.com/office/drawing/2014/main" xmlns="" id="{CBC53079-EF69-4124-BECC-4BF3F0A340F5}"/>
                </a:ext>
              </a:extLst>
            </p:cNvPr>
            <p:cNvSpPr/>
            <p:nvPr/>
          </p:nvSpPr>
          <p:spPr>
            <a:xfrm>
              <a:off x="282936" y="254000"/>
              <a:ext cx="811057" cy="276403"/>
            </a:xfrm>
            <a:custGeom>
              <a:avLst/>
              <a:gdLst>
                <a:gd name="connsiteX0" fmla="*/ 0 w 4331171"/>
                <a:gd name="connsiteY0" fmla="*/ 0 h 1476034"/>
                <a:gd name="connsiteX1" fmla="*/ 4331171 w 4331171"/>
                <a:gd name="connsiteY1" fmla="*/ 0 h 1476034"/>
                <a:gd name="connsiteX2" fmla="*/ 4331171 w 4331171"/>
                <a:gd name="connsiteY2" fmla="*/ 1476034 h 1476034"/>
                <a:gd name="connsiteX3" fmla="*/ 4180181 w 4331171"/>
                <a:gd name="connsiteY3" fmla="*/ 1476034 h 1476034"/>
                <a:gd name="connsiteX4" fmla="*/ 4180181 w 4331171"/>
                <a:gd name="connsiteY4" fmla="*/ 150990 h 1476034"/>
                <a:gd name="connsiteX5" fmla="*/ 150990 w 4331171"/>
                <a:gd name="connsiteY5" fmla="*/ 150990 h 1476034"/>
                <a:gd name="connsiteX6" fmla="*/ 150990 w 4331171"/>
                <a:gd name="connsiteY6" fmla="*/ 1476034 h 1476034"/>
                <a:gd name="connsiteX7" fmla="*/ 0 w 4331171"/>
                <a:gd name="connsiteY7" fmla="*/ 1476034 h 1476034"/>
                <a:gd name="connsiteX8" fmla="*/ 0 w 4331171"/>
                <a:gd name="connsiteY8" fmla="*/ 0 h 1476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31171" h="1476034">
                  <a:moveTo>
                    <a:pt x="0" y="0"/>
                  </a:moveTo>
                  <a:lnTo>
                    <a:pt x="4331171" y="0"/>
                  </a:lnTo>
                  <a:lnTo>
                    <a:pt x="4331171" y="1476034"/>
                  </a:lnTo>
                  <a:lnTo>
                    <a:pt x="4180181" y="1476034"/>
                  </a:lnTo>
                  <a:lnTo>
                    <a:pt x="4180181" y="150990"/>
                  </a:lnTo>
                  <a:lnTo>
                    <a:pt x="150990" y="150990"/>
                  </a:lnTo>
                  <a:lnTo>
                    <a:pt x="150990" y="1476034"/>
                  </a:lnTo>
                  <a:lnTo>
                    <a:pt x="0" y="14760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9" name="矩形 48">
              <a:extLst>
                <a:ext uri="{FF2B5EF4-FFF2-40B4-BE49-F238E27FC236}">
                  <a16:creationId xmlns:a16="http://schemas.microsoft.com/office/drawing/2014/main" xmlns="" id="{B9DA2E71-A837-498B-AA19-665B33FF0FC1}"/>
                </a:ext>
              </a:extLst>
            </p:cNvPr>
            <p:cNvSpPr/>
            <p:nvPr/>
          </p:nvSpPr>
          <p:spPr>
            <a:xfrm rot="19852046">
              <a:off x="76436" y="952418"/>
              <a:ext cx="390110" cy="134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50" name="直接连接符 49">
              <a:extLst>
                <a:ext uri="{FF2B5EF4-FFF2-40B4-BE49-F238E27FC236}">
                  <a16:creationId xmlns:a16="http://schemas.microsoft.com/office/drawing/2014/main" xmlns="" id="{C3F3566E-FA2B-425F-AAA3-296537A2C1A3}"/>
                </a:ext>
              </a:extLst>
            </p:cNvPr>
            <p:cNvCxnSpPr/>
            <p:nvPr/>
          </p:nvCxnSpPr>
          <p:spPr>
            <a:xfrm flipV="1">
              <a:off x="125425" y="750208"/>
              <a:ext cx="410544" cy="230085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文本框 50">
              <a:extLst>
                <a:ext uri="{FF2B5EF4-FFF2-40B4-BE49-F238E27FC236}">
                  <a16:creationId xmlns:a16="http://schemas.microsoft.com/office/drawing/2014/main" xmlns="" id="{1D873468-52E6-47BD-B980-B7811A0BFF8E}"/>
                </a:ext>
              </a:extLst>
            </p:cNvPr>
            <p:cNvSpPr txBox="1"/>
            <p:nvPr/>
          </p:nvSpPr>
          <p:spPr>
            <a:xfrm>
              <a:off x="1171384" y="310382"/>
              <a:ext cx="279807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solidFill>
                    <a:schemeClr val="bg1"/>
                  </a:solidFill>
                  <a:cs typeface="+mn-ea"/>
                  <a:sym typeface="+mn-lt"/>
                </a:rPr>
                <a:t>第二部分</a:t>
              </a:r>
            </a:p>
          </p:txBody>
        </p:sp>
      </p:grpSp>
      <p:sp>
        <p:nvSpPr>
          <p:cNvPr id="12" name="Rectangle 22">
            <a:extLst>
              <a:ext uri="{FF2B5EF4-FFF2-40B4-BE49-F238E27FC236}">
                <a16:creationId xmlns:a16="http://schemas.microsoft.com/office/drawing/2014/main" xmlns="" id="{FD893FBF-7725-4AC8-BC82-99B9107F7ABB}"/>
              </a:ext>
            </a:extLst>
          </p:cNvPr>
          <p:cNvSpPr/>
          <p:nvPr/>
        </p:nvSpPr>
        <p:spPr>
          <a:xfrm>
            <a:off x="8009043" y="2220953"/>
            <a:ext cx="3508185" cy="106452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单击此处添加您的文本，并根据需要修改文字的颜色及大小。单击此处添加您的文本</a:t>
            </a:r>
          </a:p>
        </p:txBody>
      </p:sp>
      <p:sp>
        <p:nvSpPr>
          <p:cNvPr id="13" name="Rectangle 22">
            <a:extLst>
              <a:ext uri="{FF2B5EF4-FFF2-40B4-BE49-F238E27FC236}">
                <a16:creationId xmlns:a16="http://schemas.microsoft.com/office/drawing/2014/main" xmlns="" id="{4D1036A1-6824-4A52-BA69-1C995876701F}"/>
              </a:ext>
            </a:extLst>
          </p:cNvPr>
          <p:cNvSpPr/>
          <p:nvPr/>
        </p:nvSpPr>
        <p:spPr>
          <a:xfrm>
            <a:off x="679807" y="4056689"/>
            <a:ext cx="3501046" cy="106452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单击此处添加您的文本，并根据需要修改文字的颜色及大小。单击此处添加您的文本</a:t>
            </a:r>
          </a:p>
        </p:txBody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8A70DED2-94E4-481D-AE1B-A428D15DF1B4}"/>
              </a:ext>
            </a:extLst>
          </p:cNvPr>
          <p:cNvGrpSpPr/>
          <p:nvPr/>
        </p:nvGrpSpPr>
        <p:grpSpPr>
          <a:xfrm>
            <a:off x="4260588" y="3382587"/>
            <a:ext cx="7258315" cy="1828071"/>
            <a:chOff x="4260588" y="3382587"/>
            <a:chExt cx="7258315" cy="1828071"/>
          </a:xfrm>
        </p:grpSpPr>
        <p:sp>
          <p:nvSpPr>
            <p:cNvPr id="15" name="îśľïḓè">
              <a:extLst>
                <a:ext uri="{FF2B5EF4-FFF2-40B4-BE49-F238E27FC236}">
                  <a16:creationId xmlns:a16="http://schemas.microsoft.com/office/drawing/2014/main" xmlns="" id="{5EA86558-487B-491F-96FE-03940F49A3A8}"/>
                </a:ext>
              </a:extLst>
            </p:cNvPr>
            <p:cNvSpPr/>
            <p:nvPr/>
          </p:nvSpPr>
          <p:spPr>
            <a:xfrm>
              <a:off x="4260588" y="3382587"/>
              <a:ext cx="3330714" cy="18280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501" y="0"/>
                  </a:moveTo>
                  <a:lnTo>
                    <a:pt x="0" y="5523"/>
                  </a:lnTo>
                  <a:lnTo>
                    <a:pt x="1657" y="5523"/>
                  </a:lnTo>
                  <a:cubicBezTo>
                    <a:pt x="1989" y="9616"/>
                    <a:pt x="3030" y="13289"/>
                    <a:pt x="4562" y="16081"/>
                  </a:cubicBezTo>
                  <a:cubicBezTo>
                    <a:pt x="6410" y="19448"/>
                    <a:pt x="8956" y="21546"/>
                    <a:pt x="11769" y="21596"/>
                  </a:cubicBezTo>
                  <a:cubicBezTo>
                    <a:pt x="11804" y="21597"/>
                    <a:pt x="11838" y="21600"/>
                    <a:pt x="11872" y="21600"/>
                  </a:cubicBezTo>
                  <a:cubicBezTo>
                    <a:pt x="14727" y="21600"/>
                    <a:pt x="17312" y="19485"/>
                    <a:pt x="19183" y="16077"/>
                  </a:cubicBezTo>
                  <a:cubicBezTo>
                    <a:pt x="20255" y="14124"/>
                    <a:pt x="21084" y="11738"/>
                    <a:pt x="21600" y="9083"/>
                  </a:cubicBezTo>
                  <a:lnTo>
                    <a:pt x="19777" y="9083"/>
                  </a:lnTo>
                  <a:cubicBezTo>
                    <a:pt x="19346" y="10887"/>
                    <a:pt x="18737" y="12516"/>
                    <a:pt x="17982" y="13890"/>
                  </a:cubicBezTo>
                  <a:cubicBezTo>
                    <a:pt x="16419" y="16739"/>
                    <a:pt x="14258" y="18502"/>
                    <a:pt x="11872" y="18502"/>
                  </a:cubicBezTo>
                  <a:cubicBezTo>
                    <a:pt x="11860" y="18502"/>
                    <a:pt x="11850" y="18502"/>
                    <a:pt x="11838" y="18502"/>
                  </a:cubicBezTo>
                  <a:cubicBezTo>
                    <a:pt x="11837" y="18502"/>
                    <a:pt x="11836" y="18502"/>
                    <a:pt x="11836" y="18502"/>
                  </a:cubicBezTo>
                  <a:lnTo>
                    <a:pt x="11836" y="18498"/>
                  </a:lnTo>
                  <a:cubicBezTo>
                    <a:pt x="9464" y="18480"/>
                    <a:pt x="7318" y="16724"/>
                    <a:pt x="5762" y="13890"/>
                  </a:cubicBezTo>
                  <a:cubicBezTo>
                    <a:pt x="4539" y="11661"/>
                    <a:pt x="3688" y="8761"/>
                    <a:pt x="3373" y="5523"/>
                  </a:cubicBezTo>
                  <a:lnTo>
                    <a:pt x="5004" y="5523"/>
                  </a:lnTo>
                  <a:lnTo>
                    <a:pt x="2501" y="0"/>
                  </a:lnTo>
                  <a:close/>
                </a:path>
              </a:pathLst>
            </a:custGeom>
            <a:solidFill>
              <a:schemeClr val="accent2">
                <a:lumMod val="90000"/>
                <a:lumOff val="1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numCol="1" anchor="ctr">
              <a:normAutofit/>
            </a:bodyPr>
            <a:lstStyle/>
            <a:p>
              <a:endParaRPr>
                <a:cs typeface="+mn-ea"/>
                <a:sym typeface="+mn-lt"/>
              </a:endParaRPr>
            </a:p>
          </p:txBody>
        </p:sp>
        <p:sp>
          <p:nvSpPr>
            <p:cNvPr id="16" name="iṣḷîḑé">
              <a:extLst>
                <a:ext uri="{FF2B5EF4-FFF2-40B4-BE49-F238E27FC236}">
                  <a16:creationId xmlns:a16="http://schemas.microsoft.com/office/drawing/2014/main" xmlns="" id="{7D3BB4CF-1713-42BE-A2F9-22487FFBA76A}"/>
                </a:ext>
              </a:extLst>
            </p:cNvPr>
            <p:cNvSpPr/>
            <p:nvPr/>
          </p:nvSpPr>
          <p:spPr>
            <a:xfrm>
              <a:off x="7305811" y="4145993"/>
              <a:ext cx="4213092" cy="258883"/>
            </a:xfrm>
            <a:prstGeom prst="rect">
              <a:avLst/>
            </a:prstGeom>
            <a:solidFill>
              <a:schemeClr val="accent2">
                <a:lumMod val="90000"/>
                <a:lumOff val="1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numCol="1" anchor="t">
              <a:normAutofit fontScale="70000" lnSpcReduction="20000"/>
            </a:bodyPr>
            <a:lstStyle/>
            <a:p>
              <a:endParaRPr>
                <a:cs typeface="+mn-ea"/>
                <a:sym typeface="+mn-lt"/>
              </a:endParaRPr>
            </a:p>
          </p:txBody>
        </p:sp>
        <p:sp>
          <p:nvSpPr>
            <p:cNvPr id="17" name="is1ïḓe">
              <a:extLst>
                <a:ext uri="{FF2B5EF4-FFF2-40B4-BE49-F238E27FC236}">
                  <a16:creationId xmlns:a16="http://schemas.microsoft.com/office/drawing/2014/main" xmlns="" id="{C27AC029-3991-4916-973C-707A8D37F23E}"/>
                </a:ext>
              </a:extLst>
            </p:cNvPr>
            <p:cNvSpPr/>
            <p:nvPr/>
          </p:nvSpPr>
          <p:spPr>
            <a:xfrm>
              <a:off x="9121687" y="3851687"/>
              <a:ext cx="847494" cy="847494"/>
            </a:xfrm>
            <a:prstGeom prst="ellipse">
              <a:avLst/>
            </a:prstGeom>
            <a:solidFill>
              <a:schemeClr val="accent2">
                <a:lumMod val="90000"/>
                <a:lumOff val="1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numCol="1" anchor="t">
              <a:normAutofit/>
            </a:bodyPr>
            <a:lstStyle/>
            <a:p>
              <a:endParaRPr>
                <a:cs typeface="+mn-ea"/>
                <a:sym typeface="+mn-lt"/>
              </a:endParaRPr>
            </a:p>
          </p:txBody>
        </p:sp>
        <p:sp>
          <p:nvSpPr>
            <p:cNvPr id="18" name="í$ḻïdè">
              <a:extLst>
                <a:ext uri="{FF2B5EF4-FFF2-40B4-BE49-F238E27FC236}">
                  <a16:creationId xmlns:a16="http://schemas.microsoft.com/office/drawing/2014/main" xmlns="" id="{9EDB3282-CC13-4CE8-933D-D43ADC2AB1BD}"/>
                </a:ext>
              </a:extLst>
            </p:cNvPr>
            <p:cNvSpPr/>
            <p:nvPr/>
          </p:nvSpPr>
          <p:spPr>
            <a:xfrm>
              <a:off x="9327732" y="4061227"/>
              <a:ext cx="435404" cy="428414"/>
            </a:xfrm>
            <a:custGeom>
              <a:avLst/>
              <a:gdLst>
                <a:gd name="connsiteX0" fmla="*/ 396980 w 599394"/>
                <a:gd name="connsiteY0" fmla="*/ 411566 h 589770"/>
                <a:gd name="connsiteX1" fmla="*/ 485009 w 599394"/>
                <a:gd name="connsiteY1" fmla="*/ 411566 h 589770"/>
                <a:gd name="connsiteX2" fmla="*/ 485009 w 599394"/>
                <a:gd name="connsiteY2" fmla="*/ 499521 h 589770"/>
                <a:gd name="connsiteX3" fmla="*/ 396980 w 599394"/>
                <a:gd name="connsiteY3" fmla="*/ 499521 h 589770"/>
                <a:gd name="connsiteX4" fmla="*/ 255424 w 599394"/>
                <a:gd name="connsiteY4" fmla="*/ 411566 h 589770"/>
                <a:gd name="connsiteX5" fmla="*/ 343453 w 599394"/>
                <a:gd name="connsiteY5" fmla="*/ 411566 h 589770"/>
                <a:gd name="connsiteX6" fmla="*/ 343453 w 599394"/>
                <a:gd name="connsiteY6" fmla="*/ 499521 h 589770"/>
                <a:gd name="connsiteX7" fmla="*/ 255424 w 599394"/>
                <a:gd name="connsiteY7" fmla="*/ 499521 h 589770"/>
                <a:gd name="connsiteX8" fmla="*/ 114311 w 599394"/>
                <a:gd name="connsiteY8" fmla="*/ 411566 h 589770"/>
                <a:gd name="connsiteX9" fmla="*/ 202414 w 599394"/>
                <a:gd name="connsiteY9" fmla="*/ 411566 h 589770"/>
                <a:gd name="connsiteX10" fmla="*/ 202414 w 599394"/>
                <a:gd name="connsiteY10" fmla="*/ 499521 h 589770"/>
                <a:gd name="connsiteX11" fmla="*/ 114311 w 599394"/>
                <a:gd name="connsiteY11" fmla="*/ 499521 h 589770"/>
                <a:gd name="connsiteX12" fmla="*/ 396980 w 599394"/>
                <a:gd name="connsiteY12" fmla="*/ 289110 h 589770"/>
                <a:gd name="connsiteX13" fmla="*/ 485009 w 599394"/>
                <a:gd name="connsiteY13" fmla="*/ 289110 h 589770"/>
                <a:gd name="connsiteX14" fmla="*/ 485009 w 599394"/>
                <a:gd name="connsiteY14" fmla="*/ 377065 h 589770"/>
                <a:gd name="connsiteX15" fmla="*/ 396980 w 599394"/>
                <a:gd name="connsiteY15" fmla="*/ 377065 h 589770"/>
                <a:gd name="connsiteX16" fmla="*/ 255424 w 599394"/>
                <a:gd name="connsiteY16" fmla="*/ 289110 h 589770"/>
                <a:gd name="connsiteX17" fmla="*/ 343453 w 599394"/>
                <a:gd name="connsiteY17" fmla="*/ 289110 h 589770"/>
                <a:gd name="connsiteX18" fmla="*/ 343453 w 599394"/>
                <a:gd name="connsiteY18" fmla="*/ 377065 h 589770"/>
                <a:gd name="connsiteX19" fmla="*/ 255424 w 599394"/>
                <a:gd name="connsiteY19" fmla="*/ 377065 h 589770"/>
                <a:gd name="connsiteX20" fmla="*/ 114311 w 599394"/>
                <a:gd name="connsiteY20" fmla="*/ 289110 h 589770"/>
                <a:gd name="connsiteX21" fmla="*/ 202414 w 599394"/>
                <a:gd name="connsiteY21" fmla="*/ 289110 h 589770"/>
                <a:gd name="connsiteX22" fmla="*/ 202414 w 599394"/>
                <a:gd name="connsiteY22" fmla="*/ 377065 h 589770"/>
                <a:gd name="connsiteX23" fmla="*/ 114311 w 599394"/>
                <a:gd name="connsiteY23" fmla="*/ 377065 h 589770"/>
                <a:gd name="connsiteX24" fmla="*/ 73311 w 599394"/>
                <a:gd name="connsiteY24" fmla="*/ 262427 h 589770"/>
                <a:gd name="connsiteX25" fmla="*/ 64089 w 599394"/>
                <a:gd name="connsiteY25" fmla="*/ 271635 h 589770"/>
                <a:gd name="connsiteX26" fmla="*/ 64089 w 599394"/>
                <a:gd name="connsiteY26" fmla="*/ 517027 h 589770"/>
                <a:gd name="connsiteX27" fmla="*/ 73311 w 599394"/>
                <a:gd name="connsiteY27" fmla="*/ 526235 h 589770"/>
                <a:gd name="connsiteX28" fmla="*/ 526083 w 599394"/>
                <a:gd name="connsiteY28" fmla="*/ 526235 h 589770"/>
                <a:gd name="connsiteX29" fmla="*/ 535305 w 599394"/>
                <a:gd name="connsiteY29" fmla="*/ 517027 h 589770"/>
                <a:gd name="connsiteX30" fmla="*/ 535305 w 599394"/>
                <a:gd name="connsiteY30" fmla="*/ 271635 h 589770"/>
                <a:gd name="connsiteX31" fmla="*/ 526083 w 599394"/>
                <a:gd name="connsiteY31" fmla="*/ 262427 h 589770"/>
                <a:gd name="connsiteX32" fmla="*/ 437558 w 599394"/>
                <a:gd name="connsiteY32" fmla="*/ 35911 h 589770"/>
                <a:gd name="connsiteX33" fmla="*/ 428336 w 599394"/>
                <a:gd name="connsiteY33" fmla="*/ 45119 h 589770"/>
                <a:gd name="connsiteX34" fmla="*/ 428336 w 599394"/>
                <a:gd name="connsiteY34" fmla="*/ 169887 h 589770"/>
                <a:gd name="connsiteX35" fmla="*/ 437558 w 599394"/>
                <a:gd name="connsiteY35" fmla="*/ 179095 h 589770"/>
                <a:gd name="connsiteX36" fmla="*/ 473982 w 599394"/>
                <a:gd name="connsiteY36" fmla="*/ 179095 h 589770"/>
                <a:gd name="connsiteX37" fmla="*/ 483204 w 599394"/>
                <a:gd name="connsiteY37" fmla="*/ 169887 h 589770"/>
                <a:gd name="connsiteX38" fmla="*/ 483204 w 599394"/>
                <a:gd name="connsiteY38" fmla="*/ 45119 h 589770"/>
                <a:gd name="connsiteX39" fmla="*/ 473982 w 599394"/>
                <a:gd name="connsiteY39" fmla="*/ 35911 h 589770"/>
                <a:gd name="connsiteX40" fmla="*/ 125412 w 599394"/>
                <a:gd name="connsiteY40" fmla="*/ 35911 h 589770"/>
                <a:gd name="connsiteX41" fmla="*/ 116190 w 599394"/>
                <a:gd name="connsiteY41" fmla="*/ 45119 h 589770"/>
                <a:gd name="connsiteX42" fmla="*/ 116190 w 599394"/>
                <a:gd name="connsiteY42" fmla="*/ 169887 h 589770"/>
                <a:gd name="connsiteX43" fmla="*/ 125412 w 599394"/>
                <a:gd name="connsiteY43" fmla="*/ 179095 h 589770"/>
                <a:gd name="connsiteX44" fmla="*/ 161836 w 599394"/>
                <a:gd name="connsiteY44" fmla="*/ 179095 h 589770"/>
                <a:gd name="connsiteX45" fmla="*/ 171058 w 599394"/>
                <a:gd name="connsiteY45" fmla="*/ 169887 h 589770"/>
                <a:gd name="connsiteX46" fmla="*/ 171058 w 599394"/>
                <a:gd name="connsiteY46" fmla="*/ 45119 h 589770"/>
                <a:gd name="connsiteX47" fmla="*/ 161836 w 599394"/>
                <a:gd name="connsiteY47" fmla="*/ 35911 h 589770"/>
                <a:gd name="connsiteX48" fmla="*/ 92676 w 599394"/>
                <a:gd name="connsiteY48" fmla="*/ 0 h 589770"/>
                <a:gd name="connsiteX49" fmla="*/ 194573 w 599394"/>
                <a:gd name="connsiteY49" fmla="*/ 0 h 589770"/>
                <a:gd name="connsiteX50" fmla="*/ 207021 w 599394"/>
                <a:gd name="connsiteY50" fmla="*/ 12431 h 589770"/>
                <a:gd name="connsiteX51" fmla="*/ 207021 w 599394"/>
                <a:gd name="connsiteY51" fmla="*/ 84713 h 589770"/>
                <a:gd name="connsiteX52" fmla="*/ 392373 w 599394"/>
                <a:gd name="connsiteY52" fmla="*/ 84713 h 589770"/>
                <a:gd name="connsiteX53" fmla="*/ 392373 w 599394"/>
                <a:gd name="connsiteY53" fmla="*/ 12431 h 589770"/>
                <a:gd name="connsiteX54" fmla="*/ 404360 w 599394"/>
                <a:gd name="connsiteY54" fmla="*/ 0 h 589770"/>
                <a:gd name="connsiteX55" fmla="*/ 506718 w 599394"/>
                <a:gd name="connsiteY55" fmla="*/ 0 h 589770"/>
                <a:gd name="connsiteX56" fmla="*/ 519167 w 599394"/>
                <a:gd name="connsiteY56" fmla="*/ 12431 h 589770"/>
                <a:gd name="connsiteX57" fmla="*/ 519167 w 599394"/>
                <a:gd name="connsiteY57" fmla="*/ 84713 h 589770"/>
                <a:gd name="connsiteX58" fmla="*/ 586945 w 599394"/>
                <a:gd name="connsiteY58" fmla="*/ 84713 h 589770"/>
                <a:gd name="connsiteX59" fmla="*/ 599394 w 599394"/>
                <a:gd name="connsiteY59" fmla="*/ 97144 h 589770"/>
                <a:gd name="connsiteX60" fmla="*/ 599394 w 599394"/>
                <a:gd name="connsiteY60" fmla="*/ 577800 h 589770"/>
                <a:gd name="connsiteX61" fmla="*/ 586945 w 599394"/>
                <a:gd name="connsiteY61" fmla="*/ 589770 h 589770"/>
                <a:gd name="connsiteX62" fmla="*/ 12449 w 599394"/>
                <a:gd name="connsiteY62" fmla="*/ 589770 h 589770"/>
                <a:gd name="connsiteX63" fmla="*/ 0 w 599394"/>
                <a:gd name="connsiteY63" fmla="*/ 577800 h 589770"/>
                <a:gd name="connsiteX64" fmla="*/ 0 w 599394"/>
                <a:gd name="connsiteY64" fmla="*/ 97144 h 589770"/>
                <a:gd name="connsiteX65" fmla="*/ 12449 w 599394"/>
                <a:gd name="connsiteY65" fmla="*/ 84713 h 589770"/>
                <a:gd name="connsiteX66" fmla="*/ 80227 w 599394"/>
                <a:gd name="connsiteY66" fmla="*/ 84713 h 589770"/>
                <a:gd name="connsiteX67" fmla="*/ 80227 w 599394"/>
                <a:gd name="connsiteY67" fmla="*/ 12431 h 589770"/>
                <a:gd name="connsiteX68" fmla="*/ 92676 w 599394"/>
                <a:gd name="connsiteY68" fmla="*/ 0 h 589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599394" h="589770">
                  <a:moveTo>
                    <a:pt x="396980" y="411566"/>
                  </a:moveTo>
                  <a:lnTo>
                    <a:pt x="485009" y="411566"/>
                  </a:lnTo>
                  <a:lnTo>
                    <a:pt x="485009" y="499521"/>
                  </a:lnTo>
                  <a:lnTo>
                    <a:pt x="396980" y="499521"/>
                  </a:lnTo>
                  <a:close/>
                  <a:moveTo>
                    <a:pt x="255424" y="411566"/>
                  </a:moveTo>
                  <a:lnTo>
                    <a:pt x="343453" y="411566"/>
                  </a:lnTo>
                  <a:lnTo>
                    <a:pt x="343453" y="499521"/>
                  </a:lnTo>
                  <a:lnTo>
                    <a:pt x="255424" y="499521"/>
                  </a:lnTo>
                  <a:close/>
                  <a:moveTo>
                    <a:pt x="114311" y="411566"/>
                  </a:moveTo>
                  <a:lnTo>
                    <a:pt x="202414" y="411566"/>
                  </a:lnTo>
                  <a:lnTo>
                    <a:pt x="202414" y="499521"/>
                  </a:lnTo>
                  <a:lnTo>
                    <a:pt x="114311" y="499521"/>
                  </a:lnTo>
                  <a:close/>
                  <a:moveTo>
                    <a:pt x="396980" y="289110"/>
                  </a:moveTo>
                  <a:lnTo>
                    <a:pt x="485009" y="289110"/>
                  </a:lnTo>
                  <a:lnTo>
                    <a:pt x="485009" y="377065"/>
                  </a:lnTo>
                  <a:lnTo>
                    <a:pt x="396980" y="377065"/>
                  </a:lnTo>
                  <a:close/>
                  <a:moveTo>
                    <a:pt x="255424" y="289110"/>
                  </a:moveTo>
                  <a:lnTo>
                    <a:pt x="343453" y="289110"/>
                  </a:lnTo>
                  <a:lnTo>
                    <a:pt x="343453" y="377065"/>
                  </a:lnTo>
                  <a:lnTo>
                    <a:pt x="255424" y="377065"/>
                  </a:lnTo>
                  <a:close/>
                  <a:moveTo>
                    <a:pt x="114311" y="289110"/>
                  </a:moveTo>
                  <a:lnTo>
                    <a:pt x="202414" y="289110"/>
                  </a:lnTo>
                  <a:lnTo>
                    <a:pt x="202414" y="377065"/>
                  </a:lnTo>
                  <a:lnTo>
                    <a:pt x="114311" y="377065"/>
                  </a:lnTo>
                  <a:close/>
                  <a:moveTo>
                    <a:pt x="73311" y="262427"/>
                  </a:moveTo>
                  <a:cubicBezTo>
                    <a:pt x="68239" y="262427"/>
                    <a:pt x="64089" y="266570"/>
                    <a:pt x="64089" y="271635"/>
                  </a:cubicBezTo>
                  <a:lnTo>
                    <a:pt x="64089" y="517027"/>
                  </a:lnTo>
                  <a:cubicBezTo>
                    <a:pt x="64089" y="522091"/>
                    <a:pt x="68239" y="526235"/>
                    <a:pt x="73311" y="526235"/>
                  </a:cubicBezTo>
                  <a:lnTo>
                    <a:pt x="526083" y="526235"/>
                  </a:lnTo>
                  <a:cubicBezTo>
                    <a:pt x="531155" y="526235"/>
                    <a:pt x="535305" y="522091"/>
                    <a:pt x="535305" y="517027"/>
                  </a:cubicBezTo>
                  <a:lnTo>
                    <a:pt x="535305" y="271635"/>
                  </a:lnTo>
                  <a:cubicBezTo>
                    <a:pt x="535305" y="266570"/>
                    <a:pt x="531155" y="262427"/>
                    <a:pt x="526083" y="262427"/>
                  </a:cubicBezTo>
                  <a:close/>
                  <a:moveTo>
                    <a:pt x="437558" y="35911"/>
                  </a:moveTo>
                  <a:cubicBezTo>
                    <a:pt x="432486" y="35911"/>
                    <a:pt x="428336" y="40055"/>
                    <a:pt x="428336" y="45119"/>
                  </a:cubicBezTo>
                  <a:lnTo>
                    <a:pt x="428336" y="169887"/>
                  </a:lnTo>
                  <a:cubicBezTo>
                    <a:pt x="428336" y="174951"/>
                    <a:pt x="432486" y="179095"/>
                    <a:pt x="437558" y="179095"/>
                  </a:cubicBezTo>
                  <a:lnTo>
                    <a:pt x="473982" y="179095"/>
                  </a:lnTo>
                  <a:cubicBezTo>
                    <a:pt x="479054" y="179095"/>
                    <a:pt x="483204" y="174951"/>
                    <a:pt x="483204" y="169887"/>
                  </a:cubicBezTo>
                  <a:lnTo>
                    <a:pt x="483204" y="45119"/>
                  </a:lnTo>
                  <a:cubicBezTo>
                    <a:pt x="483204" y="40055"/>
                    <a:pt x="479054" y="35911"/>
                    <a:pt x="473982" y="35911"/>
                  </a:cubicBezTo>
                  <a:close/>
                  <a:moveTo>
                    <a:pt x="125412" y="35911"/>
                  </a:moveTo>
                  <a:cubicBezTo>
                    <a:pt x="120340" y="35911"/>
                    <a:pt x="116190" y="40055"/>
                    <a:pt x="116190" y="45119"/>
                  </a:cubicBezTo>
                  <a:lnTo>
                    <a:pt x="116190" y="169887"/>
                  </a:lnTo>
                  <a:cubicBezTo>
                    <a:pt x="116190" y="174951"/>
                    <a:pt x="120340" y="179095"/>
                    <a:pt x="125412" y="179095"/>
                  </a:cubicBezTo>
                  <a:lnTo>
                    <a:pt x="161836" y="179095"/>
                  </a:lnTo>
                  <a:cubicBezTo>
                    <a:pt x="166908" y="179095"/>
                    <a:pt x="171058" y="174951"/>
                    <a:pt x="171058" y="169887"/>
                  </a:cubicBezTo>
                  <a:lnTo>
                    <a:pt x="171058" y="45119"/>
                  </a:lnTo>
                  <a:cubicBezTo>
                    <a:pt x="171058" y="40055"/>
                    <a:pt x="166908" y="35911"/>
                    <a:pt x="161836" y="35911"/>
                  </a:cubicBezTo>
                  <a:close/>
                  <a:moveTo>
                    <a:pt x="92676" y="0"/>
                  </a:moveTo>
                  <a:lnTo>
                    <a:pt x="194573" y="0"/>
                  </a:lnTo>
                  <a:cubicBezTo>
                    <a:pt x="201489" y="0"/>
                    <a:pt x="207021" y="5525"/>
                    <a:pt x="207021" y="12431"/>
                  </a:cubicBezTo>
                  <a:lnTo>
                    <a:pt x="207021" y="84713"/>
                  </a:lnTo>
                  <a:lnTo>
                    <a:pt x="392373" y="84713"/>
                  </a:lnTo>
                  <a:lnTo>
                    <a:pt x="392373" y="12431"/>
                  </a:lnTo>
                  <a:cubicBezTo>
                    <a:pt x="392373" y="5525"/>
                    <a:pt x="397905" y="0"/>
                    <a:pt x="404360" y="0"/>
                  </a:cubicBezTo>
                  <a:lnTo>
                    <a:pt x="506718" y="0"/>
                  </a:lnTo>
                  <a:cubicBezTo>
                    <a:pt x="513635" y="0"/>
                    <a:pt x="519167" y="5525"/>
                    <a:pt x="519167" y="12431"/>
                  </a:cubicBezTo>
                  <a:lnTo>
                    <a:pt x="519167" y="84713"/>
                  </a:lnTo>
                  <a:lnTo>
                    <a:pt x="586945" y="84713"/>
                  </a:lnTo>
                  <a:cubicBezTo>
                    <a:pt x="593861" y="84713"/>
                    <a:pt x="599394" y="90238"/>
                    <a:pt x="599394" y="97144"/>
                  </a:cubicBezTo>
                  <a:lnTo>
                    <a:pt x="599394" y="577800"/>
                  </a:lnTo>
                  <a:cubicBezTo>
                    <a:pt x="599394" y="584245"/>
                    <a:pt x="593861" y="589770"/>
                    <a:pt x="586945" y="589770"/>
                  </a:cubicBezTo>
                  <a:lnTo>
                    <a:pt x="12449" y="589770"/>
                  </a:lnTo>
                  <a:cubicBezTo>
                    <a:pt x="5533" y="589770"/>
                    <a:pt x="0" y="584245"/>
                    <a:pt x="0" y="577800"/>
                  </a:cubicBezTo>
                  <a:lnTo>
                    <a:pt x="0" y="97144"/>
                  </a:lnTo>
                  <a:cubicBezTo>
                    <a:pt x="0" y="90238"/>
                    <a:pt x="5533" y="84713"/>
                    <a:pt x="12449" y="84713"/>
                  </a:cubicBezTo>
                  <a:lnTo>
                    <a:pt x="80227" y="84713"/>
                  </a:lnTo>
                  <a:lnTo>
                    <a:pt x="80227" y="12431"/>
                  </a:lnTo>
                  <a:cubicBezTo>
                    <a:pt x="80227" y="5525"/>
                    <a:pt x="85759" y="0"/>
                    <a:pt x="9267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numCol="1" spcCol="127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200" kern="1200">
                <a:cs typeface="+mn-ea"/>
                <a:sym typeface="+mn-lt"/>
              </a:endParaRPr>
            </a:p>
          </p:txBody>
        </p:sp>
        <p:sp>
          <p:nvSpPr>
            <p:cNvPr id="19" name="íŝļiďê">
              <a:extLst>
                <a:ext uri="{FF2B5EF4-FFF2-40B4-BE49-F238E27FC236}">
                  <a16:creationId xmlns:a16="http://schemas.microsoft.com/office/drawing/2014/main" xmlns="" id="{A9032F06-7A5D-4AF5-9654-61BBFEC9E31A}"/>
                </a:ext>
              </a:extLst>
            </p:cNvPr>
            <p:cNvSpPr txBox="1"/>
            <p:nvPr/>
          </p:nvSpPr>
          <p:spPr bwMode="auto">
            <a:xfrm>
              <a:off x="8188341" y="4768853"/>
              <a:ext cx="2752860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zh-CN" altLang="en-US" sz="2000" b="1" dirty="0">
                  <a:solidFill>
                    <a:schemeClr val="accent2">
                      <a:lumMod val="90000"/>
                      <a:lumOff val="10000"/>
                    </a:schemeClr>
                  </a:solidFill>
                  <a:cs typeface="+mn-ea"/>
                  <a:sym typeface="+mn-lt"/>
                </a:rPr>
                <a:t>标题</a:t>
              </a:r>
              <a:endParaRPr lang="en-US" altLang="zh-CN" sz="2000" b="1" dirty="0">
                <a:solidFill>
                  <a:schemeClr val="accent2">
                    <a:lumMod val="90000"/>
                    <a:lumOff val="1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02184D3E-B517-46D2-AD08-6C3935A5C08B}"/>
              </a:ext>
            </a:extLst>
          </p:cNvPr>
          <p:cNvGrpSpPr/>
          <p:nvPr/>
        </p:nvGrpSpPr>
        <p:grpSpPr>
          <a:xfrm>
            <a:off x="660400" y="2004003"/>
            <a:ext cx="7268908" cy="1877812"/>
            <a:chOff x="660400" y="2004003"/>
            <a:chExt cx="7268908" cy="1877812"/>
          </a:xfrm>
        </p:grpSpPr>
        <p:sp>
          <p:nvSpPr>
            <p:cNvPr id="21" name="íṥļïḍè">
              <a:extLst>
                <a:ext uri="{FF2B5EF4-FFF2-40B4-BE49-F238E27FC236}">
                  <a16:creationId xmlns:a16="http://schemas.microsoft.com/office/drawing/2014/main" xmlns="" id="{167D1FF6-78C1-4193-8140-B31D149E97D6}"/>
                </a:ext>
              </a:extLst>
            </p:cNvPr>
            <p:cNvSpPr/>
            <p:nvPr/>
          </p:nvSpPr>
          <p:spPr>
            <a:xfrm>
              <a:off x="4591641" y="2053744"/>
              <a:ext cx="3337667" cy="18280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705" y="0"/>
                  </a:moveTo>
                  <a:cubicBezTo>
                    <a:pt x="6856" y="0"/>
                    <a:pt x="4277" y="2111"/>
                    <a:pt x="2410" y="5519"/>
                  </a:cubicBezTo>
                  <a:cubicBezTo>
                    <a:pt x="1340" y="7473"/>
                    <a:pt x="515" y="9860"/>
                    <a:pt x="0" y="12517"/>
                  </a:cubicBezTo>
                  <a:lnTo>
                    <a:pt x="1821" y="12517"/>
                  </a:lnTo>
                  <a:cubicBezTo>
                    <a:pt x="2252" y="10713"/>
                    <a:pt x="2856" y="9083"/>
                    <a:pt x="3608" y="7710"/>
                  </a:cubicBezTo>
                  <a:cubicBezTo>
                    <a:pt x="5168" y="4861"/>
                    <a:pt x="7324" y="3094"/>
                    <a:pt x="9705" y="3094"/>
                  </a:cubicBezTo>
                  <a:cubicBezTo>
                    <a:pt x="9717" y="3094"/>
                    <a:pt x="9728" y="3098"/>
                    <a:pt x="9739" y="3098"/>
                  </a:cubicBezTo>
                  <a:lnTo>
                    <a:pt x="9742" y="3098"/>
                  </a:lnTo>
                  <a:lnTo>
                    <a:pt x="9742" y="3102"/>
                  </a:lnTo>
                  <a:cubicBezTo>
                    <a:pt x="12108" y="3120"/>
                    <a:pt x="14250" y="4876"/>
                    <a:pt x="15803" y="7710"/>
                  </a:cubicBezTo>
                  <a:cubicBezTo>
                    <a:pt x="17024" y="9939"/>
                    <a:pt x="17872" y="12839"/>
                    <a:pt x="18187" y="16077"/>
                  </a:cubicBezTo>
                  <a:lnTo>
                    <a:pt x="16608" y="16077"/>
                  </a:lnTo>
                  <a:lnTo>
                    <a:pt x="19106" y="21600"/>
                  </a:lnTo>
                  <a:lnTo>
                    <a:pt x="21600" y="16077"/>
                  </a:lnTo>
                  <a:lnTo>
                    <a:pt x="19901" y="16077"/>
                  </a:lnTo>
                  <a:cubicBezTo>
                    <a:pt x="19570" y="11984"/>
                    <a:pt x="18529" y="8311"/>
                    <a:pt x="17000" y="5519"/>
                  </a:cubicBezTo>
                  <a:cubicBezTo>
                    <a:pt x="15156" y="2152"/>
                    <a:pt x="12616" y="54"/>
                    <a:pt x="9808" y="4"/>
                  </a:cubicBezTo>
                  <a:cubicBezTo>
                    <a:pt x="9774" y="3"/>
                    <a:pt x="9740" y="0"/>
                    <a:pt x="9705" y="0"/>
                  </a:cubicBezTo>
                  <a:close/>
                </a:path>
              </a:pathLst>
            </a:custGeom>
            <a:solidFill>
              <a:srgbClr val="E24E0C"/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numCol="1" anchor="ctr">
              <a:normAutofit/>
            </a:bodyPr>
            <a:lstStyle/>
            <a:p>
              <a:endParaRPr>
                <a:cs typeface="+mn-ea"/>
                <a:sym typeface="+mn-lt"/>
              </a:endParaRPr>
            </a:p>
          </p:txBody>
        </p:sp>
        <p:sp>
          <p:nvSpPr>
            <p:cNvPr id="22" name="iṣliḓè">
              <a:extLst>
                <a:ext uri="{FF2B5EF4-FFF2-40B4-BE49-F238E27FC236}">
                  <a16:creationId xmlns:a16="http://schemas.microsoft.com/office/drawing/2014/main" xmlns="" id="{65F33F2E-D0FA-46E9-8131-C5C2F94A8119}"/>
                </a:ext>
              </a:extLst>
            </p:cNvPr>
            <p:cNvSpPr/>
            <p:nvPr/>
          </p:nvSpPr>
          <p:spPr>
            <a:xfrm>
              <a:off x="660400" y="2854228"/>
              <a:ext cx="4213092" cy="258883"/>
            </a:xfrm>
            <a:prstGeom prst="rect">
              <a:avLst/>
            </a:prstGeom>
            <a:solidFill>
              <a:srgbClr val="E24E0C"/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numCol="1" anchor="t">
              <a:normAutofit fontScale="70000" lnSpcReduction="20000"/>
            </a:bodyPr>
            <a:lstStyle/>
            <a:p>
              <a:endParaRPr>
                <a:cs typeface="+mn-ea"/>
                <a:sym typeface="+mn-lt"/>
              </a:endParaRPr>
            </a:p>
          </p:txBody>
        </p:sp>
        <p:sp>
          <p:nvSpPr>
            <p:cNvPr id="23" name="ïṥḻîḋè">
              <a:extLst>
                <a:ext uri="{FF2B5EF4-FFF2-40B4-BE49-F238E27FC236}">
                  <a16:creationId xmlns:a16="http://schemas.microsoft.com/office/drawing/2014/main" xmlns="" id="{5F3FC825-303C-458B-99F6-2CE61723E438}"/>
                </a:ext>
              </a:extLst>
            </p:cNvPr>
            <p:cNvSpPr/>
            <p:nvPr/>
          </p:nvSpPr>
          <p:spPr>
            <a:xfrm>
              <a:off x="2141274" y="2557605"/>
              <a:ext cx="852131" cy="852131"/>
            </a:xfrm>
            <a:prstGeom prst="ellipse">
              <a:avLst/>
            </a:prstGeom>
            <a:solidFill>
              <a:srgbClr val="E24E0C"/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numCol="1" anchor="ctr">
              <a:normAutofit/>
            </a:bodyPr>
            <a:lstStyle/>
            <a:p>
              <a:endParaRPr dirty="0">
                <a:cs typeface="+mn-ea"/>
                <a:sym typeface="+mn-lt"/>
              </a:endParaRPr>
            </a:p>
          </p:txBody>
        </p:sp>
        <p:sp>
          <p:nvSpPr>
            <p:cNvPr id="24" name="îSlíḑê">
              <a:extLst>
                <a:ext uri="{FF2B5EF4-FFF2-40B4-BE49-F238E27FC236}">
                  <a16:creationId xmlns:a16="http://schemas.microsoft.com/office/drawing/2014/main" xmlns="" id="{E3DD2BFC-7C00-49AC-A1BE-4C7E4A9370FF}"/>
                </a:ext>
              </a:extLst>
            </p:cNvPr>
            <p:cNvSpPr txBox="1"/>
            <p:nvPr/>
          </p:nvSpPr>
          <p:spPr bwMode="auto">
            <a:xfrm>
              <a:off x="1169722" y="2004003"/>
              <a:ext cx="2752860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zh-CN" altLang="en-US" sz="2000" b="1" dirty="0">
                  <a:solidFill>
                    <a:srgbClr val="E24E0C"/>
                  </a:solidFill>
                  <a:cs typeface="+mn-ea"/>
                  <a:sym typeface="+mn-lt"/>
                </a:rPr>
                <a:t>标题</a:t>
              </a:r>
              <a:endParaRPr lang="en-US" altLang="zh-CN" sz="2000" b="1" dirty="0">
                <a:solidFill>
                  <a:srgbClr val="E24E0C"/>
                </a:solidFill>
                <a:cs typeface="+mn-ea"/>
                <a:sym typeface="+mn-lt"/>
              </a:endParaRPr>
            </a:p>
          </p:txBody>
        </p:sp>
        <p:sp>
          <p:nvSpPr>
            <p:cNvPr id="25" name="PA-A000320141231B76PPSH-2168">
              <a:extLst>
                <a:ext uri="{FF2B5EF4-FFF2-40B4-BE49-F238E27FC236}">
                  <a16:creationId xmlns:a16="http://schemas.microsoft.com/office/drawing/2014/main" xmlns="" id="{75F394DB-D7D1-453C-BC02-3629CFB42DA0}"/>
                </a:ext>
              </a:extLst>
            </p:cNvPr>
            <p:cNvSpPr>
              <a:spLocks/>
            </p:cNvSpPr>
            <p:nvPr>
              <p:custDataLst>
                <p:tags r:id="rId1"/>
              </p:custDataLst>
            </p:nvPr>
          </p:nvSpPr>
          <p:spPr bwMode="auto">
            <a:xfrm>
              <a:off x="2228542" y="2661423"/>
              <a:ext cx="648000" cy="576000"/>
            </a:xfrm>
            <a:custGeom>
              <a:avLst/>
              <a:gdLst>
                <a:gd name="T0" fmla="*/ 807603 w 2265363"/>
                <a:gd name="T1" fmla="*/ 1870063 h 2438400"/>
                <a:gd name="T2" fmla="*/ 1092591 w 2265363"/>
                <a:gd name="T3" fmla="*/ 1655079 h 2438400"/>
                <a:gd name="T4" fmla="*/ 987378 w 2265363"/>
                <a:gd name="T5" fmla="*/ 1652113 h 2438400"/>
                <a:gd name="T6" fmla="*/ 803619 w 2265363"/>
                <a:gd name="T7" fmla="*/ 1651620 h 2438400"/>
                <a:gd name="T8" fmla="*/ 706514 w 2265363"/>
                <a:gd name="T9" fmla="*/ 1646678 h 2438400"/>
                <a:gd name="T10" fmla="*/ 1698053 w 2265363"/>
                <a:gd name="T11" fmla="*/ 1643680 h 2438400"/>
                <a:gd name="T12" fmla="*/ 1225432 w 2265363"/>
                <a:gd name="T13" fmla="*/ 1730694 h 2438400"/>
                <a:gd name="T14" fmla="*/ 1660611 w 2265363"/>
                <a:gd name="T15" fmla="*/ 1549479 h 2438400"/>
                <a:gd name="T16" fmla="*/ 519545 w 2265363"/>
                <a:gd name="T17" fmla="*/ 1390794 h 2438400"/>
                <a:gd name="T18" fmla="*/ 447643 w 2265363"/>
                <a:gd name="T19" fmla="*/ 1332057 h 2438400"/>
                <a:gd name="T20" fmla="*/ 415235 w 2265363"/>
                <a:gd name="T21" fmla="*/ 1342805 h 2438400"/>
                <a:gd name="T22" fmla="*/ 321688 w 2265363"/>
                <a:gd name="T23" fmla="*/ 1363163 h 2438400"/>
                <a:gd name="T24" fmla="*/ 162704 w 2265363"/>
                <a:gd name="T25" fmla="*/ 1593039 h 2438400"/>
                <a:gd name="T26" fmla="*/ 84577 w 2265363"/>
                <a:gd name="T27" fmla="*/ 1431036 h 2438400"/>
                <a:gd name="T28" fmla="*/ 1375559 w 2265363"/>
                <a:gd name="T29" fmla="*/ 1312415 h 2438400"/>
                <a:gd name="T30" fmla="*/ 1344869 w 2265363"/>
                <a:gd name="T31" fmla="*/ 1307927 h 2438400"/>
                <a:gd name="T32" fmla="*/ 1272476 w 2265363"/>
                <a:gd name="T33" fmla="*/ 1361280 h 2438400"/>
                <a:gd name="T34" fmla="*/ 1218542 w 2265363"/>
                <a:gd name="T35" fmla="*/ 1249731 h 2438400"/>
                <a:gd name="T36" fmla="*/ 652846 w 2265363"/>
                <a:gd name="T37" fmla="*/ 1148691 h 2438400"/>
                <a:gd name="T38" fmla="*/ 606985 w 2265363"/>
                <a:gd name="T39" fmla="*/ 1150938 h 2438400"/>
                <a:gd name="T40" fmla="*/ 1197159 w 2265363"/>
                <a:gd name="T41" fmla="*/ 1148449 h 2438400"/>
                <a:gd name="T42" fmla="*/ 1156511 w 2265363"/>
                <a:gd name="T43" fmla="*/ 1128479 h 2438400"/>
                <a:gd name="T44" fmla="*/ 307346 w 2265363"/>
                <a:gd name="T45" fmla="*/ 921742 h 2438400"/>
                <a:gd name="T46" fmla="*/ 278842 w 2265363"/>
                <a:gd name="T47" fmla="*/ 945059 h 2438400"/>
                <a:gd name="T48" fmla="*/ 1501779 w 2265363"/>
                <a:gd name="T49" fmla="*/ 889737 h 2438400"/>
                <a:gd name="T50" fmla="*/ 1486411 w 2265363"/>
                <a:gd name="T51" fmla="*/ 843173 h 2438400"/>
                <a:gd name="T52" fmla="*/ 1277714 w 2265363"/>
                <a:gd name="T53" fmla="*/ 540246 h 2438400"/>
                <a:gd name="T54" fmla="*/ 1161926 w 2265363"/>
                <a:gd name="T55" fmla="*/ 776388 h 2438400"/>
                <a:gd name="T56" fmla="*/ 840098 w 2265363"/>
                <a:gd name="T57" fmla="*/ 1600895 h 2438400"/>
                <a:gd name="T58" fmla="*/ 611249 w 2265363"/>
                <a:gd name="T59" fmla="*/ 1059905 h 2438400"/>
                <a:gd name="T60" fmla="*/ 546784 w 2265363"/>
                <a:gd name="T61" fmla="*/ 508496 h 2438400"/>
                <a:gd name="T62" fmla="*/ 1022335 w 2265363"/>
                <a:gd name="T63" fmla="*/ 422177 h 2438400"/>
                <a:gd name="T64" fmla="*/ 495405 w 2265363"/>
                <a:gd name="T65" fmla="*/ 982018 h 2438400"/>
                <a:gd name="T66" fmla="*/ 437558 w 2265363"/>
                <a:gd name="T67" fmla="*/ 1315145 h 2438400"/>
                <a:gd name="T68" fmla="*/ 304484 w 2265363"/>
                <a:gd name="T69" fmla="*/ 848569 h 2438400"/>
                <a:gd name="T70" fmla="*/ 267492 w 2265363"/>
                <a:gd name="T71" fmla="*/ 421433 h 2438400"/>
                <a:gd name="T72" fmla="*/ 591551 w 2265363"/>
                <a:gd name="T73" fmla="*/ 418578 h 2438400"/>
                <a:gd name="T74" fmla="*/ 1526543 w 2265363"/>
                <a:gd name="T75" fmla="*/ 392345 h 2438400"/>
                <a:gd name="T76" fmla="*/ 1488091 w 2265363"/>
                <a:gd name="T77" fmla="*/ 816070 h 2438400"/>
                <a:gd name="T78" fmla="*/ 1368522 w 2265363"/>
                <a:gd name="T79" fmla="*/ 1294559 h 2438400"/>
                <a:gd name="T80" fmla="*/ 1288148 w 2265363"/>
                <a:gd name="T81" fmla="*/ 1044536 h 2438400"/>
                <a:gd name="T82" fmla="*/ 1395561 w 2265363"/>
                <a:gd name="T83" fmla="*/ 346998 h 2438400"/>
                <a:gd name="T84" fmla="*/ 1204896 w 2265363"/>
                <a:gd name="T85" fmla="*/ 344070 h 2438400"/>
                <a:gd name="T86" fmla="*/ 581158 w 2265363"/>
                <a:gd name="T87" fmla="*/ 104180 h 2438400"/>
                <a:gd name="T88" fmla="*/ 635289 w 2265363"/>
                <a:gd name="T89" fmla="*/ 328911 h 2438400"/>
                <a:gd name="T90" fmla="*/ 547542 w 2265363"/>
                <a:gd name="T91" fmla="*/ 238126 h 2438400"/>
                <a:gd name="T92" fmla="*/ 404182 w 2265363"/>
                <a:gd name="T93" fmla="*/ 306587 h 2438400"/>
                <a:gd name="T94" fmla="*/ 290236 w 2265363"/>
                <a:gd name="T95" fmla="*/ 335360 h 2438400"/>
                <a:gd name="T96" fmla="*/ 328547 w 2265363"/>
                <a:gd name="T97" fmla="*/ 168920 h 2438400"/>
                <a:gd name="T98" fmla="*/ 1342152 w 2265363"/>
                <a:gd name="T99" fmla="*/ 10914 h 2438400"/>
                <a:gd name="T100" fmla="*/ 1476305 w 2265363"/>
                <a:gd name="T101" fmla="*/ 215305 h 2438400"/>
                <a:gd name="T102" fmla="*/ 1493136 w 2265363"/>
                <a:gd name="T103" fmla="*/ 326182 h 2438400"/>
                <a:gd name="T104" fmla="*/ 1371359 w 2265363"/>
                <a:gd name="T105" fmla="*/ 307083 h 2438400"/>
                <a:gd name="T106" fmla="*/ 1259234 w 2265363"/>
                <a:gd name="T107" fmla="*/ 291208 h 2438400"/>
                <a:gd name="T108" fmla="*/ 1193643 w 2265363"/>
                <a:gd name="T109" fmla="*/ 288231 h 2438400"/>
                <a:gd name="T110" fmla="*/ 1252304 w 2265363"/>
                <a:gd name="T111" fmla="*/ 34975 h 2438400"/>
                <a:gd name="T112" fmla="*/ 1059598 w 2265363"/>
                <a:gd name="T113" fmla="*/ 73089 h 2438400"/>
                <a:gd name="T114" fmla="*/ 1039026 w 2265363"/>
                <a:gd name="T115" fmla="*/ 130569 h 2438400"/>
                <a:gd name="T116" fmla="*/ 1058855 w 2265363"/>
                <a:gd name="T117" fmla="*/ 276498 h 2438400"/>
                <a:gd name="T118" fmla="*/ 921045 w 2265363"/>
                <a:gd name="T119" fmla="*/ 423666 h 2438400"/>
                <a:gd name="T120" fmla="*/ 753244 w 2265363"/>
                <a:gd name="T121" fmla="*/ 275507 h 2438400"/>
                <a:gd name="T122" fmla="*/ 752005 w 2265363"/>
                <a:gd name="T123" fmla="*/ 116446 h 2438400"/>
                <a:gd name="T124" fmla="*/ 900472 w 2265363"/>
                <a:gd name="T125" fmla="*/ 495 h 243840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265363" h="2438400">
                  <a:moveTo>
                    <a:pt x="402259" y="2146300"/>
                  </a:moveTo>
                  <a:lnTo>
                    <a:pt x="432729" y="2155498"/>
                  </a:lnTo>
                  <a:lnTo>
                    <a:pt x="448916" y="2160572"/>
                  </a:lnTo>
                  <a:lnTo>
                    <a:pt x="467643" y="2166281"/>
                  </a:lnTo>
                  <a:lnTo>
                    <a:pt x="489226" y="2172307"/>
                  </a:lnTo>
                  <a:lnTo>
                    <a:pt x="513665" y="2177698"/>
                  </a:lnTo>
                  <a:lnTo>
                    <a:pt x="526679" y="2181187"/>
                  </a:lnTo>
                  <a:lnTo>
                    <a:pt x="539692" y="2184676"/>
                  </a:lnTo>
                  <a:lnTo>
                    <a:pt x="553657" y="2187847"/>
                  </a:lnTo>
                  <a:lnTo>
                    <a:pt x="568258" y="2191019"/>
                  </a:lnTo>
                  <a:lnTo>
                    <a:pt x="630468" y="2203388"/>
                  </a:lnTo>
                  <a:lnTo>
                    <a:pt x="646972" y="2206242"/>
                  </a:lnTo>
                  <a:lnTo>
                    <a:pt x="663477" y="2209097"/>
                  </a:lnTo>
                  <a:lnTo>
                    <a:pt x="697438" y="2214171"/>
                  </a:lnTo>
                  <a:lnTo>
                    <a:pt x="714578" y="2217343"/>
                  </a:lnTo>
                  <a:lnTo>
                    <a:pt x="732035" y="2219563"/>
                  </a:lnTo>
                  <a:lnTo>
                    <a:pt x="749492" y="2221783"/>
                  </a:lnTo>
                  <a:lnTo>
                    <a:pt x="766949" y="2223686"/>
                  </a:lnTo>
                  <a:lnTo>
                    <a:pt x="802180" y="2227809"/>
                  </a:lnTo>
                  <a:lnTo>
                    <a:pt x="836776" y="2230981"/>
                  </a:lnTo>
                  <a:lnTo>
                    <a:pt x="871372" y="2234152"/>
                  </a:lnTo>
                  <a:lnTo>
                    <a:pt x="904699" y="2236689"/>
                  </a:lnTo>
                  <a:lnTo>
                    <a:pt x="921204" y="2238275"/>
                  </a:lnTo>
                  <a:lnTo>
                    <a:pt x="937073" y="2238909"/>
                  </a:lnTo>
                  <a:lnTo>
                    <a:pt x="967861" y="2240495"/>
                  </a:lnTo>
                  <a:lnTo>
                    <a:pt x="997379" y="2241764"/>
                  </a:lnTo>
                  <a:lnTo>
                    <a:pt x="1024358" y="2243032"/>
                  </a:lnTo>
                  <a:lnTo>
                    <a:pt x="1037371" y="2243667"/>
                  </a:lnTo>
                  <a:lnTo>
                    <a:pt x="1049749" y="2243667"/>
                  </a:lnTo>
                  <a:lnTo>
                    <a:pt x="1073554" y="2243667"/>
                  </a:lnTo>
                  <a:lnTo>
                    <a:pt x="1108467" y="2243984"/>
                  </a:lnTo>
                  <a:lnTo>
                    <a:pt x="1111641" y="2221783"/>
                  </a:lnTo>
                  <a:lnTo>
                    <a:pt x="1338263" y="2284580"/>
                  </a:lnTo>
                  <a:lnTo>
                    <a:pt x="1082758" y="2438400"/>
                  </a:lnTo>
                  <a:lnTo>
                    <a:pt x="1088154" y="2395584"/>
                  </a:lnTo>
                  <a:lnTo>
                    <a:pt x="1071014" y="2394950"/>
                  </a:lnTo>
                  <a:lnTo>
                    <a:pt x="1047210" y="2393998"/>
                  </a:lnTo>
                  <a:lnTo>
                    <a:pt x="1034515" y="2393681"/>
                  </a:lnTo>
                  <a:lnTo>
                    <a:pt x="1020866" y="2393047"/>
                  </a:lnTo>
                  <a:lnTo>
                    <a:pt x="991348" y="2391144"/>
                  </a:lnTo>
                  <a:lnTo>
                    <a:pt x="959926" y="2389241"/>
                  </a:lnTo>
                  <a:lnTo>
                    <a:pt x="926599" y="2386704"/>
                  </a:lnTo>
                  <a:lnTo>
                    <a:pt x="909777" y="2385118"/>
                  </a:lnTo>
                  <a:lnTo>
                    <a:pt x="892320" y="2383532"/>
                  </a:lnTo>
                  <a:lnTo>
                    <a:pt x="820588" y="2375603"/>
                  </a:lnTo>
                  <a:lnTo>
                    <a:pt x="802497" y="2373383"/>
                  </a:lnTo>
                  <a:lnTo>
                    <a:pt x="784088" y="2370846"/>
                  </a:lnTo>
                  <a:lnTo>
                    <a:pt x="746952" y="2364820"/>
                  </a:lnTo>
                  <a:lnTo>
                    <a:pt x="728543" y="2362283"/>
                  </a:lnTo>
                  <a:lnTo>
                    <a:pt x="710134" y="2359111"/>
                  </a:lnTo>
                  <a:lnTo>
                    <a:pt x="692043" y="2355940"/>
                  </a:lnTo>
                  <a:lnTo>
                    <a:pt x="673634" y="2352134"/>
                  </a:lnTo>
                  <a:lnTo>
                    <a:pt x="638085" y="2344839"/>
                  </a:lnTo>
                  <a:lnTo>
                    <a:pt x="620311" y="2341668"/>
                  </a:lnTo>
                  <a:lnTo>
                    <a:pt x="602854" y="2337545"/>
                  </a:lnTo>
                  <a:lnTo>
                    <a:pt x="536835" y="2321370"/>
                  </a:lnTo>
                  <a:lnTo>
                    <a:pt x="528900" y="2319467"/>
                  </a:lnTo>
                  <a:lnTo>
                    <a:pt x="521283" y="2317564"/>
                  </a:lnTo>
                  <a:lnTo>
                    <a:pt x="506365" y="2313124"/>
                  </a:lnTo>
                  <a:lnTo>
                    <a:pt x="478117" y="2304243"/>
                  </a:lnTo>
                  <a:lnTo>
                    <a:pt x="452090" y="2296632"/>
                  </a:lnTo>
                  <a:lnTo>
                    <a:pt x="428920" y="2288703"/>
                  </a:lnTo>
                  <a:lnTo>
                    <a:pt x="408607" y="2281091"/>
                  </a:lnTo>
                  <a:lnTo>
                    <a:pt x="391467" y="2274748"/>
                  </a:lnTo>
                  <a:lnTo>
                    <a:pt x="358775" y="2262379"/>
                  </a:lnTo>
                  <a:lnTo>
                    <a:pt x="402259" y="2146300"/>
                  </a:lnTo>
                  <a:close/>
                  <a:moveTo>
                    <a:pt x="1231900" y="2073275"/>
                  </a:moveTo>
                  <a:lnTo>
                    <a:pt x="1342313" y="2073275"/>
                  </a:lnTo>
                  <a:lnTo>
                    <a:pt x="1346426" y="2075805"/>
                  </a:lnTo>
                  <a:lnTo>
                    <a:pt x="1356866" y="2083079"/>
                  </a:lnTo>
                  <a:lnTo>
                    <a:pt x="1369205" y="2091618"/>
                  </a:lnTo>
                  <a:lnTo>
                    <a:pt x="1375532" y="2096362"/>
                  </a:lnTo>
                  <a:lnTo>
                    <a:pt x="1382492" y="2102055"/>
                  </a:lnTo>
                  <a:lnTo>
                    <a:pt x="1388820" y="2107431"/>
                  </a:lnTo>
                  <a:lnTo>
                    <a:pt x="1394514" y="2112808"/>
                  </a:lnTo>
                  <a:lnTo>
                    <a:pt x="1399576" y="2118501"/>
                  </a:lnTo>
                  <a:lnTo>
                    <a:pt x="1404005" y="2124193"/>
                  </a:lnTo>
                  <a:lnTo>
                    <a:pt x="1405903" y="2126723"/>
                  </a:lnTo>
                  <a:lnTo>
                    <a:pt x="1407485" y="2129570"/>
                  </a:lnTo>
                  <a:lnTo>
                    <a:pt x="1408751" y="2132100"/>
                  </a:lnTo>
                  <a:lnTo>
                    <a:pt x="1409384" y="2134630"/>
                  </a:lnTo>
                  <a:lnTo>
                    <a:pt x="1409700" y="2136844"/>
                  </a:lnTo>
                  <a:lnTo>
                    <a:pt x="1409700" y="2139058"/>
                  </a:lnTo>
                  <a:lnTo>
                    <a:pt x="1409384" y="2141271"/>
                  </a:lnTo>
                  <a:lnTo>
                    <a:pt x="1408751" y="2143801"/>
                  </a:lnTo>
                  <a:lnTo>
                    <a:pt x="1407169" y="2145383"/>
                  </a:lnTo>
                  <a:lnTo>
                    <a:pt x="1405271" y="2146964"/>
                  </a:lnTo>
                  <a:lnTo>
                    <a:pt x="1403056" y="2148862"/>
                  </a:lnTo>
                  <a:lnTo>
                    <a:pt x="1399892" y="2150127"/>
                  </a:lnTo>
                  <a:lnTo>
                    <a:pt x="1396412" y="2151076"/>
                  </a:lnTo>
                  <a:lnTo>
                    <a:pt x="1392300" y="2152341"/>
                  </a:lnTo>
                  <a:lnTo>
                    <a:pt x="1387238" y="2152973"/>
                  </a:lnTo>
                  <a:lnTo>
                    <a:pt x="1381543" y="2153922"/>
                  </a:lnTo>
                  <a:lnTo>
                    <a:pt x="1372685" y="2154238"/>
                  </a:lnTo>
                  <a:lnTo>
                    <a:pt x="1364459" y="2154238"/>
                  </a:lnTo>
                  <a:lnTo>
                    <a:pt x="1356233" y="2153289"/>
                  </a:lnTo>
                  <a:lnTo>
                    <a:pt x="1348641" y="2152657"/>
                  </a:lnTo>
                  <a:lnTo>
                    <a:pt x="1341048" y="2151076"/>
                  </a:lnTo>
                  <a:lnTo>
                    <a:pt x="1334087" y="2149494"/>
                  </a:lnTo>
                  <a:lnTo>
                    <a:pt x="1327444" y="2147280"/>
                  </a:lnTo>
                  <a:lnTo>
                    <a:pt x="1321116" y="2145067"/>
                  </a:lnTo>
                  <a:lnTo>
                    <a:pt x="1314473" y="2142536"/>
                  </a:lnTo>
                  <a:lnTo>
                    <a:pt x="1308461" y="2139690"/>
                  </a:lnTo>
                  <a:lnTo>
                    <a:pt x="1303083" y="2136211"/>
                  </a:lnTo>
                  <a:lnTo>
                    <a:pt x="1297389" y="2133049"/>
                  </a:lnTo>
                  <a:lnTo>
                    <a:pt x="1286632" y="2126091"/>
                  </a:lnTo>
                  <a:lnTo>
                    <a:pt x="1275559" y="2118184"/>
                  </a:lnTo>
                  <a:lnTo>
                    <a:pt x="1271130" y="2115338"/>
                  </a:lnTo>
                  <a:lnTo>
                    <a:pt x="1269232" y="2114389"/>
                  </a:lnTo>
                  <a:lnTo>
                    <a:pt x="1267650" y="2114073"/>
                  </a:lnTo>
                  <a:lnTo>
                    <a:pt x="1266701" y="2113757"/>
                  </a:lnTo>
                  <a:lnTo>
                    <a:pt x="1265752" y="2114073"/>
                  </a:lnTo>
                  <a:lnTo>
                    <a:pt x="1265119" y="2114073"/>
                  </a:lnTo>
                  <a:lnTo>
                    <a:pt x="1264802" y="2114705"/>
                  </a:lnTo>
                  <a:lnTo>
                    <a:pt x="1263537" y="2116287"/>
                  </a:lnTo>
                  <a:lnTo>
                    <a:pt x="1263221" y="2117552"/>
                  </a:lnTo>
                  <a:lnTo>
                    <a:pt x="1262588" y="2118817"/>
                  </a:lnTo>
                  <a:lnTo>
                    <a:pt x="1261639" y="2118817"/>
                  </a:lnTo>
                  <a:lnTo>
                    <a:pt x="1261006" y="2119449"/>
                  </a:lnTo>
                  <a:lnTo>
                    <a:pt x="1248351" y="2118501"/>
                  </a:lnTo>
                  <a:lnTo>
                    <a:pt x="1241391" y="2117868"/>
                  </a:lnTo>
                  <a:lnTo>
                    <a:pt x="1238860" y="2117552"/>
                  </a:lnTo>
                  <a:lnTo>
                    <a:pt x="1236962" y="2116603"/>
                  </a:lnTo>
                  <a:lnTo>
                    <a:pt x="1235064" y="2106799"/>
                  </a:lnTo>
                  <a:lnTo>
                    <a:pt x="1233798" y="2099209"/>
                  </a:lnTo>
                  <a:lnTo>
                    <a:pt x="1232849" y="2092251"/>
                  </a:lnTo>
                  <a:lnTo>
                    <a:pt x="1232533" y="2087191"/>
                  </a:lnTo>
                  <a:lnTo>
                    <a:pt x="1232849" y="2082130"/>
                  </a:lnTo>
                  <a:lnTo>
                    <a:pt x="1233165" y="2078968"/>
                  </a:lnTo>
                  <a:lnTo>
                    <a:pt x="1233798" y="2076754"/>
                  </a:lnTo>
                  <a:lnTo>
                    <a:pt x="1231900" y="2073275"/>
                  </a:lnTo>
                  <a:close/>
                  <a:moveTo>
                    <a:pt x="952348" y="2073275"/>
                  </a:moveTo>
                  <a:lnTo>
                    <a:pt x="1063626" y="2073275"/>
                  </a:lnTo>
                  <a:lnTo>
                    <a:pt x="1062027" y="2076754"/>
                  </a:lnTo>
                  <a:lnTo>
                    <a:pt x="1062347" y="2078335"/>
                  </a:lnTo>
                  <a:lnTo>
                    <a:pt x="1062986" y="2081498"/>
                  </a:lnTo>
                  <a:lnTo>
                    <a:pt x="1063306" y="2085609"/>
                  </a:lnTo>
                  <a:lnTo>
                    <a:pt x="1062986" y="2090986"/>
                  </a:lnTo>
                  <a:lnTo>
                    <a:pt x="1062027" y="2097944"/>
                  </a:lnTo>
                  <a:lnTo>
                    <a:pt x="1061068" y="2106166"/>
                  </a:lnTo>
                  <a:lnTo>
                    <a:pt x="1058829" y="2116603"/>
                  </a:lnTo>
                  <a:lnTo>
                    <a:pt x="1056911" y="2117552"/>
                  </a:lnTo>
                  <a:lnTo>
                    <a:pt x="1054033" y="2117868"/>
                  </a:lnTo>
                  <a:lnTo>
                    <a:pt x="1047318" y="2118501"/>
                  </a:lnTo>
                  <a:lnTo>
                    <a:pt x="1034527" y="2119449"/>
                  </a:lnTo>
                  <a:lnTo>
                    <a:pt x="1033568" y="2118817"/>
                  </a:lnTo>
                  <a:lnTo>
                    <a:pt x="1032929" y="2118817"/>
                  </a:lnTo>
                  <a:lnTo>
                    <a:pt x="1032289" y="2117552"/>
                  </a:lnTo>
                  <a:lnTo>
                    <a:pt x="1031330" y="2116287"/>
                  </a:lnTo>
                  <a:lnTo>
                    <a:pt x="1030690" y="2114705"/>
                  </a:lnTo>
                  <a:lnTo>
                    <a:pt x="1030371" y="2114073"/>
                  </a:lnTo>
                  <a:lnTo>
                    <a:pt x="1029411" y="2114073"/>
                  </a:lnTo>
                  <a:lnTo>
                    <a:pt x="1028772" y="2113757"/>
                  </a:lnTo>
                  <a:lnTo>
                    <a:pt x="1027493" y="2114073"/>
                  </a:lnTo>
                  <a:lnTo>
                    <a:pt x="1026214" y="2114389"/>
                  </a:lnTo>
                  <a:lnTo>
                    <a:pt x="1024295" y="2115338"/>
                  </a:lnTo>
                  <a:lnTo>
                    <a:pt x="1019818" y="2118184"/>
                  </a:lnTo>
                  <a:lnTo>
                    <a:pt x="1008627" y="2126091"/>
                  </a:lnTo>
                  <a:lnTo>
                    <a:pt x="997754" y="2133049"/>
                  </a:lnTo>
                  <a:lnTo>
                    <a:pt x="991999" y="2136211"/>
                  </a:lnTo>
                  <a:lnTo>
                    <a:pt x="986243" y="2139690"/>
                  </a:lnTo>
                  <a:lnTo>
                    <a:pt x="979848" y="2142536"/>
                  </a:lnTo>
                  <a:lnTo>
                    <a:pt x="973772" y="2145067"/>
                  </a:lnTo>
                  <a:lnTo>
                    <a:pt x="967377" y="2147280"/>
                  </a:lnTo>
                  <a:lnTo>
                    <a:pt x="960662" y="2149494"/>
                  </a:lnTo>
                  <a:lnTo>
                    <a:pt x="953307" y="2151076"/>
                  </a:lnTo>
                  <a:lnTo>
                    <a:pt x="945953" y="2152657"/>
                  </a:lnTo>
                  <a:lnTo>
                    <a:pt x="938278" y="2153289"/>
                  </a:lnTo>
                  <a:lnTo>
                    <a:pt x="929964" y="2154238"/>
                  </a:lnTo>
                  <a:lnTo>
                    <a:pt x="921651" y="2154238"/>
                  </a:lnTo>
                  <a:lnTo>
                    <a:pt x="912377" y="2153922"/>
                  </a:lnTo>
                  <a:lnTo>
                    <a:pt x="906941" y="2152973"/>
                  </a:lnTo>
                  <a:lnTo>
                    <a:pt x="901825" y="2152341"/>
                  </a:lnTo>
                  <a:lnTo>
                    <a:pt x="897668" y="2151392"/>
                  </a:lnTo>
                  <a:lnTo>
                    <a:pt x="893831" y="2150127"/>
                  </a:lnTo>
                  <a:lnTo>
                    <a:pt x="890953" y="2148862"/>
                  </a:lnTo>
                  <a:lnTo>
                    <a:pt x="888715" y="2146964"/>
                  </a:lnTo>
                  <a:lnTo>
                    <a:pt x="886796" y="2145383"/>
                  </a:lnTo>
                  <a:lnTo>
                    <a:pt x="885197" y="2143801"/>
                  </a:lnTo>
                  <a:lnTo>
                    <a:pt x="884558" y="2141271"/>
                  </a:lnTo>
                  <a:lnTo>
                    <a:pt x="884238" y="2139690"/>
                  </a:lnTo>
                  <a:lnTo>
                    <a:pt x="884238" y="2137160"/>
                  </a:lnTo>
                  <a:lnTo>
                    <a:pt x="884558" y="2134630"/>
                  </a:lnTo>
                  <a:lnTo>
                    <a:pt x="885197" y="2132416"/>
                  </a:lnTo>
                  <a:lnTo>
                    <a:pt x="886476" y="2129886"/>
                  </a:lnTo>
                  <a:lnTo>
                    <a:pt x="887755" y="2127040"/>
                  </a:lnTo>
                  <a:lnTo>
                    <a:pt x="889354" y="2124510"/>
                  </a:lnTo>
                  <a:lnTo>
                    <a:pt x="893831" y="2118817"/>
                  </a:lnTo>
                  <a:lnTo>
                    <a:pt x="899267" y="2113440"/>
                  </a:lnTo>
                  <a:lnTo>
                    <a:pt x="905023" y="2107748"/>
                  </a:lnTo>
                  <a:lnTo>
                    <a:pt x="911418" y="2102371"/>
                  </a:lnTo>
                  <a:lnTo>
                    <a:pt x="917813" y="2097311"/>
                  </a:lnTo>
                  <a:lnTo>
                    <a:pt x="924528" y="2091935"/>
                  </a:lnTo>
                  <a:lnTo>
                    <a:pt x="936679" y="2083396"/>
                  </a:lnTo>
                  <a:lnTo>
                    <a:pt x="947871" y="2075805"/>
                  </a:lnTo>
                  <a:lnTo>
                    <a:pt x="952348" y="2073275"/>
                  </a:lnTo>
                  <a:close/>
                  <a:moveTo>
                    <a:pt x="2074146" y="1830388"/>
                  </a:moveTo>
                  <a:lnTo>
                    <a:pt x="2084311" y="1836100"/>
                  </a:lnTo>
                  <a:lnTo>
                    <a:pt x="2094475" y="1842129"/>
                  </a:lnTo>
                  <a:lnTo>
                    <a:pt x="2113851" y="1854187"/>
                  </a:lnTo>
                  <a:lnTo>
                    <a:pt x="2132274" y="1866879"/>
                  </a:lnTo>
                  <a:lnTo>
                    <a:pt x="2149744" y="1879572"/>
                  </a:lnTo>
                  <a:lnTo>
                    <a:pt x="2166896" y="1892581"/>
                  </a:lnTo>
                  <a:lnTo>
                    <a:pt x="2182460" y="1904957"/>
                  </a:lnTo>
                  <a:lnTo>
                    <a:pt x="2196754" y="1917332"/>
                  </a:lnTo>
                  <a:lnTo>
                    <a:pt x="2210412" y="1928755"/>
                  </a:lnTo>
                  <a:lnTo>
                    <a:pt x="2222800" y="1940178"/>
                  </a:lnTo>
                  <a:lnTo>
                    <a:pt x="2233282" y="1950332"/>
                  </a:lnTo>
                  <a:lnTo>
                    <a:pt x="2250752" y="1967150"/>
                  </a:lnTo>
                  <a:lnTo>
                    <a:pt x="2261552" y="1978573"/>
                  </a:lnTo>
                  <a:lnTo>
                    <a:pt x="2265363" y="1982698"/>
                  </a:lnTo>
                  <a:lnTo>
                    <a:pt x="2231376" y="1980160"/>
                  </a:lnTo>
                  <a:lnTo>
                    <a:pt x="2231376" y="1983650"/>
                  </a:lnTo>
                  <a:lnTo>
                    <a:pt x="2230741" y="1990631"/>
                  </a:lnTo>
                  <a:lnTo>
                    <a:pt x="2230106" y="1994756"/>
                  </a:lnTo>
                  <a:lnTo>
                    <a:pt x="2228835" y="2000467"/>
                  </a:lnTo>
                  <a:lnTo>
                    <a:pt x="2225341" y="2013160"/>
                  </a:lnTo>
                  <a:lnTo>
                    <a:pt x="2221212" y="2026487"/>
                  </a:lnTo>
                  <a:lnTo>
                    <a:pt x="2218671" y="2033468"/>
                  </a:lnTo>
                  <a:lnTo>
                    <a:pt x="2216130" y="2040132"/>
                  </a:lnTo>
                  <a:lnTo>
                    <a:pt x="2212953" y="2046478"/>
                  </a:lnTo>
                  <a:lnTo>
                    <a:pt x="2209777" y="2052507"/>
                  </a:lnTo>
                  <a:lnTo>
                    <a:pt x="2206283" y="2059170"/>
                  </a:lnTo>
                  <a:lnTo>
                    <a:pt x="2202471" y="2065834"/>
                  </a:lnTo>
                  <a:lnTo>
                    <a:pt x="2198342" y="2072180"/>
                  </a:lnTo>
                  <a:lnTo>
                    <a:pt x="2194213" y="2078209"/>
                  </a:lnTo>
                  <a:lnTo>
                    <a:pt x="2184684" y="2090901"/>
                  </a:lnTo>
                  <a:lnTo>
                    <a:pt x="2175155" y="2103911"/>
                  </a:lnTo>
                  <a:lnTo>
                    <a:pt x="2163402" y="2115652"/>
                  </a:lnTo>
                  <a:lnTo>
                    <a:pt x="2151650" y="2128027"/>
                  </a:lnTo>
                  <a:lnTo>
                    <a:pt x="2145297" y="2134056"/>
                  </a:lnTo>
                  <a:lnTo>
                    <a:pt x="2138944" y="2139768"/>
                  </a:lnTo>
                  <a:lnTo>
                    <a:pt x="2132274" y="2145479"/>
                  </a:lnTo>
                  <a:lnTo>
                    <a:pt x="2125286" y="2150874"/>
                  </a:lnTo>
                  <a:lnTo>
                    <a:pt x="2118615" y="2156585"/>
                  </a:lnTo>
                  <a:lnTo>
                    <a:pt x="2111310" y="2162297"/>
                  </a:lnTo>
                  <a:lnTo>
                    <a:pt x="2096699" y="2172768"/>
                  </a:lnTo>
                  <a:lnTo>
                    <a:pt x="2081452" y="2182922"/>
                  </a:lnTo>
                  <a:lnTo>
                    <a:pt x="2065888" y="2193393"/>
                  </a:lnTo>
                  <a:lnTo>
                    <a:pt x="2049688" y="2202913"/>
                  </a:lnTo>
                  <a:lnTo>
                    <a:pt x="2033171" y="2212115"/>
                  </a:lnTo>
                  <a:lnTo>
                    <a:pt x="2016654" y="2221317"/>
                  </a:lnTo>
                  <a:lnTo>
                    <a:pt x="1999820" y="2229567"/>
                  </a:lnTo>
                  <a:lnTo>
                    <a:pt x="1991243" y="2234009"/>
                  </a:lnTo>
                  <a:lnTo>
                    <a:pt x="1982350" y="2238134"/>
                  </a:lnTo>
                  <a:lnTo>
                    <a:pt x="1965197" y="2246384"/>
                  </a:lnTo>
                  <a:lnTo>
                    <a:pt x="1929622" y="2261933"/>
                  </a:lnTo>
                  <a:lnTo>
                    <a:pt x="1894047" y="2275895"/>
                  </a:lnTo>
                  <a:lnTo>
                    <a:pt x="1858789" y="2288904"/>
                  </a:lnTo>
                  <a:lnTo>
                    <a:pt x="1841002" y="2294933"/>
                  </a:lnTo>
                  <a:lnTo>
                    <a:pt x="1823850" y="2300645"/>
                  </a:lnTo>
                  <a:lnTo>
                    <a:pt x="1806062" y="2306039"/>
                  </a:lnTo>
                  <a:lnTo>
                    <a:pt x="1789227" y="2311433"/>
                  </a:lnTo>
                  <a:lnTo>
                    <a:pt x="1772075" y="2316193"/>
                  </a:lnTo>
                  <a:lnTo>
                    <a:pt x="1755558" y="2321270"/>
                  </a:lnTo>
                  <a:lnTo>
                    <a:pt x="1723159" y="2329520"/>
                  </a:lnTo>
                  <a:lnTo>
                    <a:pt x="1692666" y="2337136"/>
                  </a:lnTo>
                  <a:lnTo>
                    <a:pt x="1664079" y="2343482"/>
                  </a:lnTo>
                  <a:lnTo>
                    <a:pt x="1638033" y="2349194"/>
                  </a:lnTo>
                  <a:lnTo>
                    <a:pt x="1613892" y="2353953"/>
                  </a:lnTo>
                  <a:lnTo>
                    <a:pt x="1593246" y="2358078"/>
                  </a:lnTo>
                  <a:lnTo>
                    <a:pt x="1575141" y="2360934"/>
                  </a:lnTo>
                  <a:lnTo>
                    <a:pt x="1541154" y="2366963"/>
                  </a:lnTo>
                  <a:lnTo>
                    <a:pt x="1520825" y="2221634"/>
                  </a:lnTo>
                  <a:lnTo>
                    <a:pt x="1552906" y="2217192"/>
                  </a:lnTo>
                  <a:lnTo>
                    <a:pt x="1569741" y="2215288"/>
                  </a:lnTo>
                  <a:lnTo>
                    <a:pt x="1589752" y="2212749"/>
                  </a:lnTo>
                  <a:lnTo>
                    <a:pt x="1612304" y="2208942"/>
                  </a:lnTo>
                  <a:lnTo>
                    <a:pt x="1637080" y="2204817"/>
                  </a:lnTo>
                  <a:lnTo>
                    <a:pt x="1664079" y="2200374"/>
                  </a:lnTo>
                  <a:lnTo>
                    <a:pt x="1692666" y="2194663"/>
                  </a:lnTo>
                  <a:lnTo>
                    <a:pt x="1723159" y="2188634"/>
                  </a:lnTo>
                  <a:lnTo>
                    <a:pt x="1754923" y="2181970"/>
                  </a:lnTo>
                  <a:lnTo>
                    <a:pt x="1770804" y="2178162"/>
                  </a:lnTo>
                  <a:lnTo>
                    <a:pt x="1787321" y="2174355"/>
                  </a:lnTo>
                  <a:lnTo>
                    <a:pt x="1820038" y="2165787"/>
                  </a:lnTo>
                  <a:lnTo>
                    <a:pt x="1852754" y="2155951"/>
                  </a:lnTo>
                  <a:lnTo>
                    <a:pt x="1885788" y="2145797"/>
                  </a:lnTo>
                  <a:lnTo>
                    <a:pt x="1918187" y="2134056"/>
                  </a:lnTo>
                  <a:lnTo>
                    <a:pt x="1934069" y="2128027"/>
                  </a:lnTo>
                  <a:lnTo>
                    <a:pt x="1941692" y="2124537"/>
                  </a:lnTo>
                  <a:lnTo>
                    <a:pt x="1949316" y="2121681"/>
                  </a:lnTo>
                  <a:lnTo>
                    <a:pt x="1964880" y="2115017"/>
                  </a:lnTo>
                  <a:lnTo>
                    <a:pt x="1979491" y="2108036"/>
                  </a:lnTo>
                  <a:lnTo>
                    <a:pt x="2007761" y="2093757"/>
                  </a:lnTo>
                  <a:lnTo>
                    <a:pt x="2033489" y="2078526"/>
                  </a:lnTo>
                  <a:lnTo>
                    <a:pt x="2045559" y="2070911"/>
                  </a:lnTo>
                  <a:lnTo>
                    <a:pt x="2051277" y="2066786"/>
                  </a:lnTo>
                  <a:lnTo>
                    <a:pt x="2056994" y="2062978"/>
                  </a:lnTo>
                  <a:lnTo>
                    <a:pt x="2062076" y="2058853"/>
                  </a:lnTo>
                  <a:lnTo>
                    <a:pt x="2067476" y="2055045"/>
                  </a:lnTo>
                  <a:lnTo>
                    <a:pt x="2077323" y="2046795"/>
                  </a:lnTo>
                  <a:lnTo>
                    <a:pt x="2094475" y="2031564"/>
                  </a:lnTo>
                  <a:lnTo>
                    <a:pt x="2107181" y="2016016"/>
                  </a:lnTo>
                  <a:lnTo>
                    <a:pt x="2112898" y="2009035"/>
                  </a:lnTo>
                  <a:lnTo>
                    <a:pt x="2115121" y="2005544"/>
                  </a:lnTo>
                  <a:lnTo>
                    <a:pt x="2117027" y="2002054"/>
                  </a:lnTo>
                  <a:lnTo>
                    <a:pt x="2119251" y="1998881"/>
                  </a:lnTo>
                  <a:lnTo>
                    <a:pt x="2120839" y="1995708"/>
                  </a:lnTo>
                  <a:lnTo>
                    <a:pt x="2123062" y="1990948"/>
                  </a:lnTo>
                  <a:lnTo>
                    <a:pt x="2124968" y="1987140"/>
                  </a:lnTo>
                  <a:lnTo>
                    <a:pt x="2125921" y="1985237"/>
                  </a:lnTo>
                  <a:lnTo>
                    <a:pt x="2126874" y="1983650"/>
                  </a:lnTo>
                  <a:lnTo>
                    <a:pt x="2127192" y="1983333"/>
                  </a:lnTo>
                  <a:lnTo>
                    <a:pt x="2128145" y="1982381"/>
                  </a:lnTo>
                  <a:lnTo>
                    <a:pt x="2128462" y="1979208"/>
                  </a:lnTo>
                  <a:lnTo>
                    <a:pt x="2129415" y="1972544"/>
                  </a:lnTo>
                  <a:lnTo>
                    <a:pt x="2129415" y="1971275"/>
                  </a:lnTo>
                  <a:lnTo>
                    <a:pt x="2107816" y="1970006"/>
                  </a:lnTo>
                  <a:lnTo>
                    <a:pt x="2104640" y="1943351"/>
                  </a:lnTo>
                  <a:lnTo>
                    <a:pt x="2101781" y="1921457"/>
                  </a:lnTo>
                  <a:lnTo>
                    <a:pt x="2098604" y="1903053"/>
                  </a:lnTo>
                  <a:lnTo>
                    <a:pt x="2094793" y="1887504"/>
                  </a:lnTo>
                  <a:lnTo>
                    <a:pt x="2090663" y="1873543"/>
                  </a:lnTo>
                  <a:lnTo>
                    <a:pt x="2086217" y="1860215"/>
                  </a:lnTo>
                  <a:lnTo>
                    <a:pt x="2081134" y="1846254"/>
                  </a:lnTo>
                  <a:lnTo>
                    <a:pt x="2074146" y="1830388"/>
                  </a:lnTo>
                  <a:close/>
                  <a:moveTo>
                    <a:pt x="604823" y="1655763"/>
                  </a:moveTo>
                  <a:lnTo>
                    <a:pt x="607339" y="1664401"/>
                  </a:lnTo>
                  <a:lnTo>
                    <a:pt x="610484" y="1672399"/>
                  </a:lnTo>
                  <a:lnTo>
                    <a:pt x="613314" y="1679438"/>
                  </a:lnTo>
                  <a:lnTo>
                    <a:pt x="616774" y="1685837"/>
                  </a:lnTo>
                  <a:lnTo>
                    <a:pt x="620234" y="1691595"/>
                  </a:lnTo>
                  <a:lnTo>
                    <a:pt x="623379" y="1696714"/>
                  </a:lnTo>
                  <a:lnTo>
                    <a:pt x="626838" y="1701193"/>
                  </a:lnTo>
                  <a:lnTo>
                    <a:pt x="630298" y="1705352"/>
                  </a:lnTo>
                  <a:lnTo>
                    <a:pt x="634386" y="1709512"/>
                  </a:lnTo>
                  <a:lnTo>
                    <a:pt x="638160" y="1713351"/>
                  </a:lnTo>
                  <a:lnTo>
                    <a:pt x="641620" y="1715910"/>
                  </a:lnTo>
                  <a:lnTo>
                    <a:pt x="644765" y="1718150"/>
                  </a:lnTo>
                  <a:lnTo>
                    <a:pt x="649483" y="1720709"/>
                  </a:lnTo>
                  <a:lnTo>
                    <a:pt x="651055" y="1721669"/>
                  </a:lnTo>
                  <a:lnTo>
                    <a:pt x="653257" y="1726148"/>
                  </a:lnTo>
                  <a:lnTo>
                    <a:pt x="657974" y="1738305"/>
                  </a:lnTo>
                  <a:lnTo>
                    <a:pt x="664579" y="1753662"/>
                  </a:lnTo>
                  <a:lnTo>
                    <a:pt x="667095" y="1761660"/>
                  </a:lnTo>
                  <a:lnTo>
                    <a:pt x="669296" y="1769659"/>
                  </a:lnTo>
                  <a:lnTo>
                    <a:pt x="669925" y="1773178"/>
                  </a:lnTo>
                  <a:lnTo>
                    <a:pt x="669611" y="1775737"/>
                  </a:lnTo>
                  <a:lnTo>
                    <a:pt x="668982" y="1777657"/>
                  </a:lnTo>
                  <a:lnTo>
                    <a:pt x="667409" y="1779576"/>
                  </a:lnTo>
                  <a:lnTo>
                    <a:pt x="665522" y="1780216"/>
                  </a:lnTo>
                  <a:lnTo>
                    <a:pt x="663006" y="1781176"/>
                  </a:lnTo>
                  <a:lnTo>
                    <a:pt x="660490" y="1781176"/>
                  </a:lnTo>
                  <a:lnTo>
                    <a:pt x="657345" y="1781176"/>
                  </a:lnTo>
                  <a:lnTo>
                    <a:pt x="654515" y="1780856"/>
                  </a:lnTo>
                  <a:lnTo>
                    <a:pt x="651370" y="1779896"/>
                  </a:lnTo>
                  <a:lnTo>
                    <a:pt x="645079" y="1778297"/>
                  </a:lnTo>
                  <a:lnTo>
                    <a:pt x="640362" y="1776697"/>
                  </a:lnTo>
                  <a:lnTo>
                    <a:pt x="636902" y="1774778"/>
                  </a:lnTo>
                  <a:lnTo>
                    <a:pt x="636273" y="1773818"/>
                  </a:lnTo>
                  <a:lnTo>
                    <a:pt x="635015" y="1772858"/>
                  </a:lnTo>
                  <a:lnTo>
                    <a:pt x="633443" y="1769659"/>
                  </a:lnTo>
                  <a:lnTo>
                    <a:pt x="632185" y="1765500"/>
                  </a:lnTo>
                  <a:lnTo>
                    <a:pt x="630298" y="1760701"/>
                  </a:lnTo>
                  <a:lnTo>
                    <a:pt x="627467" y="1749503"/>
                  </a:lnTo>
                  <a:lnTo>
                    <a:pt x="624951" y="1739905"/>
                  </a:lnTo>
                  <a:lnTo>
                    <a:pt x="623064" y="1730627"/>
                  </a:lnTo>
                  <a:lnTo>
                    <a:pt x="616460" y="1758461"/>
                  </a:lnTo>
                  <a:lnTo>
                    <a:pt x="617089" y="1761020"/>
                  </a:lnTo>
                  <a:lnTo>
                    <a:pt x="617089" y="1762620"/>
                  </a:lnTo>
                  <a:lnTo>
                    <a:pt x="617089" y="1763260"/>
                  </a:lnTo>
                  <a:lnTo>
                    <a:pt x="616774" y="1761660"/>
                  </a:lnTo>
                  <a:lnTo>
                    <a:pt x="615201" y="1757181"/>
                  </a:lnTo>
                  <a:lnTo>
                    <a:pt x="609855" y="1735746"/>
                  </a:lnTo>
                  <a:lnTo>
                    <a:pt x="607968" y="1727748"/>
                  </a:lnTo>
                  <a:lnTo>
                    <a:pt x="606395" y="1719749"/>
                  </a:lnTo>
                  <a:lnTo>
                    <a:pt x="605137" y="1712071"/>
                  </a:lnTo>
                  <a:lnTo>
                    <a:pt x="604508" y="1705033"/>
                  </a:lnTo>
                  <a:lnTo>
                    <a:pt x="603250" y="1691275"/>
                  </a:lnTo>
                  <a:lnTo>
                    <a:pt x="603250" y="1679438"/>
                  </a:lnTo>
                  <a:lnTo>
                    <a:pt x="603879" y="1669840"/>
                  </a:lnTo>
                  <a:lnTo>
                    <a:pt x="604194" y="1662162"/>
                  </a:lnTo>
                  <a:lnTo>
                    <a:pt x="604823" y="1655763"/>
                  </a:lnTo>
                  <a:close/>
                  <a:moveTo>
                    <a:pt x="572788" y="1655763"/>
                  </a:moveTo>
                  <a:lnTo>
                    <a:pt x="574046" y="1662162"/>
                  </a:lnTo>
                  <a:lnTo>
                    <a:pt x="574361" y="1669840"/>
                  </a:lnTo>
                  <a:lnTo>
                    <a:pt x="574675" y="1679438"/>
                  </a:lnTo>
                  <a:lnTo>
                    <a:pt x="574361" y="1691275"/>
                  </a:lnTo>
                  <a:lnTo>
                    <a:pt x="573417" y="1705033"/>
                  </a:lnTo>
                  <a:lnTo>
                    <a:pt x="572788" y="1712071"/>
                  </a:lnTo>
                  <a:lnTo>
                    <a:pt x="571530" y="1719749"/>
                  </a:lnTo>
                  <a:lnTo>
                    <a:pt x="570272" y="1727748"/>
                  </a:lnTo>
                  <a:lnTo>
                    <a:pt x="568385" y="1735746"/>
                  </a:lnTo>
                  <a:lnTo>
                    <a:pt x="562724" y="1757181"/>
                  </a:lnTo>
                  <a:lnTo>
                    <a:pt x="561152" y="1761660"/>
                  </a:lnTo>
                  <a:lnTo>
                    <a:pt x="560837" y="1763260"/>
                  </a:lnTo>
                  <a:lnTo>
                    <a:pt x="560837" y="1762620"/>
                  </a:lnTo>
                  <a:lnTo>
                    <a:pt x="560837" y="1761020"/>
                  </a:lnTo>
                  <a:lnTo>
                    <a:pt x="561152" y="1758461"/>
                  </a:lnTo>
                  <a:lnTo>
                    <a:pt x="554547" y="1730627"/>
                  </a:lnTo>
                  <a:lnTo>
                    <a:pt x="553289" y="1736706"/>
                  </a:lnTo>
                  <a:lnTo>
                    <a:pt x="550144" y="1751103"/>
                  </a:lnTo>
                  <a:lnTo>
                    <a:pt x="548257" y="1759101"/>
                  </a:lnTo>
                  <a:lnTo>
                    <a:pt x="545741" y="1765819"/>
                  </a:lnTo>
                  <a:lnTo>
                    <a:pt x="543225" y="1771578"/>
                  </a:lnTo>
                  <a:lnTo>
                    <a:pt x="542281" y="1773498"/>
                  </a:lnTo>
                  <a:lnTo>
                    <a:pt x="541023" y="1774778"/>
                  </a:lnTo>
                  <a:lnTo>
                    <a:pt x="537878" y="1776697"/>
                  </a:lnTo>
                  <a:lnTo>
                    <a:pt x="532532" y="1778297"/>
                  </a:lnTo>
                  <a:lnTo>
                    <a:pt x="526556" y="1779896"/>
                  </a:lnTo>
                  <a:lnTo>
                    <a:pt x="523726" y="1780856"/>
                  </a:lnTo>
                  <a:lnTo>
                    <a:pt x="520581" y="1781176"/>
                  </a:lnTo>
                  <a:lnTo>
                    <a:pt x="517750" y="1781176"/>
                  </a:lnTo>
                  <a:lnTo>
                    <a:pt x="514605" y="1781176"/>
                  </a:lnTo>
                  <a:lnTo>
                    <a:pt x="512403" y="1780216"/>
                  </a:lnTo>
                  <a:lnTo>
                    <a:pt x="510516" y="1779576"/>
                  </a:lnTo>
                  <a:lnTo>
                    <a:pt x="509258" y="1777657"/>
                  </a:lnTo>
                  <a:lnTo>
                    <a:pt x="508000" y="1775737"/>
                  </a:lnTo>
                  <a:lnTo>
                    <a:pt x="508000" y="1773178"/>
                  </a:lnTo>
                  <a:lnTo>
                    <a:pt x="508315" y="1769659"/>
                  </a:lnTo>
                  <a:lnTo>
                    <a:pt x="510831" y="1761660"/>
                  </a:lnTo>
                  <a:lnTo>
                    <a:pt x="513661" y="1753662"/>
                  </a:lnTo>
                  <a:lnTo>
                    <a:pt x="519637" y="1738305"/>
                  </a:lnTo>
                  <a:lnTo>
                    <a:pt x="524669" y="1726148"/>
                  </a:lnTo>
                  <a:lnTo>
                    <a:pt x="526871" y="1721669"/>
                  </a:lnTo>
                  <a:lnTo>
                    <a:pt x="528129" y="1721349"/>
                  </a:lnTo>
                  <a:lnTo>
                    <a:pt x="531903" y="1718790"/>
                  </a:lnTo>
                  <a:lnTo>
                    <a:pt x="537564" y="1715270"/>
                  </a:lnTo>
                  <a:lnTo>
                    <a:pt x="540709" y="1712391"/>
                  </a:lnTo>
                  <a:lnTo>
                    <a:pt x="544168" y="1709192"/>
                  </a:lnTo>
                  <a:lnTo>
                    <a:pt x="547942" y="1705352"/>
                  </a:lnTo>
                  <a:lnTo>
                    <a:pt x="552031" y="1700873"/>
                  </a:lnTo>
                  <a:lnTo>
                    <a:pt x="555805" y="1695435"/>
                  </a:lnTo>
                  <a:lnTo>
                    <a:pt x="559265" y="1689036"/>
                  </a:lnTo>
                  <a:lnTo>
                    <a:pt x="563039" y="1682317"/>
                  </a:lnTo>
                  <a:lnTo>
                    <a:pt x="566813" y="1674319"/>
                  </a:lnTo>
                  <a:lnTo>
                    <a:pt x="569958" y="1665681"/>
                  </a:lnTo>
                  <a:lnTo>
                    <a:pt x="572788" y="1655763"/>
                  </a:lnTo>
                  <a:close/>
                  <a:moveTo>
                    <a:pt x="1818954" y="1647825"/>
                  </a:moveTo>
                  <a:lnTo>
                    <a:pt x="1838895" y="1652921"/>
                  </a:lnTo>
                  <a:lnTo>
                    <a:pt x="1857254" y="1658335"/>
                  </a:lnTo>
                  <a:lnTo>
                    <a:pt x="1887641" y="1667252"/>
                  </a:lnTo>
                  <a:lnTo>
                    <a:pt x="1920876" y="1677444"/>
                  </a:lnTo>
                  <a:lnTo>
                    <a:pt x="1893022" y="1751013"/>
                  </a:lnTo>
                  <a:lnTo>
                    <a:pt x="1862952" y="1739548"/>
                  </a:lnTo>
                  <a:lnTo>
                    <a:pt x="1842377" y="1731904"/>
                  </a:lnTo>
                  <a:lnTo>
                    <a:pt x="1842061" y="1727764"/>
                  </a:lnTo>
                  <a:lnTo>
                    <a:pt x="1841744" y="1723624"/>
                  </a:lnTo>
                  <a:lnTo>
                    <a:pt x="1840795" y="1719802"/>
                  </a:lnTo>
                  <a:lnTo>
                    <a:pt x="1840162" y="1715662"/>
                  </a:lnTo>
                  <a:lnTo>
                    <a:pt x="1837313" y="1706744"/>
                  </a:lnTo>
                  <a:lnTo>
                    <a:pt x="1834147" y="1697190"/>
                  </a:lnTo>
                  <a:lnTo>
                    <a:pt x="1830666" y="1688272"/>
                  </a:lnTo>
                  <a:lnTo>
                    <a:pt x="1827500" y="1679355"/>
                  </a:lnTo>
                  <a:lnTo>
                    <a:pt x="1821486" y="1665979"/>
                  </a:lnTo>
                  <a:lnTo>
                    <a:pt x="1818321" y="1658972"/>
                  </a:lnTo>
                  <a:lnTo>
                    <a:pt x="1817688" y="1658016"/>
                  </a:lnTo>
                  <a:lnTo>
                    <a:pt x="1818954" y="1647825"/>
                  </a:lnTo>
                  <a:close/>
                  <a:moveTo>
                    <a:pt x="471166" y="1647825"/>
                  </a:moveTo>
                  <a:lnTo>
                    <a:pt x="477838" y="1697288"/>
                  </a:lnTo>
                  <a:lnTo>
                    <a:pt x="477203" y="1698239"/>
                  </a:lnTo>
                  <a:lnTo>
                    <a:pt x="473072" y="1707434"/>
                  </a:lnTo>
                  <a:lnTo>
                    <a:pt x="465447" y="1725190"/>
                  </a:lnTo>
                  <a:lnTo>
                    <a:pt x="429546" y="1738190"/>
                  </a:lnTo>
                  <a:lnTo>
                    <a:pt x="412072" y="1744849"/>
                  </a:lnTo>
                  <a:lnTo>
                    <a:pt x="394280" y="1751507"/>
                  </a:lnTo>
                  <a:lnTo>
                    <a:pt x="362191" y="1765775"/>
                  </a:lnTo>
                  <a:lnTo>
                    <a:pt x="346623" y="1773068"/>
                  </a:lnTo>
                  <a:lnTo>
                    <a:pt x="338680" y="1776873"/>
                  </a:lnTo>
                  <a:lnTo>
                    <a:pt x="331055" y="1780678"/>
                  </a:lnTo>
                  <a:lnTo>
                    <a:pt x="316123" y="1788287"/>
                  </a:lnTo>
                  <a:lnTo>
                    <a:pt x="301508" y="1796214"/>
                  </a:lnTo>
                  <a:lnTo>
                    <a:pt x="287211" y="1804458"/>
                  </a:lnTo>
                  <a:lnTo>
                    <a:pt x="273549" y="1812702"/>
                  </a:lnTo>
                  <a:lnTo>
                    <a:pt x="247815" y="1829824"/>
                  </a:lnTo>
                  <a:lnTo>
                    <a:pt x="236060" y="1838702"/>
                  </a:lnTo>
                  <a:lnTo>
                    <a:pt x="230341" y="1842823"/>
                  </a:lnTo>
                  <a:lnTo>
                    <a:pt x="224940" y="1847897"/>
                  </a:lnTo>
                  <a:lnTo>
                    <a:pt x="219856" y="1852018"/>
                  </a:lnTo>
                  <a:lnTo>
                    <a:pt x="214455" y="1856457"/>
                  </a:lnTo>
                  <a:lnTo>
                    <a:pt x="204924" y="1865335"/>
                  </a:lnTo>
                  <a:lnTo>
                    <a:pt x="188403" y="1882774"/>
                  </a:lnTo>
                  <a:lnTo>
                    <a:pt x="176330" y="1899262"/>
                  </a:lnTo>
                  <a:lnTo>
                    <a:pt x="171246" y="1907189"/>
                  </a:lnTo>
                  <a:lnTo>
                    <a:pt x="169340" y="1910677"/>
                  </a:lnTo>
                  <a:lnTo>
                    <a:pt x="167434" y="1914481"/>
                  </a:lnTo>
                  <a:lnTo>
                    <a:pt x="165528" y="1918286"/>
                  </a:lnTo>
                  <a:lnTo>
                    <a:pt x="163939" y="1921457"/>
                  </a:lnTo>
                  <a:lnTo>
                    <a:pt x="162033" y="1926530"/>
                  </a:lnTo>
                  <a:lnTo>
                    <a:pt x="161080" y="1930969"/>
                  </a:lnTo>
                  <a:lnTo>
                    <a:pt x="160127" y="1932554"/>
                  </a:lnTo>
                  <a:lnTo>
                    <a:pt x="159491" y="1934457"/>
                  </a:lnTo>
                  <a:lnTo>
                    <a:pt x="159173" y="1935091"/>
                  </a:lnTo>
                  <a:lnTo>
                    <a:pt x="158856" y="1936359"/>
                  </a:lnTo>
                  <a:lnTo>
                    <a:pt x="157903" y="1939213"/>
                  </a:lnTo>
                  <a:lnTo>
                    <a:pt x="157585" y="1945871"/>
                  </a:lnTo>
                  <a:lnTo>
                    <a:pt x="157267" y="1948408"/>
                  </a:lnTo>
                  <a:lnTo>
                    <a:pt x="191580" y="1949359"/>
                  </a:lnTo>
                  <a:lnTo>
                    <a:pt x="196346" y="1981700"/>
                  </a:lnTo>
                  <a:lnTo>
                    <a:pt x="200794" y="2007700"/>
                  </a:lnTo>
                  <a:lnTo>
                    <a:pt x="203653" y="2019432"/>
                  </a:lnTo>
                  <a:lnTo>
                    <a:pt x="205877" y="2029578"/>
                  </a:lnTo>
                  <a:lnTo>
                    <a:pt x="208419" y="2039090"/>
                  </a:lnTo>
                  <a:lnTo>
                    <a:pt x="210960" y="2048285"/>
                  </a:lnTo>
                  <a:lnTo>
                    <a:pt x="213820" y="2056529"/>
                  </a:lnTo>
                  <a:lnTo>
                    <a:pt x="216679" y="2064773"/>
                  </a:lnTo>
                  <a:lnTo>
                    <a:pt x="222716" y="2080943"/>
                  </a:lnTo>
                  <a:lnTo>
                    <a:pt x="230341" y="2097431"/>
                  </a:lnTo>
                  <a:lnTo>
                    <a:pt x="238919" y="2116138"/>
                  </a:lnTo>
                  <a:lnTo>
                    <a:pt x="226210" y="2109797"/>
                  </a:lnTo>
                  <a:lnTo>
                    <a:pt x="214137" y="2103138"/>
                  </a:lnTo>
                  <a:lnTo>
                    <a:pt x="202064" y="2096163"/>
                  </a:lnTo>
                  <a:lnTo>
                    <a:pt x="189991" y="2089504"/>
                  </a:lnTo>
                  <a:lnTo>
                    <a:pt x="167116" y="2075236"/>
                  </a:lnTo>
                  <a:lnTo>
                    <a:pt x="144876" y="2060651"/>
                  </a:lnTo>
                  <a:lnTo>
                    <a:pt x="123907" y="2046066"/>
                  </a:lnTo>
                  <a:lnTo>
                    <a:pt x="104209" y="2031797"/>
                  </a:lnTo>
                  <a:lnTo>
                    <a:pt x="85782" y="2017529"/>
                  </a:lnTo>
                  <a:lnTo>
                    <a:pt x="69261" y="2003895"/>
                  </a:lnTo>
                  <a:lnTo>
                    <a:pt x="53693" y="1991212"/>
                  </a:lnTo>
                  <a:lnTo>
                    <a:pt x="40349" y="1979481"/>
                  </a:lnTo>
                  <a:lnTo>
                    <a:pt x="28276" y="1969017"/>
                  </a:lnTo>
                  <a:lnTo>
                    <a:pt x="18427" y="1960139"/>
                  </a:lnTo>
                  <a:lnTo>
                    <a:pt x="4448" y="1946823"/>
                  </a:lnTo>
                  <a:lnTo>
                    <a:pt x="0" y="1942066"/>
                  </a:lnTo>
                  <a:lnTo>
                    <a:pt x="56870" y="1944286"/>
                  </a:lnTo>
                  <a:lnTo>
                    <a:pt x="57823" y="1934774"/>
                  </a:lnTo>
                  <a:lnTo>
                    <a:pt x="59094" y="1928432"/>
                  </a:lnTo>
                  <a:lnTo>
                    <a:pt x="59730" y="1924311"/>
                  </a:lnTo>
                  <a:lnTo>
                    <a:pt x="61318" y="1918603"/>
                  </a:lnTo>
                  <a:lnTo>
                    <a:pt x="65131" y="1906238"/>
                  </a:lnTo>
                  <a:lnTo>
                    <a:pt x="69579" y="1893238"/>
                  </a:lnTo>
                  <a:lnTo>
                    <a:pt x="72756" y="1886262"/>
                  </a:lnTo>
                  <a:lnTo>
                    <a:pt x="75615" y="1879921"/>
                  </a:lnTo>
                  <a:lnTo>
                    <a:pt x="78792" y="1873896"/>
                  </a:lnTo>
                  <a:lnTo>
                    <a:pt x="82287" y="1868506"/>
                  </a:lnTo>
                  <a:lnTo>
                    <a:pt x="85782" y="1862165"/>
                  </a:lnTo>
                  <a:lnTo>
                    <a:pt x="89595" y="1855506"/>
                  </a:lnTo>
                  <a:lnTo>
                    <a:pt x="94043" y="1849482"/>
                  </a:lnTo>
                  <a:lnTo>
                    <a:pt x="98491" y="1843458"/>
                  </a:lnTo>
                  <a:lnTo>
                    <a:pt x="108340" y="1831726"/>
                  </a:lnTo>
                  <a:lnTo>
                    <a:pt x="118506" y="1819677"/>
                  </a:lnTo>
                  <a:lnTo>
                    <a:pt x="130262" y="1808263"/>
                  </a:lnTo>
                  <a:lnTo>
                    <a:pt x="142652" y="1797482"/>
                  </a:lnTo>
                  <a:lnTo>
                    <a:pt x="149007" y="1791775"/>
                  </a:lnTo>
                  <a:lnTo>
                    <a:pt x="155361" y="1786068"/>
                  </a:lnTo>
                  <a:lnTo>
                    <a:pt x="162033" y="1781312"/>
                  </a:lnTo>
                  <a:lnTo>
                    <a:pt x="169340" y="1775922"/>
                  </a:lnTo>
                  <a:lnTo>
                    <a:pt x="176330" y="1770848"/>
                  </a:lnTo>
                  <a:lnTo>
                    <a:pt x="183637" y="1765775"/>
                  </a:lnTo>
                  <a:lnTo>
                    <a:pt x="190627" y="1761019"/>
                  </a:lnTo>
                  <a:lnTo>
                    <a:pt x="198252" y="1756263"/>
                  </a:lnTo>
                  <a:lnTo>
                    <a:pt x="213820" y="1747068"/>
                  </a:lnTo>
                  <a:lnTo>
                    <a:pt x="229388" y="1737873"/>
                  </a:lnTo>
                  <a:lnTo>
                    <a:pt x="245591" y="1729312"/>
                  </a:lnTo>
                  <a:lnTo>
                    <a:pt x="262112" y="1721068"/>
                  </a:lnTo>
                  <a:lnTo>
                    <a:pt x="279268" y="1713459"/>
                  </a:lnTo>
                  <a:lnTo>
                    <a:pt x="296425" y="1705849"/>
                  </a:lnTo>
                  <a:lnTo>
                    <a:pt x="305003" y="1702044"/>
                  </a:lnTo>
                  <a:lnTo>
                    <a:pt x="313899" y="1698239"/>
                  </a:lnTo>
                  <a:lnTo>
                    <a:pt x="331055" y="1691581"/>
                  </a:lnTo>
                  <a:lnTo>
                    <a:pt x="366321" y="1678264"/>
                  </a:lnTo>
                  <a:lnTo>
                    <a:pt x="392691" y="1670020"/>
                  </a:lnTo>
                  <a:lnTo>
                    <a:pt x="419061" y="1662093"/>
                  </a:lnTo>
                  <a:lnTo>
                    <a:pt x="445114" y="1654801"/>
                  </a:lnTo>
                  <a:lnTo>
                    <a:pt x="471166" y="1647825"/>
                  </a:lnTo>
                  <a:close/>
                  <a:moveTo>
                    <a:pt x="1722423" y="1617663"/>
                  </a:moveTo>
                  <a:lnTo>
                    <a:pt x="1724939" y="1626279"/>
                  </a:lnTo>
                  <a:lnTo>
                    <a:pt x="1728084" y="1634257"/>
                  </a:lnTo>
                  <a:lnTo>
                    <a:pt x="1730914" y="1641278"/>
                  </a:lnTo>
                  <a:lnTo>
                    <a:pt x="1734374" y="1647660"/>
                  </a:lnTo>
                  <a:lnTo>
                    <a:pt x="1737519" y="1653404"/>
                  </a:lnTo>
                  <a:lnTo>
                    <a:pt x="1740978" y="1658829"/>
                  </a:lnTo>
                  <a:lnTo>
                    <a:pt x="1744438" y="1663297"/>
                  </a:lnTo>
                  <a:lnTo>
                    <a:pt x="1747583" y="1667126"/>
                  </a:lnTo>
                  <a:lnTo>
                    <a:pt x="1751672" y="1671594"/>
                  </a:lnTo>
                  <a:lnTo>
                    <a:pt x="1755446" y="1675104"/>
                  </a:lnTo>
                  <a:lnTo>
                    <a:pt x="1759220" y="1677657"/>
                  </a:lnTo>
                  <a:lnTo>
                    <a:pt x="1762050" y="1679891"/>
                  </a:lnTo>
                  <a:lnTo>
                    <a:pt x="1766768" y="1682444"/>
                  </a:lnTo>
                  <a:lnTo>
                    <a:pt x="1768655" y="1683401"/>
                  </a:lnTo>
                  <a:lnTo>
                    <a:pt x="1770856" y="1688188"/>
                  </a:lnTo>
                  <a:lnTo>
                    <a:pt x="1775574" y="1699995"/>
                  </a:lnTo>
                  <a:lnTo>
                    <a:pt x="1781549" y="1715313"/>
                  </a:lnTo>
                  <a:lnTo>
                    <a:pt x="1784695" y="1723291"/>
                  </a:lnTo>
                  <a:lnTo>
                    <a:pt x="1786896" y="1731269"/>
                  </a:lnTo>
                  <a:lnTo>
                    <a:pt x="1787525" y="1734779"/>
                  </a:lnTo>
                  <a:lnTo>
                    <a:pt x="1787211" y="1737332"/>
                  </a:lnTo>
                  <a:lnTo>
                    <a:pt x="1786267" y="1739566"/>
                  </a:lnTo>
                  <a:lnTo>
                    <a:pt x="1785009" y="1741161"/>
                  </a:lnTo>
                  <a:lnTo>
                    <a:pt x="1783122" y="1742438"/>
                  </a:lnTo>
                  <a:lnTo>
                    <a:pt x="1780606" y="1742757"/>
                  </a:lnTo>
                  <a:lnTo>
                    <a:pt x="1777775" y="1743076"/>
                  </a:lnTo>
                  <a:lnTo>
                    <a:pt x="1774945" y="1742757"/>
                  </a:lnTo>
                  <a:lnTo>
                    <a:pt x="1771800" y="1742438"/>
                  </a:lnTo>
                  <a:lnTo>
                    <a:pt x="1768655" y="1741800"/>
                  </a:lnTo>
                  <a:lnTo>
                    <a:pt x="1762679" y="1739885"/>
                  </a:lnTo>
                  <a:lnTo>
                    <a:pt x="1757647" y="1738289"/>
                  </a:lnTo>
                  <a:lnTo>
                    <a:pt x="1754502" y="1736375"/>
                  </a:lnTo>
                  <a:lnTo>
                    <a:pt x="1753559" y="1735417"/>
                  </a:lnTo>
                  <a:lnTo>
                    <a:pt x="1752615" y="1734460"/>
                  </a:lnTo>
                  <a:lnTo>
                    <a:pt x="1751043" y="1731269"/>
                  </a:lnTo>
                  <a:lnTo>
                    <a:pt x="1749470" y="1727120"/>
                  </a:lnTo>
                  <a:lnTo>
                    <a:pt x="1747583" y="1722334"/>
                  </a:lnTo>
                  <a:lnTo>
                    <a:pt x="1744752" y="1711803"/>
                  </a:lnTo>
                  <a:lnTo>
                    <a:pt x="1742551" y="1701591"/>
                  </a:lnTo>
                  <a:lnTo>
                    <a:pt x="1740664" y="1692337"/>
                  </a:lnTo>
                  <a:lnTo>
                    <a:pt x="1733745" y="1720100"/>
                  </a:lnTo>
                  <a:lnTo>
                    <a:pt x="1734374" y="1722653"/>
                  </a:lnTo>
                  <a:lnTo>
                    <a:pt x="1734688" y="1724248"/>
                  </a:lnTo>
                  <a:lnTo>
                    <a:pt x="1734688" y="1724886"/>
                  </a:lnTo>
                  <a:lnTo>
                    <a:pt x="1733745" y="1723291"/>
                  </a:lnTo>
                  <a:lnTo>
                    <a:pt x="1732801" y="1719142"/>
                  </a:lnTo>
                  <a:lnTo>
                    <a:pt x="1727140" y="1697442"/>
                  </a:lnTo>
                  <a:lnTo>
                    <a:pt x="1725253" y="1689464"/>
                  </a:lnTo>
                  <a:lnTo>
                    <a:pt x="1723995" y="1681806"/>
                  </a:lnTo>
                  <a:lnTo>
                    <a:pt x="1722737" y="1674147"/>
                  </a:lnTo>
                  <a:lnTo>
                    <a:pt x="1722108" y="1666807"/>
                  </a:lnTo>
                  <a:lnTo>
                    <a:pt x="1720850" y="1653404"/>
                  </a:lnTo>
                  <a:lnTo>
                    <a:pt x="1720850" y="1641278"/>
                  </a:lnTo>
                  <a:lnTo>
                    <a:pt x="1721165" y="1631704"/>
                  </a:lnTo>
                  <a:lnTo>
                    <a:pt x="1721479" y="1624045"/>
                  </a:lnTo>
                  <a:lnTo>
                    <a:pt x="1722423" y="1617663"/>
                  </a:lnTo>
                  <a:close/>
                  <a:moveTo>
                    <a:pt x="1690388" y="1617663"/>
                  </a:moveTo>
                  <a:lnTo>
                    <a:pt x="1691017" y="1624045"/>
                  </a:lnTo>
                  <a:lnTo>
                    <a:pt x="1691646" y="1631704"/>
                  </a:lnTo>
                  <a:lnTo>
                    <a:pt x="1692275" y="1641278"/>
                  </a:lnTo>
                  <a:lnTo>
                    <a:pt x="1691646" y="1653404"/>
                  </a:lnTo>
                  <a:lnTo>
                    <a:pt x="1691017" y="1666807"/>
                  </a:lnTo>
                  <a:lnTo>
                    <a:pt x="1689759" y="1674147"/>
                  </a:lnTo>
                  <a:lnTo>
                    <a:pt x="1688816" y="1681806"/>
                  </a:lnTo>
                  <a:lnTo>
                    <a:pt x="1687243" y="1689464"/>
                  </a:lnTo>
                  <a:lnTo>
                    <a:pt x="1685356" y="1697442"/>
                  </a:lnTo>
                  <a:lnTo>
                    <a:pt x="1680009" y="1719142"/>
                  </a:lnTo>
                  <a:lnTo>
                    <a:pt x="1678751" y="1723291"/>
                  </a:lnTo>
                  <a:lnTo>
                    <a:pt x="1678122" y="1724886"/>
                  </a:lnTo>
                  <a:lnTo>
                    <a:pt x="1678122" y="1724248"/>
                  </a:lnTo>
                  <a:lnTo>
                    <a:pt x="1678437" y="1722653"/>
                  </a:lnTo>
                  <a:lnTo>
                    <a:pt x="1678751" y="1720100"/>
                  </a:lnTo>
                  <a:lnTo>
                    <a:pt x="1672147" y="1692337"/>
                  </a:lnTo>
                  <a:lnTo>
                    <a:pt x="1670889" y="1698719"/>
                  </a:lnTo>
                  <a:lnTo>
                    <a:pt x="1667429" y="1712760"/>
                  </a:lnTo>
                  <a:lnTo>
                    <a:pt x="1665228" y="1720738"/>
                  </a:lnTo>
                  <a:lnTo>
                    <a:pt x="1663026" y="1728078"/>
                  </a:lnTo>
                  <a:lnTo>
                    <a:pt x="1660825" y="1733184"/>
                  </a:lnTo>
                  <a:lnTo>
                    <a:pt x="1659881" y="1735098"/>
                  </a:lnTo>
                  <a:lnTo>
                    <a:pt x="1658623" y="1736375"/>
                  </a:lnTo>
                  <a:lnTo>
                    <a:pt x="1655164" y="1738289"/>
                  </a:lnTo>
                  <a:lnTo>
                    <a:pt x="1650131" y="1739885"/>
                  </a:lnTo>
                  <a:lnTo>
                    <a:pt x="1644156" y="1741800"/>
                  </a:lnTo>
                  <a:lnTo>
                    <a:pt x="1641011" y="1742438"/>
                  </a:lnTo>
                  <a:lnTo>
                    <a:pt x="1637866" y="1742757"/>
                  </a:lnTo>
                  <a:lnTo>
                    <a:pt x="1634721" y="1743076"/>
                  </a:lnTo>
                  <a:lnTo>
                    <a:pt x="1632205" y="1742757"/>
                  </a:lnTo>
                  <a:lnTo>
                    <a:pt x="1630003" y="1742438"/>
                  </a:lnTo>
                  <a:lnTo>
                    <a:pt x="1627802" y="1741161"/>
                  </a:lnTo>
                  <a:lnTo>
                    <a:pt x="1626544" y="1739566"/>
                  </a:lnTo>
                  <a:lnTo>
                    <a:pt x="1625600" y="1737332"/>
                  </a:lnTo>
                  <a:lnTo>
                    <a:pt x="1625600" y="1734779"/>
                  </a:lnTo>
                  <a:lnTo>
                    <a:pt x="1625915" y="1731269"/>
                  </a:lnTo>
                  <a:lnTo>
                    <a:pt x="1628431" y="1723291"/>
                  </a:lnTo>
                  <a:lnTo>
                    <a:pt x="1630947" y="1715313"/>
                  </a:lnTo>
                  <a:lnTo>
                    <a:pt x="1636922" y="1699995"/>
                  </a:lnTo>
                  <a:lnTo>
                    <a:pt x="1642269" y="1688188"/>
                  </a:lnTo>
                  <a:lnTo>
                    <a:pt x="1644156" y="1683401"/>
                  </a:lnTo>
                  <a:lnTo>
                    <a:pt x="1645728" y="1683082"/>
                  </a:lnTo>
                  <a:lnTo>
                    <a:pt x="1649188" y="1681167"/>
                  </a:lnTo>
                  <a:lnTo>
                    <a:pt x="1654849" y="1677338"/>
                  </a:lnTo>
                  <a:lnTo>
                    <a:pt x="1658309" y="1674147"/>
                  </a:lnTo>
                  <a:lnTo>
                    <a:pt x="1661454" y="1671275"/>
                  </a:lnTo>
                  <a:lnTo>
                    <a:pt x="1665228" y="1667126"/>
                  </a:lnTo>
                  <a:lnTo>
                    <a:pt x="1669002" y="1662659"/>
                  </a:lnTo>
                  <a:lnTo>
                    <a:pt x="1673090" y="1657234"/>
                  </a:lnTo>
                  <a:lnTo>
                    <a:pt x="1676864" y="1651170"/>
                  </a:lnTo>
                  <a:lnTo>
                    <a:pt x="1680638" y="1644150"/>
                  </a:lnTo>
                  <a:lnTo>
                    <a:pt x="1684098" y="1636172"/>
                  </a:lnTo>
                  <a:lnTo>
                    <a:pt x="1687243" y="1627556"/>
                  </a:lnTo>
                  <a:lnTo>
                    <a:pt x="1690388" y="1617663"/>
                  </a:lnTo>
                  <a:close/>
                  <a:moveTo>
                    <a:pt x="752205" y="1595438"/>
                  </a:moveTo>
                  <a:lnTo>
                    <a:pt x="760414" y="1653904"/>
                  </a:lnTo>
                  <a:lnTo>
                    <a:pt x="728212" y="1659909"/>
                  </a:lnTo>
                  <a:lnTo>
                    <a:pt x="704851" y="1663701"/>
                  </a:lnTo>
                  <a:lnTo>
                    <a:pt x="713374" y="1600495"/>
                  </a:lnTo>
                  <a:lnTo>
                    <a:pt x="719057" y="1599863"/>
                  </a:lnTo>
                  <a:lnTo>
                    <a:pt x="752205" y="1595438"/>
                  </a:lnTo>
                  <a:close/>
                  <a:moveTo>
                    <a:pt x="1462714" y="1589088"/>
                  </a:moveTo>
                  <a:lnTo>
                    <a:pt x="1492809" y="1592290"/>
                  </a:lnTo>
                  <a:lnTo>
                    <a:pt x="1522586" y="1595493"/>
                  </a:lnTo>
                  <a:lnTo>
                    <a:pt x="1523536" y="1591009"/>
                  </a:lnTo>
                  <a:lnTo>
                    <a:pt x="1531456" y="1596453"/>
                  </a:lnTo>
                  <a:lnTo>
                    <a:pt x="1534307" y="1596774"/>
                  </a:lnTo>
                  <a:lnTo>
                    <a:pt x="1547295" y="1598375"/>
                  </a:lnTo>
                  <a:lnTo>
                    <a:pt x="1560916" y="1599656"/>
                  </a:lnTo>
                  <a:lnTo>
                    <a:pt x="1587209" y="1603498"/>
                  </a:lnTo>
                  <a:lnTo>
                    <a:pt x="1591961" y="1638403"/>
                  </a:lnTo>
                  <a:lnTo>
                    <a:pt x="1598613" y="1643207"/>
                  </a:lnTo>
                  <a:lnTo>
                    <a:pt x="1592911" y="1644487"/>
                  </a:lnTo>
                  <a:lnTo>
                    <a:pt x="1594812" y="1658577"/>
                  </a:lnTo>
                  <a:lnTo>
                    <a:pt x="1593861" y="1659538"/>
                  </a:lnTo>
                  <a:lnTo>
                    <a:pt x="1591644" y="1663701"/>
                  </a:lnTo>
                  <a:lnTo>
                    <a:pt x="1579923" y="1661459"/>
                  </a:lnTo>
                  <a:lnTo>
                    <a:pt x="1568202" y="1659218"/>
                  </a:lnTo>
                  <a:lnTo>
                    <a:pt x="1544444" y="1655055"/>
                  </a:lnTo>
                  <a:lnTo>
                    <a:pt x="1530822" y="1658577"/>
                  </a:lnTo>
                  <a:lnTo>
                    <a:pt x="1521952" y="1661139"/>
                  </a:lnTo>
                  <a:lnTo>
                    <a:pt x="1515300" y="1663381"/>
                  </a:lnTo>
                  <a:lnTo>
                    <a:pt x="1516567" y="1650572"/>
                  </a:lnTo>
                  <a:lnTo>
                    <a:pt x="1487740" y="1645768"/>
                  </a:lnTo>
                  <a:lnTo>
                    <a:pt x="1458913" y="1641605"/>
                  </a:lnTo>
                  <a:lnTo>
                    <a:pt x="1462714" y="1589088"/>
                  </a:lnTo>
                  <a:close/>
                  <a:moveTo>
                    <a:pt x="725488" y="1373188"/>
                  </a:moveTo>
                  <a:lnTo>
                    <a:pt x="815523" y="1389804"/>
                  </a:lnTo>
                  <a:lnTo>
                    <a:pt x="816801" y="1390443"/>
                  </a:lnTo>
                  <a:lnTo>
                    <a:pt x="818397" y="1390762"/>
                  </a:lnTo>
                  <a:lnTo>
                    <a:pt x="820951" y="1392360"/>
                  </a:lnTo>
                  <a:lnTo>
                    <a:pt x="823824" y="1394596"/>
                  </a:lnTo>
                  <a:lnTo>
                    <a:pt x="826059" y="1397472"/>
                  </a:lnTo>
                  <a:lnTo>
                    <a:pt x="827975" y="1401307"/>
                  </a:lnTo>
                  <a:lnTo>
                    <a:pt x="829891" y="1405461"/>
                  </a:lnTo>
                  <a:lnTo>
                    <a:pt x="831168" y="1409934"/>
                  </a:lnTo>
                  <a:lnTo>
                    <a:pt x="832764" y="1415046"/>
                  </a:lnTo>
                  <a:lnTo>
                    <a:pt x="834999" y="1425910"/>
                  </a:lnTo>
                  <a:lnTo>
                    <a:pt x="836915" y="1437094"/>
                  </a:lnTo>
                  <a:lnTo>
                    <a:pt x="838511" y="1448597"/>
                  </a:lnTo>
                  <a:lnTo>
                    <a:pt x="839469" y="1460100"/>
                  </a:lnTo>
                  <a:lnTo>
                    <a:pt x="839788" y="1463615"/>
                  </a:lnTo>
                  <a:lnTo>
                    <a:pt x="839788" y="1466491"/>
                  </a:lnTo>
                  <a:lnTo>
                    <a:pt x="839150" y="1468728"/>
                  </a:lnTo>
                  <a:lnTo>
                    <a:pt x="838511" y="1469686"/>
                  </a:lnTo>
                  <a:lnTo>
                    <a:pt x="837553" y="1470325"/>
                  </a:lnTo>
                  <a:lnTo>
                    <a:pt x="836276" y="1470325"/>
                  </a:lnTo>
                  <a:lnTo>
                    <a:pt x="834680" y="1469367"/>
                  </a:lnTo>
                  <a:lnTo>
                    <a:pt x="833083" y="1468408"/>
                  </a:lnTo>
                  <a:lnTo>
                    <a:pt x="829891" y="1464574"/>
                  </a:lnTo>
                  <a:lnTo>
                    <a:pt x="826059" y="1459461"/>
                  </a:lnTo>
                  <a:lnTo>
                    <a:pt x="822547" y="1454349"/>
                  </a:lnTo>
                  <a:lnTo>
                    <a:pt x="819993" y="1448278"/>
                  </a:lnTo>
                  <a:lnTo>
                    <a:pt x="818397" y="1444124"/>
                  </a:lnTo>
                  <a:lnTo>
                    <a:pt x="817120" y="1440289"/>
                  </a:lnTo>
                  <a:lnTo>
                    <a:pt x="816801" y="1438053"/>
                  </a:lnTo>
                  <a:lnTo>
                    <a:pt x="816481" y="1434218"/>
                  </a:lnTo>
                  <a:lnTo>
                    <a:pt x="815843" y="1431662"/>
                  </a:lnTo>
                  <a:lnTo>
                    <a:pt x="814885" y="1430384"/>
                  </a:lnTo>
                  <a:lnTo>
                    <a:pt x="814246" y="1429745"/>
                  </a:lnTo>
                  <a:lnTo>
                    <a:pt x="812969" y="1428786"/>
                  </a:lnTo>
                  <a:lnTo>
                    <a:pt x="812331" y="1428467"/>
                  </a:lnTo>
                  <a:lnTo>
                    <a:pt x="811692" y="1428786"/>
                  </a:lnTo>
                  <a:lnTo>
                    <a:pt x="810415" y="1428786"/>
                  </a:lnTo>
                  <a:lnTo>
                    <a:pt x="809776" y="1429745"/>
                  </a:lnTo>
                  <a:lnTo>
                    <a:pt x="808499" y="1430384"/>
                  </a:lnTo>
                  <a:lnTo>
                    <a:pt x="807861" y="1431662"/>
                  </a:lnTo>
                  <a:lnTo>
                    <a:pt x="806903" y="1433579"/>
                  </a:lnTo>
                  <a:lnTo>
                    <a:pt x="805945" y="1437094"/>
                  </a:lnTo>
                  <a:lnTo>
                    <a:pt x="805307" y="1439970"/>
                  </a:lnTo>
                  <a:lnTo>
                    <a:pt x="804668" y="1443165"/>
                  </a:lnTo>
                  <a:lnTo>
                    <a:pt x="804349" y="1450514"/>
                  </a:lnTo>
                  <a:lnTo>
                    <a:pt x="804029" y="1453390"/>
                  </a:lnTo>
                  <a:lnTo>
                    <a:pt x="803391" y="1456585"/>
                  </a:lnTo>
                  <a:lnTo>
                    <a:pt x="802433" y="1459461"/>
                  </a:lnTo>
                  <a:lnTo>
                    <a:pt x="801475" y="1461698"/>
                  </a:lnTo>
                  <a:lnTo>
                    <a:pt x="799879" y="1464574"/>
                  </a:lnTo>
                  <a:lnTo>
                    <a:pt x="797963" y="1466491"/>
                  </a:lnTo>
                  <a:lnTo>
                    <a:pt x="796048" y="1468408"/>
                  </a:lnTo>
                  <a:lnTo>
                    <a:pt x="793813" y="1469686"/>
                  </a:lnTo>
                  <a:lnTo>
                    <a:pt x="791259" y="1470964"/>
                  </a:lnTo>
                  <a:lnTo>
                    <a:pt x="788066" y="1471923"/>
                  </a:lnTo>
                  <a:lnTo>
                    <a:pt x="785192" y="1472881"/>
                  </a:lnTo>
                  <a:lnTo>
                    <a:pt x="781361" y="1473201"/>
                  </a:lnTo>
                  <a:lnTo>
                    <a:pt x="777530" y="1473201"/>
                  </a:lnTo>
                  <a:lnTo>
                    <a:pt x="773060" y="1473201"/>
                  </a:lnTo>
                  <a:lnTo>
                    <a:pt x="769867" y="1472562"/>
                  </a:lnTo>
                  <a:lnTo>
                    <a:pt x="766674" y="1471603"/>
                  </a:lnTo>
                  <a:lnTo>
                    <a:pt x="763801" y="1470645"/>
                  </a:lnTo>
                  <a:lnTo>
                    <a:pt x="760927" y="1468728"/>
                  </a:lnTo>
                  <a:lnTo>
                    <a:pt x="758373" y="1466810"/>
                  </a:lnTo>
                  <a:lnTo>
                    <a:pt x="755500" y="1464574"/>
                  </a:lnTo>
                  <a:lnTo>
                    <a:pt x="753265" y="1461698"/>
                  </a:lnTo>
                  <a:lnTo>
                    <a:pt x="751030" y="1459142"/>
                  </a:lnTo>
                  <a:lnTo>
                    <a:pt x="746879" y="1452751"/>
                  </a:lnTo>
                  <a:lnTo>
                    <a:pt x="743048" y="1445721"/>
                  </a:lnTo>
                  <a:lnTo>
                    <a:pt x="739856" y="1437733"/>
                  </a:lnTo>
                  <a:lnTo>
                    <a:pt x="736663" y="1429745"/>
                  </a:lnTo>
                  <a:lnTo>
                    <a:pt x="734428" y="1422076"/>
                  </a:lnTo>
                  <a:lnTo>
                    <a:pt x="732193" y="1413129"/>
                  </a:lnTo>
                  <a:lnTo>
                    <a:pt x="730277" y="1404182"/>
                  </a:lnTo>
                  <a:lnTo>
                    <a:pt x="728362" y="1395875"/>
                  </a:lnTo>
                  <a:lnTo>
                    <a:pt x="727404" y="1388525"/>
                  </a:lnTo>
                  <a:lnTo>
                    <a:pt x="725807" y="1377342"/>
                  </a:lnTo>
                  <a:lnTo>
                    <a:pt x="725488" y="1373188"/>
                  </a:lnTo>
                  <a:close/>
                  <a:moveTo>
                    <a:pt x="1574800" y="1371600"/>
                  </a:moveTo>
                  <a:lnTo>
                    <a:pt x="1574165" y="1375754"/>
                  </a:lnTo>
                  <a:lnTo>
                    <a:pt x="1572578" y="1386937"/>
                  </a:lnTo>
                  <a:lnTo>
                    <a:pt x="1571308" y="1394287"/>
                  </a:lnTo>
                  <a:lnTo>
                    <a:pt x="1570038" y="1402914"/>
                  </a:lnTo>
                  <a:lnTo>
                    <a:pt x="1568133" y="1411541"/>
                  </a:lnTo>
                  <a:lnTo>
                    <a:pt x="1565275" y="1420488"/>
                  </a:lnTo>
                  <a:lnTo>
                    <a:pt x="1562735" y="1429115"/>
                  </a:lnTo>
                  <a:lnTo>
                    <a:pt x="1559878" y="1437104"/>
                  </a:lnTo>
                  <a:lnTo>
                    <a:pt x="1556703" y="1444772"/>
                  </a:lnTo>
                  <a:lnTo>
                    <a:pt x="1552893" y="1451483"/>
                  </a:lnTo>
                  <a:lnTo>
                    <a:pt x="1548765" y="1457873"/>
                  </a:lnTo>
                  <a:lnTo>
                    <a:pt x="1546543" y="1460749"/>
                  </a:lnTo>
                  <a:lnTo>
                    <a:pt x="1544003" y="1463305"/>
                  </a:lnTo>
                  <a:lnTo>
                    <a:pt x="1541780" y="1465542"/>
                  </a:lnTo>
                  <a:lnTo>
                    <a:pt x="1539240" y="1467459"/>
                  </a:lnTo>
                  <a:lnTo>
                    <a:pt x="1536065" y="1469057"/>
                  </a:lnTo>
                  <a:lnTo>
                    <a:pt x="1533525" y="1470015"/>
                  </a:lnTo>
                  <a:lnTo>
                    <a:pt x="1530350" y="1471293"/>
                  </a:lnTo>
                  <a:lnTo>
                    <a:pt x="1527175" y="1471613"/>
                  </a:lnTo>
                  <a:lnTo>
                    <a:pt x="1523048" y="1471613"/>
                  </a:lnTo>
                  <a:lnTo>
                    <a:pt x="1518920" y="1471613"/>
                  </a:lnTo>
                  <a:lnTo>
                    <a:pt x="1515428" y="1471293"/>
                  </a:lnTo>
                  <a:lnTo>
                    <a:pt x="1511935" y="1470654"/>
                  </a:lnTo>
                  <a:lnTo>
                    <a:pt x="1509078" y="1469696"/>
                  </a:lnTo>
                  <a:lnTo>
                    <a:pt x="1506538" y="1468098"/>
                  </a:lnTo>
                  <a:lnTo>
                    <a:pt x="1503998" y="1466820"/>
                  </a:lnTo>
                  <a:lnTo>
                    <a:pt x="1502410" y="1464903"/>
                  </a:lnTo>
                  <a:lnTo>
                    <a:pt x="1500823" y="1462986"/>
                  </a:lnTo>
                  <a:lnTo>
                    <a:pt x="1499235" y="1460429"/>
                  </a:lnTo>
                  <a:lnTo>
                    <a:pt x="1498283" y="1457873"/>
                  </a:lnTo>
                  <a:lnTo>
                    <a:pt x="1497013" y="1454997"/>
                  </a:lnTo>
                  <a:lnTo>
                    <a:pt x="1496378" y="1451802"/>
                  </a:lnTo>
                  <a:lnTo>
                    <a:pt x="1495743" y="1448926"/>
                  </a:lnTo>
                  <a:lnTo>
                    <a:pt x="1495425" y="1441897"/>
                  </a:lnTo>
                  <a:lnTo>
                    <a:pt x="1495108" y="1439340"/>
                  </a:lnTo>
                  <a:lnTo>
                    <a:pt x="1494790" y="1437423"/>
                  </a:lnTo>
                  <a:lnTo>
                    <a:pt x="1494473" y="1435186"/>
                  </a:lnTo>
                  <a:lnTo>
                    <a:pt x="1493838" y="1432950"/>
                  </a:lnTo>
                  <a:lnTo>
                    <a:pt x="1493203" y="1431033"/>
                  </a:lnTo>
                  <a:lnTo>
                    <a:pt x="1492568" y="1429754"/>
                  </a:lnTo>
                  <a:lnTo>
                    <a:pt x="1491298" y="1428476"/>
                  </a:lnTo>
                  <a:lnTo>
                    <a:pt x="1490663" y="1427837"/>
                  </a:lnTo>
                  <a:lnTo>
                    <a:pt x="1489393" y="1427518"/>
                  </a:lnTo>
                  <a:lnTo>
                    <a:pt x="1488440" y="1426879"/>
                  </a:lnTo>
                  <a:lnTo>
                    <a:pt x="1487488" y="1427518"/>
                  </a:lnTo>
                  <a:lnTo>
                    <a:pt x="1486535" y="1427837"/>
                  </a:lnTo>
                  <a:lnTo>
                    <a:pt x="1485583" y="1428476"/>
                  </a:lnTo>
                  <a:lnTo>
                    <a:pt x="1484948" y="1429754"/>
                  </a:lnTo>
                  <a:lnTo>
                    <a:pt x="1484313" y="1431033"/>
                  </a:lnTo>
                  <a:lnTo>
                    <a:pt x="1483995" y="1432630"/>
                  </a:lnTo>
                  <a:lnTo>
                    <a:pt x="1483360" y="1434547"/>
                  </a:lnTo>
                  <a:lnTo>
                    <a:pt x="1483360" y="1436784"/>
                  </a:lnTo>
                  <a:lnTo>
                    <a:pt x="1483043" y="1438701"/>
                  </a:lnTo>
                  <a:lnTo>
                    <a:pt x="1482725" y="1441258"/>
                  </a:lnTo>
                  <a:lnTo>
                    <a:pt x="1481455" y="1444453"/>
                  </a:lnTo>
                  <a:lnTo>
                    <a:pt x="1478915" y="1450524"/>
                  </a:lnTo>
                  <a:lnTo>
                    <a:pt x="1475423" y="1456595"/>
                  </a:lnTo>
                  <a:lnTo>
                    <a:pt x="1471930" y="1462027"/>
                  </a:lnTo>
                  <a:lnTo>
                    <a:pt x="1469708" y="1464903"/>
                  </a:lnTo>
                  <a:lnTo>
                    <a:pt x="1467168" y="1466820"/>
                  </a:lnTo>
                  <a:lnTo>
                    <a:pt x="1464945" y="1468098"/>
                  </a:lnTo>
                  <a:lnTo>
                    <a:pt x="1463675" y="1468737"/>
                  </a:lnTo>
                  <a:lnTo>
                    <a:pt x="1462723" y="1468737"/>
                  </a:lnTo>
                  <a:lnTo>
                    <a:pt x="1462088" y="1468098"/>
                  </a:lnTo>
                  <a:lnTo>
                    <a:pt x="1461770" y="1467459"/>
                  </a:lnTo>
                  <a:lnTo>
                    <a:pt x="1460818" y="1466181"/>
                  </a:lnTo>
                  <a:lnTo>
                    <a:pt x="1460500" y="1462986"/>
                  </a:lnTo>
                  <a:lnTo>
                    <a:pt x="1460818" y="1458512"/>
                  </a:lnTo>
                  <a:lnTo>
                    <a:pt x="1462088" y="1447329"/>
                  </a:lnTo>
                  <a:lnTo>
                    <a:pt x="1463675" y="1435826"/>
                  </a:lnTo>
                  <a:lnTo>
                    <a:pt x="1465263" y="1424322"/>
                  </a:lnTo>
                  <a:lnTo>
                    <a:pt x="1467803" y="1413458"/>
                  </a:lnTo>
                  <a:lnTo>
                    <a:pt x="1469073" y="1408346"/>
                  </a:lnTo>
                  <a:lnTo>
                    <a:pt x="1470978" y="1403873"/>
                  </a:lnTo>
                  <a:lnTo>
                    <a:pt x="1472565" y="1399719"/>
                  </a:lnTo>
                  <a:lnTo>
                    <a:pt x="1474788" y="1395884"/>
                  </a:lnTo>
                  <a:lnTo>
                    <a:pt x="1476693" y="1393328"/>
                  </a:lnTo>
                  <a:lnTo>
                    <a:pt x="1479233" y="1390772"/>
                  </a:lnTo>
                  <a:lnTo>
                    <a:pt x="1482090" y="1389174"/>
                  </a:lnTo>
                  <a:lnTo>
                    <a:pt x="1483360" y="1388855"/>
                  </a:lnTo>
                  <a:lnTo>
                    <a:pt x="1484948" y="1388535"/>
                  </a:lnTo>
                  <a:lnTo>
                    <a:pt x="1574800" y="1371600"/>
                  </a:lnTo>
                  <a:close/>
                  <a:moveTo>
                    <a:pt x="325438" y="1127125"/>
                  </a:moveTo>
                  <a:lnTo>
                    <a:pt x="380683" y="1141095"/>
                  </a:lnTo>
                  <a:lnTo>
                    <a:pt x="381953" y="1141730"/>
                  </a:lnTo>
                  <a:lnTo>
                    <a:pt x="383858" y="1143000"/>
                  </a:lnTo>
                  <a:lnTo>
                    <a:pt x="385446" y="1144905"/>
                  </a:lnTo>
                  <a:lnTo>
                    <a:pt x="386716" y="1147445"/>
                  </a:lnTo>
                  <a:lnTo>
                    <a:pt x="387986" y="1150302"/>
                  </a:lnTo>
                  <a:lnTo>
                    <a:pt x="389256" y="1153477"/>
                  </a:lnTo>
                  <a:lnTo>
                    <a:pt x="391161" y="1161415"/>
                  </a:lnTo>
                  <a:lnTo>
                    <a:pt x="392748" y="1170305"/>
                  </a:lnTo>
                  <a:lnTo>
                    <a:pt x="393701" y="1179830"/>
                  </a:lnTo>
                  <a:lnTo>
                    <a:pt x="395288" y="1198562"/>
                  </a:lnTo>
                  <a:lnTo>
                    <a:pt x="395288" y="1202372"/>
                  </a:lnTo>
                  <a:lnTo>
                    <a:pt x="395288" y="1204595"/>
                  </a:lnTo>
                  <a:lnTo>
                    <a:pt x="394336" y="1206500"/>
                  </a:lnTo>
                  <a:lnTo>
                    <a:pt x="393701" y="1206817"/>
                  </a:lnTo>
                  <a:lnTo>
                    <a:pt x="393066" y="1206817"/>
                  </a:lnTo>
                  <a:lnTo>
                    <a:pt x="391796" y="1205865"/>
                  </a:lnTo>
                  <a:lnTo>
                    <a:pt x="390208" y="1204277"/>
                  </a:lnTo>
                  <a:lnTo>
                    <a:pt x="388938" y="1202372"/>
                  </a:lnTo>
                  <a:lnTo>
                    <a:pt x="386081" y="1197292"/>
                  </a:lnTo>
                  <a:lnTo>
                    <a:pt x="383858" y="1191577"/>
                  </a:lnTo>
                  <a:lnTo>
                    <a:pt x="381953" y="1185545"/>
                  </a:lnTo>
                  <a:lnTo>
                    <a:pt x="381636" y="1183005"/>
                  </a:lnTo>
                  <a:lnTo>
                    <a:pt x="381318" y="1180465"/>
                  </a:lnTo>
                  <a:lnTo>
                    <a:pt x="381001" y="1177290"/>
                  </a:lnTo>
                  <a:lnTo>
                    <a:pt x="380048" y="1174750"/>
                  </a:lnTo>
                  <a:lnTo>
                    <a:pt x="379731" y="1173480"/>
                  </a:lnTo>
                  <a:lnTo>
                    <a:pt x="379096" y="1172845"/>
                  </a:lnTo>
                  <a:lnTo>
                    <a:pt x="378461" y="1172845"/>
                  </a:lnTo>
                  <a:lnTo>
                    <a:pt x="377508" y="1172210"/>
                  </a:lnTo>
                  <a:lnTo>
                    <a:pt x="376873" y="1172845"/>
                  </a:lnTo>
                  <a:lnTo>
                    <a:pt x="376556" y="1173480"/>
                  </a:lnTo>
                  <a:lnTo>
                    <a:pt x="375603" y="1174115"/>
                  </a:lnTo>
                  <a:lnTo>
                    <a:pt x="374968" y="1175702"/>
                  </a:lnTo>
                  <a:lnTo>
                    <a:pt x="374333" y="1179512"/>
                  </a:lnTo>
                  <a:lnTo>
                    <a:pt x="373698" y="1184592"/>
                  </a:lnTo>
                  <a:lnTo>
                    <a:pt x="373698" y="1190625"/>
                  </a:lnTo>
                  <a:lnTo>
                    <a:pt x="373063" y="1196022"/>
                  </a:lnTo>
                  <a:lnTo>
                    <a:pt x="371476" y="1200150"/>
                  </a:lnTo>
                  <a:lnTo>
                    <a:pt x="370841" y="1202055"/>
                  </a:lnTo>
                  <a:lnTo>
                    <a:pt x="369571" y="1203960"/>
                  </a:lnTo>
                  <a:lnTo>
                    <a:pt x="368618" y="1205547"/>
                  </a:lnTo>
                  <a:lnTo>
                    <a:pt x="367031" y="1206500"/>
                  </a:lnTo>
                  <a:lnTo>
                    <a:pt x="365443" y="1207770"/>
                  </a:lnTo>
                  <a:lnTo>
                    <a:pt x="363538" y="1208405"/>
                  </a:lnTo>
                  <a:lnTo>
                    <a:pt x="361633" y="1209040"/>
                  </a:lnTo>
                  <a:lnTo>
                    <a:pt x="359411" y="1209675"/>
                  </a:lnTo>
                  <a:lnTo>
                    <a:pt x="357188" y="1209675"/>
                  </a:lnTo>
                  <a:lnTo>
                    <a:pt x="354648" y="1209675"/>
                  </a:lnTo>
                  <a:lnTo>
                    <a:pt x="352426" y="1208722"/>
                  </a:lnTo>
                  <a:lnTo>
                    <a:pt x="350203" y="1208087"/>
                  </a:lnTo>
                  <a:lnTo>
                    <a:pt x="348298" y="1206817"/>
                  </a:lnTo>
                  <a:lnTo>
                    <a:pt x="346393" y="1204912"/>
                  </a:lnTo>
                  <a:lnTo>
                    <a:pt x="344488" y="1203325"/>
                  </a:lnTo>
                  <a:lnTo>
                    <a:pt x="342901" y="1200785"/>
                  </a:lnTo>
                  <a:lnTo>
                    <a:pt x="339726" y="1195705"/>
                  </a:lnTo>
                  <a:lnTo>
                    <a:pt x="336868" y="1189355"/>
                  </a:lnTo>
                  <a:lnTo>
                    <a:pt x="334646" y="1182052"/>
                  </a:lnTo>
                  <a:lnTo>
                    <a:pt x="332423" y="1175067"/>
                  </a:lnTo>
                  <a:lnTo>
                    <a:pt x="330836" y="1167447"/>
                  </a:lnTo>
                  <a:lnTo>
                    <a:pt x="329566" y="1159827"/>
                  </a:lnTo>
                  <a:lnTo>
                    <a:pt x="327978" y="1152525"/>
                  </a:lnTo>
                  <a:lnTo>
                    <a:pt x="326391" y="1139507"/>
                  </a:lnTo>
                  <a:lnTo>
                    <a:pt x="325438" y="1127125"/>
                  </a:lnTo>
                  <a:close/>
                  <a:moveTo>
                    <a:pt x="1965325" y="1058863"/>
                  </a:moveTo>
                  <a:lnTo>
                    <a:pt x="1964373" y="1071293"/>
                  </a:lnTo>
                  <a:lnTo>
                    <a:pt x="1962785" y="1084361"/>
                  </a:lnTo>
                  <a:lnTo>
                    <a:pt x="1961833" y="1091692"/>
                  </a:lnTo>
                  <a:lnTo>
                    <a:pt x="1960245" y="1099022"/>
                  </a:lnTo>
                  <a:lnTo>
                    <a:pt x="1958340" y="1106672"/>
                  </a:lnTo>
                  <a:lnTo>
                    <a:pt x="1956118" y="1114321"/>
                  </a:lnTo>
                  <a:lnTo>
                    <a:pt x="1953895" y="1121014"/>
                  </a:lnTo>
                  <a:lnTo>
                    <a:pt x="1951038" y="1127389"/>
                  </a:lnTo>
                  <a:lnTo>
                    <a:pt x="1948180" y="1132807"/>
                  </a:lnTo>
                  <a:lnTo>
                    <a:pt x="1946275" y="1135038"/>
                  </a:lnTo>
                  <a:lnTo>
                    <a:pt x="1944370" y="1136951"/>
                  </a:lnTo>
                  <a:lnTo>
                    <a:pt x="1942465" y="1138863"/>
                  </a:lnTo>
                  <a:lnTo>
                    <a:pt x="1940560" y="1139819"/>
                  </a:lnTo>
                  <a:lnTo>
                    <a:pt x="1938655" y="1141094"/>
                  </a:lnTo>
                  <a:lnTo>
                    <a:pt x="1936433" y="1141413"/>
                  </a:lnTo>
                  <a:lnTo>
                    <a:pt x="1933893" y="1141413"/>
                  </a:lnTo>
                  <a:lnTo>
                    <a:pt x="1931353" y="1141413"/>
                  </a:lnTo>
                  <a:lnTo>
                    <a:pt x="1928813" y="1141094"/>
                  </a:lnTo>
                  <a:lnTo>
                    <a:pt x="1927225" y="1140775"/>
                  </a:lnTo>
                  <a:lnTo>
                    <a:pt x="1925320" y="1139501"/>
                  </a:lnTo>
                  <a:lnTo>
                    <a:pt x="1923733" y="1138863"/>
                  </a:lnTo>
                  <a:lnTo>
                    <a:pt x="1922145" y="1137269"/>
                  </a:lnTo>
                  <a:lnTo>
                    <a:pt x="1921193" y="1135676"/>
                  </a:lnTo>
                  <a:lnTo>
                    <a:pt x="1919923" y="1134401"/>
                  </a:lnTo>
                  <a:lnTo>
                    <a:pt x="1919288" y="1132489"/>
                  </a:lnTo>
                  <a:lnTo>
                    <a:pt x="1917700" y="1127708"/>
                  </a:lnTo>
                  <a:lnTo>
                    <a:pt x="1917383" y="1122608"/>
                  </a:lnTo>
                  <a:lnTo>
                    <a:pt x="1917065" y="1116552"/>
                  </a:lnTo>
                  <a:lnTo>
                    <a:pt x="1916430" y="1111134"/>
                  </a:lnTo>
                  <a:lnTo>
                    <a:pt x="1915795" y="1107628"/>
                  </a:lnTo>
                  <a:lnTo>
                    <a:pt x="1915160" y="1106353"/>
                  </a:lnTo>
                  <a:lnTo>
                    <a:pt x="1914525" y="1105078"/>
                  </a:lnTo>
                  <a:lnTo>
                    <a:pt x="1913890" y="1104441"/>
                  </a:lnTo>
                  <a:lnTo>
                    <a:pt x="1913255" y="1104441"/>
                  </a:lnTo>
                  <a:lnTo>
                    <a:pt x="1912303" y="1104441"/>
                  </a:lnTo>
                  <a:lnTo>
                    <a:pt x="1911668" y="1104759"/>
                  </a:lnTo>
                  <a:lnTo>
                    <a:pt x="1911350" y="1105078"/>
                  </a:lnTo>
                  <a:lnTo>
                    <a:pt x="1910398" y="1106353"/>
                  </a:lnTo>
                  <a:lnTo>
                    <a:pt x="1909763" y="1108903"/>
                  </a:lnTo>
                  <a:lnTo>
                    <a:pt x="1909445" y="1112409"/>
                  </a:lnTo>
                  <a:lnTo>
                    <a:pt x="1909445" y="1114640"/>
                  </a:lnTo>
                  <a:lnTo>
                    <a:pt x="1908810" y="1117190"/>
                  </a:lnTo>
                  <a:lnTo>
                    <a:pt x="1907223" y="1123246"/>
                  </a:lnTo>
                  <a:lnTo>
                    <a:pt x="1904683" y="1129301"/>
                  </a:lnTo>
                  <a:lnTo>
                    <a:pt x="1901825" y="1134401"/>
                  </a:lnTo>
                  <a:lnTo>
                    <a:pt x="1900238" y="1136632"/>
                  </a:lnTo>
                  <a:lnTo>
                    <a:pt x="1899285" y="1137907"/>
                  </a:lnTo>
                  <a:lnTo>
                    <a:pt x="1898015" y="1138863"/>
                  </a:lnTo>
                  <a:lnTo>
                    <a:pt x="1897063" y="1139182"/>
                  </a:lnTo>
                  <a:lnTo>
                    <a:pt x="1896110" y="1138544"/>
                  </a:lnTo>
                  <a:lnTo>
                    <a:pt x="1895475" y="1136951"/>
                  </a:lnTo>
                  <a:lnTo>
                    <a:pt x="1895475" y="1134401"/>
                  </a:lnTo>
                  <a:lnTo>
                    <a:pt x="1895475" y="1130576"/>
                  </a:lnTo>
                  <a:lnTo>
                    <a:pt x="1897380" y="1111771"/>
                  </a:lnTo>
                  <a:lnTo>
                    <a:pt x="1898650" y="1102210"/>
                  </a:lnTo>
                  <a:lnTo>
                    <a:pt x="1899920" y="1093604"/>
                  </a:lnTo>
                  <a:lnTo>
                    <a:pt x="1901825" y="1085636"/>
                  </a:lnTo>
                  <a:lnTo>
                    <a:pt x="1902778" y="1082130"/>
                  </a:lnTo>
                  <a:lnTo>
                    <a:pt x="1904048" y="1079261"/>
                  </a:lnTo>
                  <a:lnTo>
                    <a:pt x="1905318" y="1076393"/>
                  </a:lnTo>
                  <a:lnTo>
                    <a:pt x="1906905" y="1074481"/>
                  </a:lnTo>
                  <a:lnTo>
                    <a:pt x="1908810" y="1073524"/>
                  </a:lnTo>
                  <a:lnTo>
                    <a:pt x="1910398" y="1072887"/>
                  </a:lnTo>
                  <a:lnTo>
                    <a:pt x="1965325" y="1058863"/>
                  </a:lnTo>
                  <a:close/>
                  <a:moveTo>
                    <a:pt x="1336576" y="538163"/>
                  </a:moveTo>
                  <a:lnTo>
                    <a:pt x="1350233" y="538481"/>
                  </a:lnTo>
                  <a:lnTo>
                    <a:pt x="1363890" y="539116"/>
                  </a:lnTo>
                  <a:lnTo>
                    <a:pt x="1377547" y="541021"/>
                  </a:lnTo>
                  <a:lnTo>
                    <a:pt x="1391522" y="543243"/>
                  </a:lnTo>
                  <a:lnTo>
                    <a:pt x="1405497" y="546101"/>
                  </a:lnTo>
                  <a:lnTo>
                    <a:pt x="1418836" y="549276"/>
                  </a:lnTo>
                  <a:lnTo>
                    <a:pt x="1432493" y="553086"/>
                  </a:lnTo>
                  <a:lnTo>
                    <a:pt x="1446150" y="557531"/>
                  </a:lnTo>
                  <a:lnTo>
                    <a:pt x="1459490" y="562611"/>
                  </a:lnTo>
                  <a:lnTo>
                    <a:pt x="1472829" y="567373"/>
                  </a:lnTo>
                  <a:lnTo>
                    <a:pt x="1485533" y="573088"/>
                  </a:lnTo>
                  <a:lnTo>
                    <a:pt x="1498237" y="578803"/>
                  </a:lnTo>
                  <a:lnTo>
                    <a:pt x="1510306" y="584836"/>
                  </a:lnTo>
                  <a:lnTo>
                    <a:pt x="1522375" y="590868"/>
                  </a:lnTo>
                  <a:lnTo>
                    <a:pt x="1534127" y="597218"/>
                  </a:lnTo>
                  <a:lnTo>
                    <a:pt x="1544925" y="603568"/>
                  </a:lnTo>
                  <a:lnTo>
                    <a:pt x="1555724" y="609918"/>
                  </a:lnTo>
                  <a:lnTo>
                    <a:pt x="1565887" y="616268"/>
                  </a:lnTo>
                  <a:lnTo>
                    <a:pt x="1575415" y="622618"/>
                  </a:lnTo>
                  <a:lnTo>
                    <a:pt x="1584944" y="629285"/>
                  </a:lnTo>
                  <a:lnTo>
                    <a:pt x="1593201" y="635000"/>
                  </a:lnTo>
                  <a:lnTo>
                    <a:pt x="1600824" y="641033"/>
                  </a:lnTo>
                  <a:lnTo>
                    <a:pt x="1608129" y="647065"/>
                  </a:lnTo>
                  <a:lnTo>
                    <a:pt x="1614481" y="652780"/>
                  </a:lnTo>
                  <a:lnTo>
                    <a:pt x="1620198" y="657860"/>
                  </a:lnTo>
                  <a:lnTo>
                    <a:pt x="1624644" y="662623"/>
                  </a:lnTo>
                  <a:lnTo>
                    <a:pt x="1628773" y="667068"/>
                  </a:lnTo>
                  <a:lnTo>
                    <a:pt x="1631949" y="671195"/>
                  </a:lnTo>
                  <a:lnTo>
                    <a:pt x="1634172" y="674688"/>
                  </a:lnTo>
                  <a:lnTo>
                    <a:pt x="1635443" y="677545"/>
                  </a:lnTo>
                  <a:lnTo>
                    <a:pt x="1636395" y="683578"/>
                  </a:lnTo>
                  <a:lnTo>
                    <a:pt x="1636713" y="691515"/>
                  </a:lnTo>
                  <a:lnTo>
                    <a:pt x="1636713" y="702310"/>
                  </a:lnTo>
                  <a:lnTo>
                    <a:pt x="1636395" y="715328"/>
                  </a:lnTo>
                  <a:lnTo>
                    <a:pt x="1635125" y="746760"/>
                  </a:lnTo>
                  <a:lnTo>
                    <a:pt x="1633219" y="785178"/>
                  </a:lnTo>
                  <a:lnTo>
                    <a:pt x="1630361" y="829628"/>
                  </a:lnTo>
                  <a:lnTo>
                    <a:pt x="1626867" y="878523"/>
                  </a:lnTo>
                  <a:lnTo>
                    <a:pt x="1622738" y="930593"/>
                  </a:lnTo>
                  <a:lnTo>
                    <a:pt x="1617974" y="984568"/>
                  </a:lnTo>
                  <a:lnTo>
                    <a:pt x="1612893" y="1039496"/>
                  </a:lnTo>
                  <a:lnTo>
                    <a:pt x="1607811" y="1093471"/>
                  </a:lnTo>
                  <a:lnTo>
                    <a:pt x="1602412" y="1146176"/>
                  </a:lnTo>
                  <a:lnTo>
                    <a:pt x="1597330" y="1195388"/>
                  </a:lnTo>
                  <a:lnTo>
                    <a:pt x="1591931" y="1240473"/>
                  </a:lnTo>
                  <a:lnTo>
                    <a:pt x="1586532" y="1280478"/>
                  </a:lnTo>
                  <a:lnTo>
                    <a:pt x="1582085" y="1313181"/>
                  </a:lnTo>
                  <a:lnTo>
                    <a:pt x="1579862" y="1326516"/>
                  </a:lnTo>
                  <a:lnTo>
                    <a:pt x="1577639" y="1337946"/>
                  </a:lnTo>
                  <a:lnTo>
                    <a:pt x="1562076" y="1343978"/>
                  </a:lnTo>
                  <a:lnTo>
                    <a:pt x="1547149" y="1348741"/>
                  </a:lnTo>
                  <a:lnTo>
                    <a:pt x="1533174" y="1352868"/>
                  </a:lnTo>
                  <a:lnTo>
                    <a:pt x="1526504" y="1354456"/>
                  </a:lnTo>
                  <a:lnTo>
                    <a:pt x="1519835" y="1356043"/>
                  </a:lnTo>
                  <a:lnTo>
                    <a:pt x="1513800" y="1356996"/>
                  </a:lnTo>
                  <a:lnTo>
                    <a:pt x="1507766" y="1357948"/>
                  </a:lnTo>
                  <a:lnTo>
                    <a:pt x="1502049" y="1358266"/>
                  </a:lnTo>
                  <a:lnTo>
                    <a:pt x="1496332" y="1358266"/>
                  </a:lnTo>
                  <a:lnTo>
                    <a:pt x="1491568" y="1357948"/>
                  </a:lnTo>
                  <a:lnTo>
                    <a:pt x="1487121" y="1356996"/>
                  </a:lnTo>
                  <a:lnTo>
                    <a:pt x="1482357" y="1356361"/>
                  </a:lnTo>
                  <a:lnTo>
                    <a:pt x="1478864" y="1354773"/>
                  </a:lnTo>
                  <a:lnTo>
                    <a:pt x="1479816" y="1336041"/>
                  </a:lnTo>
                  <a:lnTo>
                    <a:pt x="1481404" y="1308418"/>
                  </a:lnTo>
                  <a:lnTo>
                    <a:pt x="1482992" y="1274128"/>
                  </a:lnTo>
                  <a:lnTo>
                    <a:pt x="1483945" y="1233806"/>
                  </a:lnTo>
                  <a:lnTo>
                    <a:pt x="1486486" y="1141096"/>
                  </a:lnTo>
                  <a:lnTo>
                    <a:pt x="1487439" y="1091883"/>
                  </a:lnTo>
                  <a:lnTo>
                    <a:pt x="1488074" y="1042353"/>
                  </a:lnTo>
                  <a:lnTo>
                    <a:pt x="1488392" y="993776"/>
                  </a:lnTo>
                  <a:lnTo>
                    <a:pt x="1489027" y="947738"/>
                  </a:lnTo>
                  <a:lnTo>
                    <a:pt x="1488392" y="905511"/>
                  </a:lnTo>
                  <a:lnTo>
                    <a:pt x="1487756" y="868681"/>
                  </a:lnTo>
                  <a:lnTo>
                    <a:pt x="1486486" y="838201"/>
                  </a:lnTo>
                  <a:lnTo>
                    <a:pt x="1486168" y="826136"/>
                  </a:lnTo>
                  <a:lnTo>
                    <a:pt x="1485216" y="815976"/>
                  </a:lnTo>
                  <a:lnTo>
                    <a:pt x="1484263" y="808038"/>
                  </a:lnTo>
                  <a:lnTo>
                    <a:pt x="1483310" y="802958"/>
                  </a:lnTo>
                  <a:lnTo>
                    <a:pt x="1482357" y="801371"/>
                  </a:lnTo>
                  <a:lnTo>
                    <a:pt x="1482040" y="800101"/>
                  </a:lnTo>
                  <a:lnTo>
                    <a:pt x="1481404" y="800101"/>
                  </a:lnTo>
                  <a:lnTo>
                    <a:pt x="1480452" y="800736"/>
                  </a:lnTo>
                  <a:lnTo>
                    <a:pt x="1476958" y="805498"/>
                  </a:lnTo>
                  <a:lnTo>
                    <a:pt x="1472829" y="810896"/>
                  </a:lnTo>
                  <a:lnTo>
                    <a:pt x="1465206" y="821691"/>
                  </a:lnTo>
                  <a:lnTo>
                    <a:pt x="1463301" y="824231"/>
                  </a:lnTo>
                  <a:lnTo>
                    <a:pt x="1438845" y="1187768"/>
                  </a:lnTo>
                  <a:lnTo>
                    <a:pt x="1432175" y="1263968"/>
                  </a:lnTo>
                  <a:lnTo>
                    <a:pt x="1426776" y="1322706"/>
                  </a:lnTo>
                  <a:lnTo>
                    <a:pt x="1421694" y="1375728"/>
                  </a:lnTo>
                  <a:lnTo>
                    <a:pt x="1420742" y="1381126"/>
                  </a:lnTo>
                  <a:lnTo>
                    <a:pt x="1418201" y="1389381"/>
                  </a:lnTo>
                  <a:lnTo>
                    <a:pt x="1415025" y="1397636"/>
                  </a:lnTo>
                  <a:lnTo>
                    <a:pt x="1411531" y="1405573"/>
                  </a:lnTo>
                  <a:lnTo>
                    <a:pt x="1407720" y="1413828"/>
                  </a:lnTo>
                  <a:lnTo>
                    <a:pt x="1403591" y="1421766"/>
                  </a:lnTo>
                  <a:lnTo>
                    <a:pt x="1398827" y="1430021"/>
                  </a:lnTo>
                  <a:lnTo>
                    <a:pt x="1393745" y="1437958"/>
                  </a:lnTo>
                  <a:lnTo>
                    <a:pt x="1388981" y="1445578"/>
                  </a:lnTo>
                  <a:lnTo>
                    <a:pt x="1342928" y="2051051"/>
                  </a:lnTo>
                  <a:lnTo>
                    <a:pt x="1220651" y="2051051"/>
                  </a:lnTo>
                  <a:lnTo>
                    <a:pt x="1159670" y="1569403"/>
                  </a:lnTo>
                  <a:lnTo>
                    <a:pt x="1151730" y="1570356"/>
                  </a:lnTo>
                  <a:lnTo>
                    <a:pt x="1148237" y="1570673"/>
                  </a:lnTo>
                  <a:lnTo>
                    <a:pt x="1144108" y="1570991"/>
                  </a:lnTo>
                  <a:lnTo>
                    <a:pt x="1138709" y="1570673"/>
                  </a:lnTo>
                  <a:lnTo>
                    <a:pt x="1133945" y="1570038"/>
                  </a:lnTo>
                  <a:lnTo>
                    <a:pt x="1076140" y="2049146"/>
                  </a:lnTo>
                  <a:lnTo>
                    <a:pt x="949099" y="2051051"/>
                  </a:lnTo>
                  <a:lnTo>
                    <a:pt x="902728" y="1437641"/>
                  </a:lnTo>
                  <a:lnTo>
                    <a:pt x="894153" y="1423988"/>
                  </a:lnTo>
                  <a:lnTo>
                    <a:pt x="890024" y="1417321"/>
                  </a:lnTo>
                  <a:lnTo>
                    <a:pt x="885895" y="1410018"/>
                  </a:lnTo>
                  <a:lnTo>
                    <a:pt x="882084" y="1403033"/>
                  </a:lnTo>
                  <a:lnTo>
                    <a:pt x="879226" y="1396048"/>
                  </a:lnTo>
                  <a:lnTo>
                    <a:pt x="876050" y="1389063"/>
                  </a:lnTo>
                  <a:lnTo>
                    <a:pt x="873191" y="1381443"/>
                  </a:lnTo>
                  <a:lnTo>
                    <a:pt x="872874" y="1375728"/>
                  </a:lnTo>
                  <a:lnTo>
                    <a:pt x="870650" y="1353186"/>
                  </a:lnTo>
                  <a:lnTo>
                    <a:pt x="864933" y="1293496"/>
                  </a:lnTo>
                  <a:lnTo>
                    <a:pt x="856676" y="1203643"/>
                  </a:lnTo>
                  <a:lnTo>
                    <a:pt x="847465" y="1091248"/>
                  </a:lnTo>
                  <a:lnTo>
                    <a:pt x="828726" y="815023"/>
                  </a:lnTo>
                  <a:lnTo>
                    <a:pt x="824915" y="811848"/>
                  </a:lnTo>
                  <a:lnTo>
                    <a:pt x="821739" y="808038"/>
                  </a:lnTo>
                  <a:lnTo>
                    <a:pt x="813799" y="800736"/>
                  </a:lnTo>
                  <a:lnTo>
                    <a:pt x="813481" y="800101"/>
                  </a:lnTo>
                  <a:lnTo>
                    <a:pt x="812529" y="801053"/>
                  </a:lnTo>
                  <a:lnTo>
                    <a:pt x="811893" y="803911"/>
                  </a:lnTo>
                  <a:lnTo>
                    <a:pt x="811576" y="809943"/>
                  </a:lnTo>
                  <a:lnTo>
                    <a:pt x="810623" y="818198"/>
                  </a:lnTo>
                  <a:lnTo>
                    <a:pt x="810305" y="841058"/>
                  </a:lnTo>
                  <a:lnTo>
                    <a:pt x="810623" y="872491"/>
                  </a:lnTo>
                  <a:lnTo>
                    <a:pt x="811576" y="909638"/>
                  </a:lnTo>
                  <a:lnTo>
                    <a:pt x="812846" y="951866"/>
                  </a:lnTo>
                  <a:lnTo>
                    <a:pt x="816340" y="1046481"/>
                  </a:lnTo>
                  <a:lnTo>
                    <a:pt x="820786" y="1144906"/>
                  </a:lnTo>
                  <a:lnTo>
                    <a:pt x="825233" y="1236981"/>
                  </a:lnTo>
                  <a:lnTo>
                    <a:pt x="829997" y="1311593"/>
                  </a:lnTo>
                  <a:lnTo>
                    <a:pt x="831903" y="1338581"/>
                  </a:lnTo>
                  <a:lnTo>
                    <a:pt x="833173" y="1357948"/>
                  </a:lnTo>
                  <a:lnTo>
                    <a:pt x="823962" y="1357948"/>
                  </a:lnTo>
                  <a:lnTo>
                    <a:pt x="812211" y="1358266"/>
                  </a:lnTo>
                  <a:lnTo>
                    <a:pt x="798236" y="1357948"/>
                  </a:lnTo>
                  <a:lnTo>
                    <a:pt x="790932" y="1357313"/>
                  </a:lnTo>
                  <a:lnTo>
                    <a:pt x="782991" y="1356678"/>
                  </a:lnTo>
                  <a:lnTo>
                    <a:pt x="775051" y="1355726"/>
                  </a:lnTo>
                  <a:lnTo>
                    <a:pt x="766794" y="1354456"/>
                  </a:lnTo>
                  <a:lnTo>
                    <a:pt x="758536" y="1352551"/>
                  </a:lnTo>
                  <a:lnTo>
                    <a:pt x="749643" y="1350328"/>
                  </a:lnTo>
                  <a:lnTo>
                    <a:pt x="741385" y="1347153"/>
                  </a:lnTo>
                  <a:lnTo>
                    <a:pt x="732810" y="1343978"/>
                  </a:lnTo>
                  <a:lnTo>
                    <a:pt x="724552" y="1340168"/>
                  </a:lnTo>
                  <a:lnTo>
                    <a:pt x="716612" y="1335406"/>
                  </a:lnTo>
                  <a:lnTo>
                    <a:pt x="714389" y="1323976"/>
                  </a:lnTo>
                  <a:lnTo>
                    <a:pt x="712483" y="1310958"/>
                  </a:lnTo>
                  <a:lnTo>
                    <a:pt x="708037" y="1279208"/>
                  </a:lnTo>
                  <a:lnTo>
                    <a:pt x="703908" y="1241108"/>
                  </a:lnTo>
                  <a:lnTo>
                    <a:pt x="699779" y="1198246"/>
                  </a:lnTo>
                  <a:lnTo>
                    <a:pt x="695650" y="1151256"/>
                  </a:lnTo>
                  <a:lnTo>
                    <a:pt x="691521" y="1101726"/>
                  </a:lnTo>
                  <a:lnTo>
                    <a:pt x="687710" y="1050608"/>
                  </a:lnTo>
                  <a:lnTo>
                    <a:pt x="684216" y="998856"/>
                  </a:lnTo>
                  <a:lnTo>
                    <a:pt x="681358" y="948056"/>
                  </a:lnTo>
                  <a:lnTo>
                    <a:pt x="678182" y="899161"/>
                  </a:lnTo>
                  <a:lnTo>
                    <a:pt x="676594" y="852806"/>
                  </a:lnTo>
                  <a:lnTo>
                    <a:pt x="674688" y="811213"/>
                  </a:lnTo>
                  <a:lnTo>
                    <a:pt x="673418" y="774701"/>
                  </a:lnTo>
                  <a:lnTo>
                    <a:pt x="673100" y="744855"/>
                  </a:lnTo>
                  <a:lnTo>
                    <a:pt x="673418" y="732473"/>
                  </a:lnTo>
                  <a:lnTo>
                    <a:pt x="673418" y="722630"/>
                  </a:lnTo>
                  <a:lnTo>
                    <a:pt x="674053" y="715010"/>
                  </a:lnTo>
                  <a:lnTo>
                    <a:pt x="675006" y="709295"/>
                  </a:lnTo>
                  <a:lnTo>
                    <a:pt x="675323" y="704850"/>
                  </a:lnTo>
                  <a:lnTo>
                    <a:pt x="675641" y="699770"/>
                  </a:lnTo>
                  <a:lnTo>
                    <a:pt x="676594" y="695643"/>
                  </a:lnTo>
                  <a:lnTo>
                    <a:pt x="677547" y="691198"/>
                  </a:lnTo>
                  <a:lnTo>
                    <a:pt x="679135" y="686753"/>
                  </a:lnTo>
                  <a:lnTo>
                    <a:pt x="680723" y="682625"/>
                  </a:lnTo>
                  <a:lnTo>
                    <a:pt x="682311" y="678498"/>
                  </a:lnTo>
                  <a:lnTo>
                    <a:pt x="684216" y="674370"/>
                  </a:lnTo>
                  <a:lnTo>
                    <a:pt x="688980" y="666433"/>
                  </a:lnTo>
                  <a:lnTo>
                    <a:pt x="694380" y="658495"/>
                  </a:lnTo>
                  <a:lnTo>
                    <a:pt x="700414" y="650875"/>
                  </a:lnTo>
                  <a:lnTo>
                    <a:pt x="707719" y="643890"/>
                  </a:lnTo>
                  <a:lnTo>
                    <a:pt x="715024" y="636588"/>
                  </a:lnTo>
                  <a:lnTo>
                    <a:pt x="723917" y="630238"/>
                  </a:lnTo>
                  <a:lnTo>
                    <a:pt x="732810" y="623571"/>
                  </a:lnTo>
                  <a:lnTo>
                    <a:pt x="742338" y="617538"/>
                  </a:lnTo>
                  <a:lnTo>
                    <a:pt x="752501" y="611506"/>
                  </a:lnTo>
                  <a:lnTo>
                    <a:pt x="763300" y="605791"/>
                  </a:lnTo>
                  <a:lnTo>
                    <a:pt x="774098" y="600076"/>
                  </a:lnTo>
                  <a:lnTo>
                    <a:pt x="785850" y="594996"/>
                  </a:lnTo>
                  <a:lnTo>
                    <a:pt x="797919" y="589916"/>
                  </a:lnTo>
                  <a:lnTo>
                    <a:pt x="810305" y="585153"/>
                  </a:lnTo>
                  <a:lnTo>
                    <a:pt x="823010" y="580708"/>
                  </a:lnTo>
                  <a:lnTo>
                    <a:pt x="836031" y="576581"/>
                  </a:lnTo>
                  <a:lnTo>
                    <a:pt x="849053" y="572453"/>
                  </a:lnTo>
                  <a:lnTo>
                    <a:pt x="862710" y="568326"/>
                  </a:lnTo>
                  <a:lnTo>
                    <a:pt x="876050" y="564516"/>
                  </a:lnTo>
                  <a:lnTo>
                    <a:pt x="890024" y="561023"/>
                  </a:lnTo>
                  <a:lnTo>
                    <a:pt x="917973" y="554673"/>
                  </a:lnTo>
                  <a:lnTo>
                    <a:pt x="945605" y="548958"/>
                  </a:lnTo>
                  <a:lnTo>
                    <a:pt x="973554" y="544196"/>
                  </a:lnTo>
                  <a:lnTo>
                    <a:pt x="1000551" y="540386"/>
                  </a:lnTo>
                  <a:lnTo>
                    <a:pt x="1004044" y="540068"/>
                  </a:lnTo>
                  <a:lnTo>
                    <a:pt x="1006903" y="539751"/>
                  </a:lnTo>
                  <a:lnTo>
                    <a:pt x="1013573" y="540068"/>
                  </a:lnTo>
                  <a:lnTo>
                    <a:pt x="1102184" y="867411"/>
                  </a:lnTo>
                  <a:lnTo>
                    <a:pt x="1104090" y="854711"/>
                  </a:lnTo>
                  <a:lnTo>
                    <a:pt x="1134580" y="629920"/>
                  </a:lnTo>
                  <a:lnTo>
                    <a:pt x="1126004" y="607696"/>
                  </a:lnTo>
                  <a:lnTo>
                    <a:pt x="1142837" y="578486"/>
                  </a:lnTo>
                  <a:lnTo>
                    <a:pt x="1181585" y="577851"/>
                  </a:lnTo>
                  <a:lnTo>
                    <a:pt x="1197783" y="607696"/>
                  </a:lnTo>
                  <a:lnTo>
                    <a:pt x="1190161" y="634048"/>
                  </a:lnTo>
                  <a:lnTo>
                    <a:pt x="1217792" y="871221"/>
                  </a:lnTo>
                  <a:lnTo>
                    <a:pt x="1290524" y="550546"/>
                  </a:lnTo>
                  <a:lnTo>
                    <a:pt x="1298781" y="546736"/>
                  </a:lnTo>
                  <a:lnTo>
                    <a:pt x="1304816" y="543243"/>
                  </a:lnTo>
                  <a:lnTo>
                    <a:pt x="1308627" y="541021"/>
                  </a:lnTo>
                  <a:lnTo>
                    <a:pt x="1309580" y="540386"/>
                  </a:lnTo>
                  <a:lnTo>
                    <a:pt x="1322919" y="538798"/>
                  </a:lnTo>
                  <a:lnTo>
                    <a:pt x="1336576" y="538163"/>
                  </a:lnTo>
                  <a:close/>
                  <a:moveTo>
                    <a:pt x="498483" y="458789"/>
                  </a:moveTo>
                  <a:lnTo>
                    <a:pt x="502617" y="458789"/>
                  </a:lnTo>
                  <a:lnTo>
                    <a:pt x="508660" y="488634"/>
                  </a:lnTo>
                  <a:lnTo>
                    <a:pt x="557318" y="729933"/>
                  </a:lnTo>
                  <a:lnTo>
                    <a:pt x="558590" y="719138"/>
                  </a:lnTo>
                  <a:lnTo>
                    <a:pt x="577354" y="533084"/>
                  </a:lnTo>
                  <a:lnTo>
                    <a:pt x="571947" y="514669"/>
                  </a:lnTo>
                  <a:lnTo>
                    <a:pt x="577672" y="501651"/>
                  </a:lnTo>
                  <a:lnTo>
                    <a:pt x="582442" y="490539"/>
                  </a:lnTo>
                  <a:lnTo>
                    <a:pt x="606294" y="490221"/>
                  </a:lnTo>
                  <a:lnTo>
                    <a:pt x="610747" y="501969"/>
                  </a:lnTo>
                  <a:lnTo>
                    <a:pt x="616471" y="514669"/>
                  </a:lnTo>
                  <a:lnTo>
                    <a:pt x="611701" y="536576"/>
                  </a:lnTo>
                  <a:lnTo>
                    <a:pt x="622196" y="655955"/>
                  </a:lnTo>
                  <a:lnTo>
                    <a:pt x="618061" y="664845"/>
                  </a:lnTo>
                  <a:lnTo>
                    <a:pt x="614563" y="673735"/>
                  </a:lnTo>
                  <a:lnTo>
                    <a:pt x="611701" y="682308"/>
                  </a:lnTo>
                  <a:lnTo>
                    <a:pt x="609475" y="691198"/>
                  </a:lnTo>
                  <a:lnTo>
                    <a:pt x="607566" y="699770"/>
                  </a:lnTo>
                  <a:lnTo>
                    <a:pt x="605976" y="708025"/>
                  </a:lnTo>
                  <a:lnTo>
                    <a:pt x="604704" y="716598"/>
                  </a:lnTo>
                  <a:lnTo>
                    <a:pt x="604068" y="724853"/>
                  </a:lnTo>
                  <a:lnTo>
                    <a:pt x="603750" y="735330"/>
                  </a:lnTo>
                  <a:lnTo>
                    <a:pt x="603432" y="747395"/>
                  </a:lnTo>
                  <a:lnTo>
                    <a:pt x="602796" y="777240"/>
                  </a:lnTo>
                  <a:lnTo>
                    <a:pt x="603750" y="812165"/>
                  </a:lnTo>
                  <a:lnTo>
                    <a:pt x="604704" y="851535"/>
                  </a:lnTo>
                  <a:lnTo>
                    <a:pt x="606612" y="894715"/>
                  </a:lnTo>
                  <a:lnTo>
                    <a:pt x="609475" y="941070"/>
                  </a:lnTo>
                  <a:lnTo>
                    <a:pt x="612019" y="988695"/>
                  </a:lnTo>
                  <a:lnTo>
                    <a:pt x="615199" y="1037273"/>
                  </a:lnTo>
                  <a:lnTo>
                    <a:pt x="619015" y="1085533"/>
                  </a:lnTo>
                  <a:lnTo>
                    <a:pt x="622832" y="1132523"/>
                  </a:lnTo>
                  <a:lnTo>
                    <a:pt x="626648" y="1177608"/>
                  </a:lnTo>
                  <a:lnTo>
                    <a:pt x="630465" y="1219200"/>
                  </a:lnTo>
                  <a:lnTo>
                    <a:pt x="634599" y="1256983"/>
                  </a:lnTo>
                  <a:lnTo>
                    <a:pt x="638415" y="1289685"/>
                  </a:lnTo>
                  <a:lnTo>
                    <a:pt x="641595" y="1316038"/>
                  </a:lnTo>
                  <a:lnTo>
                    <a:pt x="643504" y="1326833"/>
                  </a:lnTo>
                  <a:lnTo>
                    <a:pt x="645094" y="1335405"/>
                  </a:lnTo>
                  <a:lnTo>
                    <a:pt x="646366" y="1339215"/>
                  </a:lnTo>
                  <a:lnTo>
                    <a:pt x="648910" y="1348423"/>
                  </a:lnTo>
                  <a:lnTo>
                    <a:pt x="651773" y="1356678"/>
                  </a:lnTo>
                  <a:lnTo>
                    <a:pt x="655907" y="1364615"/>
                  </a:lnTo>
                  <a:lnTo>
                    <a:pt x="660677" y="1372235"/>
                  </a:lnTo>
                  <a:lnTo>
                    <a:pt x="666084" y="1379538"/>
                  </a:lnTo>
                  <a:lnTo>
                    <a:pt x="671808" y="1386205"/>
                  </a:lnTo>
                  <a:lnTo>
                    <a:pt x="678487" y="1392238"/>
                  </a:lnTo>
                  <a:lnTo>
                    <a:pt x="685801" y="1398270"/>
                  </a:lnTo>
                  <a:lnTo>
                    <a:pt x="653681" y="1631951"/>
                  </a:lnTo>
                  <a:lnTo>
                    <a:pt x="644458" y="1700213"/>
                  </a:lnTo>
                  <a:lnTo>
                    <a:pt x="640323" y="1698626"/>
                  </a:lnTo>
                  <a:lnTo>
                    <a:pt x="636189" y="1696721"/>
                  </a:lnTo>
                  <a:lnTo>
                    <a:pt x="630783" y="1694181"/>
                  </a:lnTo>
                  <a:lnTo>
                    <a:pt x="625058" y="1690053"/>
                  </a:lnTo>
                  <a:lnTo>
                    <a:pt x="622196" y="1687831"/>
                  </a:lnTo>
                  <a:lnTo>
                    <a:pt x="619333" y="1685291"/>
                  </a:lnTo>
                  <a:lnTo>
                    <a:pt x="617743" y="1683386"/>
                  </a:lnTo>
                  <a:lnTo>
                    <a:pt x="616153" y="1681163"/>
                  </a:lnTo>
                  <a:lnTo>
                    <a:pt x="612973" y="1675766"/>
                  </a:lnTo>
                  <a:lnTo>
                    <a:pt x="610429" y="1669733"/>
                  </a:lnTo>
                  <a:lnTo>
                    <a:pt x="608203" y="1663383"/>
                  </a:lnTo>
                  <a:lnTo>
                    <a:pt x="604704" y="1652906"/>
                  </a:lnTo>
                  <a:lnTo>
                    <a:pt x="603750" y="1648778"/>
                  </a:lnTo>
                  <a:lnTo>
                    <a:pt x="599934" y="1608138"/>
                  </a:lnTo>
                  <a:lnTo>
                    <a:pt x="589121" y="1487488"/>
                  </a:lnTo>
                  <a:lnTo>
                    <a:pt x="578944" y="1601788"/>
                  </a:lnTo>
                  <a:lnTo>
                    <a:pt x="574810" y="1648778"/>
                  </a:lnTo>
                  <a:lnTo>
                    <a:pt x="573537" y="1652906"/>
                  </a:lnTo>
                  <a:lnTo>
                    <a:pt x="570039" y="1663383"/>
                  </a:lnTo>
                  <a:lnTo>
                    <a:pt x="567813" y="1669733"/>
                  </a:lnTo>
                  <a:lnTo>
                    <a:pt x="565269" y="1675766"/>
                  </a:lnTo>
                  <a:lnTo>
                    <a:pt x="562088" y="1681163"/>
                  </a:lnTo>
                  <a:lnTo>
                    <a:pt x="560498" y="1683386"/>
                  </a:lnTo>
                  <a:lnTo>
                    <a:pt x="558908" y="1685291"/>
                  </a:lnTo>
                  <a:lnTo>
                    <a:pt x="554456" y="1689418"/>
                  </a:lnTo>
                  <a:lnTo>
                    <a:pt x="550321" y="1692276"/>
                  </a:lnTo>
                  <a:lnTo>
                    <a:pt x="546187" y="1695133"/>
                  </a:lnTo>
                  <a:lnTo>
                    <a:pt x="542371" y="1697356"/>
                  </a:lnTo>
                  <a:lnTo>
                    <a:pt x="536328" y="1699578"/>
                  </a:lnTo>
                  <a:lnTo>
                    <a:pt x="534102" y="1700213"/>
                  </a:lnTo>
                  <a:lnTo>
                    <a:pt x="524561" y="1631951"/>
                  </a:lnTo>
                  <a:lnTo>
                    <a:pt x="487670" y="1361440"/>
                  </a:lnTo>
                  <a:lnTo>
                    <a:pt x="463182" y="1356360"/>
                  </a:lnTo>
                  <a:lnTo>
                    <a:pt x="452369" y="1297305"/>
                  </a:lnTo>
                  <a:lnTo>
                    <a:pt x="440920" y="1236345"/>
                  </a:lnTo>
                  <a:lnTo>
                    <a:pt x="434559" y="1201738"/>
                  </a:lnTo>
                  <a:lnTo>
                    <a:pt x="428835" y="1190308"/>
                  </a:lnTo>
                  <a:lnTo>
                    <a:pt x="424064" y="1179195"/>
                  </a:lnTo>
                  <a:lnTo>
                    <a:pt x="419930" y="1167448"/>
                  </a:lnTo>
                  <a:lnTo>
                    <a:pt x="418022" y="1161415"/>
                  </a:lnTo>
                  <a:lnTo>
                    <a:pt x="416113" y="1155383"/>
                  </a:lnTo>
                  <a:lnTo>
                    <a:pt x="415796" y="1150938"/>
                  </a:lnTo>
                  <a:lnTo>
                    <a:pt x="411979" y="1094423"/>
                  </a:lnTo>
                  <a:lnTo>
                    <a:pt x="406573" y="1016318"/>
                  </a:lnTo>
                  <a:lnTo>
                    <a:pt x="400212" y="915035"/>
                  </a:lnTo>
                  <a:lnTo>
                    <a:pt x="389081" y="686118"/>
                  </a:lnTo>
                  <a:lnTo>
                    <a:pt x="388763" y="686118"/>
                  </a:lnTo>
                  <a:lnTo>
                    <a:pt x="384629" y="681038"/>
                  </a:lnTo>
                  <a:lnTo>
                    <a:pt x="379540" y="674370"/>
                  </a:lnTo>
                  <a:lnTo>
                    <a:pt x="379222" y="674053"/>
                  </a:lnTo>
                  <a:lnTo>
                    <a:pt x="378904" y="674370"/>
                  </a:lnTo>
                  <a:lnTo>
                    <a:pt x="378586" y="676275"/>
                  </a:lnTo>
                  <a:lnTo>
                    <a:pt x="377632" y="685483"/>
                  </a:lnTo>
                  <a:lnTo>
                    <a:pt x="377632" y="700088"/>
                  </a:lnTo>
                  <a:lnTo>
                    <a:pt x="377632" y="720090"/>
                  </a:lnTo>
                  <a:lnTo>
                    <a:pt x="378586" y="772795"/>
                  </a:lnTo>
                  <a:lnTo>
                    <a:pt x="380176" y="836613"/>
                  </a:lnTo>
                  <a:lnTo>
                    <a:pt x="382721" y="906145"/>
                  </a:lnTo>
                  <a:lnTo>
                    <a:pt x="385265" y="975043"/>
                  </a:lnTo>
                  <a:lnTo>
                    <a:pt x="387491" y="1036955"/>
                  </a:lnTo>
                  <a:lnTo>
                    <a:pt x="390035" y="1086168"/>
                  </a:lnTo>
                  <a:lnTo>
                    <a:pt x="391625" y="1114108"/>
                  </a:lnTo>
                  <a:lnTo>
                    <a:pt x="385901" y="1114425"/>
                  </a:lnTo>
                  <a:lnTo>
                    <a:pt x="378586" y="1114425"/>
                  </a:lnTo>
                  <a:lnTo>
                    <a:pt x="370317" y="1114425"/>
                  </a:lnTo>
                  <a:lnTo>
                    <a:pt x="360776" y="1113155"/>
                  </a:lnTo>
                  <a:lnTo>
                    <a:pt x="356006" y="1112520"/>
                  </a:lnTo>
                  <a:lnTo>
                    <a:pt x="350600" y="1111568"/>
                  </a:lnTo>
                  <a:lnTo>
                    <a:pt x="345193" y="1109980"/>
                  </a:lnTo>
                  <a:lnTo>
                    <a:pt x="340423" y="1108075"/>
                  </a:lnTo>
                  <a:lnTo>
                    <a:pt x="335016" y="1105535"/>
                  </a:lnTo>
                  <a:lnTo>
                    <a:pt x="329928" y="1102678"/>
                  </a:lnTo>
                  <a:lnTo>
                    <a:pt x="324521" y="1099503"/>
                  </a:lnTo>
                  <a:lnTo>
                    <a:pt x="319751" y="1095693"/>
                  </a:lnTo>
                  <a:lnTo>
                    <a:pt x="318161" y="1085215"/>
                  </a:lnTo>
                  <a:lnTo>
                    <a:pt x="317207" y="1073150"/>
                  </a:lnTo>
                  <a:lnTo>
                    <a:pt x="314662" y="1050290"/>
                  </a:lnTo>
                  <a:lnTo>
                    <a:pt x="312754" y="1023303"/>
                  </a:lnTo>
                  <a:lnTo>
                    <a:pt x="311164" y="994093"/>
                  </a:lnTo>
                  <a:lnTo>
                    <a:pt x="309574" y="962660"/>
                  </a:lnTo>
                  <a:lnTo>
                    <a:pt x="307030" y="895350"/>
                  </a:lnTo>
                  <a:lnTo>
                    <a:pt x="304486" y="826453"/>
                  </a:lnTo>
                  <a:lnTo>
                    <a:pt x="303531" y="761365"/>
                  </a:lnTo>
                  <a:lnTo>
                    <a:pt x="303213" y="704533"/>
                  </a:lnTo>
                  <a:lnTo>
                    <a:pt x="303213" y="681355"/>
                  </a:lnTo>
                  <a:lnTo>
                    <a:pt x="303531" y="661670"/>
                  </a:lnTo>
                  <a:lnTo>
                    <a:pt x="304168" y="646748"/>
                  </a:lnTo>
                  <a:lnTo>
                    <a:pt x="305122" y="637223"/>
                  </a:lnTo>
                  <a:lnTo>
                    <a:pt x="305758" y="626745"/>
                  </a:lnTo>
                  <a:lnTo>
                    <a:pt x="307030" y="616586"/>
                  </a:lnTo>
                  <a:lnTo>
                    <a:pt x="308620" y="606426"/>
                  </a:lnTo>
                  <a:lnTo>
                    <a:pt x="311482" y="596901"/>
                  </a:lnTo>
                  <a:lnTo>
                    <a:pt x="314344" y="587694"/>
                  </a:lnTo>
                  <a:lnTo>
                    <a:pt x="318161" y="579121"/>
                  </a:lnTo>
                  <a:lnTo>
                    <a:pt x="321977" y="570231"/>
                  </a:lnTo>
                  <a:lnTo>
                    <a:pt x="326430" y="561976"/>
                  </a:lnTo>
                  <a:lnTo>
                    <a:pt x="331836" y="554039"/>
                  </a:lnTo>
                  <a:lnTo>
                    <a:pt x="336924" y="546736"/>
                  </a:lnTo>
                  <a:lnTo>
                    <a:pt x="342649" y="539434"/>
                  </a:lnTo>
                  <a:lnTo>
                    <a:pt x="349009" y="532449"/>
                  </a:lnTo>
                  <a:lnTo>
                    <a:pt x="355370" y="526099"/>
                  </a:lnTo>
                  <a:lnTo>
                    <a:pt x="362367" y="519749"/>
                  </a:lnTo>
                  <a:lnTo>
                    <a:pt x="369363" y="513716"/>
                  </a:lnTo>
                  <a:lnTo>
                    <a:pt x="376996" y="508001"/>
                  </a:lnTo>
                  <a:lnTo>
                    <a:pt x="383675" y="502921"/>
                  </a:lnTo>
                  <a:lnTo>
                    <a:pt x="390035" y="498794"/>
                  </a:lnTo>
                  <a:lnTo>
                    <a:pt x="397350" y="494349"/>
                  </a:lnTo>
                  <a:lnTo>
                    <a:pt x="404346" y="490539"/>
                  </a:lnTo>
                  <a:lnTo>
                    <a:pt x="411661" y="486729"/>
                  </a:lnTo>
                  <a:lnTo>
                    <a:pt x="418658" y="483236"/>
                  </a:lnTo>
                  <a:lnTo>
                    <a:pt x="426290" y="479744"/>
                  </a:lnTo>
                  <a:lnTo>
                    <a:pt x="433287" y="476886"/>
                  </a:lnTo>
                  <a:lnTo>
                    <a:pt x="448870" y="471171"/>
                  </a:lnTo>
                  <a:lnTo>
                    <a:pt x="463818" y="466091"/>
                  </a:lnTo>
                  <a:lnTo>
                    <a:pt x="479401" y="461964"/>
                  </a:lnTo>
                  <a:lnTo>
                    <a:pt x="494985" y="459106"/>
                  </a:lnTo>
                  <a:lnTo>
                    <a:pt x="498483" y="458789"/>
                  </a:lnTo>
                  <a:close/>
                  <a:moveTo>
                    <a:pt x="702090" y="457201"/>
                  </a:moveTo>
                  <a:lnTo>
                    <a:pt x="710728" y="457519"/>
                  </a:lnTo>
                  <a:lnTo>
                    <a:pt x="719367" y="458791"/>
                  </a:lnTo>
                  <a:lnTo>
                    <a:pt x="728005" y="460700"/>
                  </a:lnTo>
                  <a:lnTo>
                    <a:pt x="736323" y="462927"/>
                  </a:lnTo>
                  <a:lnTo>
                    <a:pt x="744642" y="465790"/>
                  </a:lnTo>
                  <a:lnTo>
                    <a:pt x="752960" y="469290"/>
                  </a:lnTo>
                  <a:lnTo>
                    <a:pt x="760959" y="473426"/>
                  </a:lnTo>
                  <a:lnTo>
                    <a:pt x="768317" y="477562"/>
                  </a:lnTo>
                  <a:lnTo>
                    <a:pt x="775996" y="482334"/>
                  </a:lnTo>
                  <a:lnTo>
                    <a:pt x="783674" y="487424"/>
                  </a:lnTo>
                  <a:lnTo>
                    <a:pt x="790713" y="492514"/>
                  </a:lnTo>
                  <a:lnTo>
                    <a:pt x="797752" y="498240"/>
                  </a:lnTo>
                  <a:lnTo>
                    <a:pt x="804470" y="503967"/>
                  </a:lnTo>
                  <a:lnTo>
                    <a:pt x="810869" y="510012"/>
                  </a:lnTo>
                  <a:lnTo>
                    <a:pt x="814388" y="513193"/>
                  </a:lnTo>
                  <a:lnTo>
                    <a:pt x="799031" y="518919"/>
                  </a:lnTo>
                  <a:lnTo>
                    <a:pt x="784634" y="524328"/>
                  </a:lnTo>
                  <a:lnTo>
                    <a:pt x="771197" y="530372"/>
                  </a:lnTo>
                  <a:lnTo>
                    <a:pt x="757759" y="535780"/>
                  </a:lnTo>
                  <a:lnTo>
                    <a:pt x="745282" y="541825"/>
                  </a:lnTo>
                  <a:lnTo>
                    <a:pt x="733764" y="548506"/>
                  </a:lnTo>
                  <a:lnTo>
                    <a:pt x="722246" y="554869"/>
                  </a:lnTo>
                  <a:lnTo>
                    <a:pt x="711688" y="561231"/>
                  </a:lnTo>
                  <a:lnTo>
                    <a:pt x="701770" y="567594"/>
                  </a:lnTo>
                  <a:lnTo>
                    <a:pt x="692172" y="574275"/>
                  </a:lnTo>
                  <a:lnTo>
                    <a:pt x="683534" y="580638"/>
                  </a:lnTo>
                  <a:lnTo>
                    <a:pt x="675215" y="587955"/>
                  </a:lnTo>
                  <a:lnTo>
                    <a:pt x="667537" y="594636"/>
                  </a:lnTo>
                  <a:lnTo>
                    <a:pt x="660498" y="601635"/>
                  </a:lnTo>
                  <a:lnTo>
                    <a:pt x="653779" y="608634"/>
                  </a:lnTo>
                  <a:lnTo>
                    <a:pt x="647700" y="615951"/>
                  </a:lnTo>
                  <a:lnTo>
                    <a:pt x="670096" y="482334"/>
                  </a:lnTo>
                  <a:lnTo>
                    <a:pt x="672656" y="467381"/>
                  </a:lnTo>
                  <a:lnTo>
                    <a:pt x="677775" y="464200"/>
                  </a:lnTo>
                  <a:lnTo>
                    <a:pt x="681614" y="461655"/>
                  </a:lnTo>
                  <a:lnTo>
                    <a:pt x="683854" y="459746"/>
                  </a:lnTo>
                  <a:lnTo>
                    <a:pt x="684494" y="459110"/>
                  </a:lnTo>
                  <a:lnTo>
                    <a:pt x="693452" y="457519"/>
                  </a:lnTo>
                  <a:lnTo>
                    <a:pt x="702090" y="457201"/>
                  </a:lnTo>
                  <a:close/>
                  <a:moveTo>
                    <a:pt x="1819767" y="419101"/>
                  </a:moveTo>
                  <a:lnTo>
                    <a:pt x="1828029" y="419418"/>
                  </a:lnTo>
                  <a:lnTo>
                    <a:pt x="1836609" y="420687"/>
                  </a:lnTo>
                  <a:lnTo>
                    <a:pt x="1845189" y="422272"/>
                  </a:lnTo>
                  <a:lnTo>
                    <a:pt x="1853451" y="424810"/>
                  </a:lnTo>
                  <a:lnTo>
                    <a:pt x="1862030" y="427347"/>
                  </a:lnTo>
                  <a:lnTo>
                    <a:pt x="1869657" y="431153"/>
                  </a:lnTo>
                  <a:lnTo>
                    <a:pt x="1877601" y="434959"/>
                  </a:lnTo>
                  <a:lnTo>
                    <a:pt x="1885545" y="439400"/>
                  </a:lnTo>
                  <a:lnTo>
                    <a:pt x="1893172" y="443840"/>
                  </a:lnTo>
                  <a:lnTo>
                    <a:pt x="1900480" y="449232"/>
                  </a:lnTo>
                  <a:lnTo>
                    <a:pt x="1907789" y="454307"/>
                  </a:lnTo>
                  <a:lnTo>
                    <a:pt x="1914462" y="460016"/>
                  </a:lnTo>
                  <a:lnTo>
                    <a:pt x="1921453" y="465725"/>
                  </a:lnTo>
                  <a:lnTo>
                    <a:pt x="1927809" y="471434"/>
                  </a:lnTo>
                  <a:lnTo>
                    <a:pt x="1937977" y="481901"/>
                  </a:lnTo>
                  <a:lnTo>
                    <a:pt x="1947193" y="492051"/>
                  </a:lnTo>
                  <a:lnTo>
                    <a:pt x="1955455" y="502201"/>
                  </a:lnTo>
                  <a:lnTo>
                    <a:pt x="1962763" y="511399"/>
                  </a:lnTo>
                  <a:lnTo>
                    <a:pt x="1968483" y="520279"/>
                  </a:lnTo>
                  <a:lnTo>
                    <a:pt x="1973250" y="528209"/>
                  </a:lnTo>
                  <a:lnTo>
                    <a:pt x="1976427" y="534552"/>
                  </a:lnTo>
                  <a:lnTo>
                    <a:pt x="1977381" y="537090"/>
                  </a:lnTo>
                  <a:lnTo>
                    <a:pt x="1977698" y="539310"/>
                  </a:lnTo>
                  <a:lnTo>
                    <a:pt x="1979923" y="545654"/>
                  </a:lnTo>
                  <a:lnTo>
                    <a:pt x="1981829" y="552949"/>
                  </a:lnTo>
                  <a:lnTo>
                    <a:pt x="1983418" y="561512"/>
                  </a:lnTo>
                  <a:lnTo>
                    <a:pt x="1984689" y="571345"/>
                  </a:lnTo>
                  <a:lnTo>
                    <a:pt x="1985643" y="582129"/>
                  </a:lnTo>
                  <a:lnTo>
                    <a:pt x="1986914" y="594181"/>
                  </a:lnTo>
                  <a:lnTo>
                    <a:pt x="1988185" y="620507"/>
                  </a:lnTo>
                  <a:lnTo>
                    <a:pt x="1989138" y="649687"/>
                  </a:lnTo>
                  <a:lnTo>
                    <a:pt x="1989138" y="681404"/>
                  </a:lnTo>
                  <a:lnTo>
                    <a:pt x="1988820" y="715025"/>
                  </a:lnTo>
                  <a:lnTo>
                    <a:pt x="1987549" y="749914"/>
                  </a:lnTo>
                  <a:lnTo>
                    <a:pt x="1986596" y="785438"/>
                  </a:lnTo>
                  <a:lnTo>
                    <a:pt x="1984689" y="820961"/>
                  </a:lnTo>
                  <a:lnTo>
                    <a:pt x="1982783" y="856485"/>
                  </a:lnTo>
                  <a:lnTo>
                    <a:pt x="1980558" y="890423"/>
                  </a:lnTo>
                  <a:lnTo>
                    <a:pt x="1978016" y="922775"/>
                  </a:lnTo>
                  <a:lnTo>
                    <a:pt x="1975474" y="952906"/>
                  </a:lnTo>
                  <a:lnTo>
                    <a:pt x="1973250" y="979866"/>
                  </a:lnTo>
                  <a:lnTo>
                    <a:pt x="1970707" y="1003972"/>
                  </a:lnTo>
                  <a:lnTo>
                    <a:pt x="1968801" y="1018244"/>
                  </a:lnTo>
                  <a:lnTo>
                    <a:pt x="1967212" y="1030614"/>
                  </a:lnTo>
                  <a:lnTo>
                    <a:pt x="1957997" y="1035689"/>
                  </a:lnTo>
                  <a:lnTo>
                    <a:pt x="1948464" y="1039812"/>
                  </a:lnTo>
                  <a:lnTo>
                    <a:pt x="1939884" y="1042984"/>
                  </a:lnTo>
                  <a:lnTo>
                    <a:pt x="1931622" y="1045522"/>
                  </a:lnTo>
                  <a:lnTo>
                    <a:pt x="1923995" y="1047107"/>
                  </a:lnTo>
                  <a:lnTo>
                    <a:pt x="1920500" y="1047107"/>
                  </a:lnTo>
                  <a:lnTo>
                    <a:pt x="1917322" y="1047425"/>
                  </a:lnTo>
                  <a:lnTo>
                    <a:pt x="1914145" y="1047107"/>
                  </a:lnTo>
                  <a:lnTo>
                    <a:pt x="1911285" y="1046790"/>
                  </a:lnTo>
                  <a:lnTo>
                    <a:pt x="1908425" y="1045522"/>
                  </a:lnTo>
                  <a:lnTo>
                    <a:pt x="1906200" y="1044570"/>
                  </a:lnTo>
                  <a:lnTo>
                    <a:pt x="1907789" y="1016024"/>
                  </a:lnTo>
                  <a:lnTo>
                    <a:pt x="1909378" y="968765"/>
                  </a:lnTo>
                  <a:lnTo>
                    <a:pt x="1910331" y="910088"/>
                  </a:lnTo>
                  <a:lnTo>
                    <a:pt x="1911602" y="845701"/>
                  </a:lnTo>
                  <a:lnTo>
                    <a:pt x="1912238" y="781314"/>
                  </a:lnTo>
                  <a:lnTo>
                    <a:pt x="1912238" y="722320"/>
                  </a:lnTo>
                  <a:lnTo>
                    <a:pt x="1911920" y="696629"/>
                  </a:lnTo>
                  <a:lnTo>
                    <a:pt x="1911602" y="674426"/>
                  </a:lnTo>
                  <a:lnTo>
                    <a:pt x="1910649" y="656982"/>
                  </a:lnTo>
                  <a:lnTo>
                    <a:pt x="1910014" y="644295"/>
                  </a:lnTo>
                  <a:lnTo>
                    <a:pt x="1909696" y="639537"/>
                  </a:lnTo>
                  <a:lnTo>
                    <a:pt x="1909060" y="636682"/>
                  </a:lnTo>
                  <a:lnTo>
                    <a:pt x="1908107" y="635414"/>
                  </a:lnTo>
                  <a:lnTo>
                    <a:pt x="1907789" y="635414"/>
                  </a:lnTo>
                  <a:lnTo>
                    <a:pt x="1907471" y="635731"/>
                  </a:lnTo>
                  <a:lnTo>
                    <a:pt x="1902387" y="644295"/>
                  </a:lnTo>
                  <a:lnTo>
                    <a:pt x="1897938" y="653175"/>
                  </a:lnTo>
                  <a:lnTo>
                    <a:pt x="1896985" y="655713"/>
                  </a:lnTo>
                  <a:lnTo>
                    <a:pt x="1881732" y="956395"/>
                  </a:lnTo>
                  <a:lnTo>
                    <a:pt x="1876966" y="1027760"/>
                  </a:lnTo>
                  <a:lnTo>
                    <a:pt x="1872835" y="1088340"/>
                  </a:lnTo>
                  <a:lnTo>
                    <a:pt x="1870928" y="1111811"/>
                  </a:lnTo>
                  <a:lnTo>
                    <a:pt x="1870610" y="1115935"/>
                  </a:lnTo>
                  <a:lnTo>
                    <a:pt x="1867750" y="1127670"/>
                  </a:lnTo>
                  <a:lnTo>
                    <a:pt x="1866797" y="1132428"/>
                  </a:lnTo>
                  <a:lnTo>
                    <a:pt x="1864890" y="1136868"/>
                  </a:lnTo>
                  <a:lnTo>
                    <a:pt x="1862348" y="1141309"/>
                  </a:lnTo>
                  <a:lnTo>
                    <a:pt x="1859170" y="1145432"/>
                  </a:lnTo>
                  <a:lnTo>
                    <a:pt x="1854722" y="1150507"/>
                  </a:lnTo>
                  <a:lnTo>
                    <a:pt x="1848684" y="1155581"/>
                  </a:lnTo>
                  <a:lnTo>
                    <a:pt x="1847731" y="1163194"/>
                  </a:lnTo>
                  <a:lnTo>
                    <a:pt x="1833431" y="1252320"/>
                  </a:lnTo>
                  <a:lnTo>
                    <a:pt x="1822627" y="1317024"/>
                  </a:lnTo>
                  <a:lnTo>
                    <a:pt x="1808010" y="1320513"/>
                  </a:lnTo>
                  <a:lnTo>
                    <a:pt x="1770513" y="1592332"/>
                  </a:lnTo>
                  <a:lnTo>
                    <a:pt x="1760980" y="1660525"/>
                  </a:lnTo>
                  <a:lnTo>
                    <a:pt x="1757166" y="1658939"/>
                  </a:lnTo>
                  <a:lnTo>
                    <a:pt x="1753035" y="1657036"/>
                  </a:lnTo>
                  <a:lnTo>
                    <a:pt x="1747951" y="1654499"/>
                  </a:lnTo>
                  <a:lnTo>
                    <a:pt x="1742231" y="1650693"/>
                  </a:lnTo>
                  <a:lnTo>
                    <a:pt x="1739054" y="1648472"/>
                  </a:lnTo>
                  <a:lnTo>
                    <a:pt x="1736511" y="1645618"/>
                  </a:lnTo>
                  <a:lnTo>
                    <a:pt x="1734605" y="1643715"/>
                  </a:lnTo>
                  <a:lnTo>
                    <a:pt x="1733016" y="1641495"/>
                  </a:lnTo>
                  <a:lnTo>
                    <a:pt x="1730156" y="1636103"/>
                  </a:lnTo>
                  <a:lnTo>
                    <a:pt x="1727614" y="1630076"/>
                  </a:lnTo>
                  <a:lnTo>
                    <a:pt x="1725390" y="1624050"/>
                  </a:lnTo>
                  <a:lnTo>
                    <a:pt x="1721894" y="1613583"/>
                  </a:lnTo>
                  <a:lnTo>
                    <a:pt x="1720305" y="1609143"/>
                  </a:lnTo>
                  <a:lnTo>
                    <a:pt x="1717128" y="1568861"/>
                  </a:lnTo>
                  <a:lnTo>
                    <a:pt x="1706006" y="1448334"/>
                  </a:lnTo>
                  <a:lnTo>
                    <a:pt x="1695837" y="1562201"/>
                  </a:lnTo>
                  <a:lnTo>
                    <a:pt x="1691706" y="1609143"/>
                  </a:lnTo>
                  <a:lnTo>
                    <a:pt x="1690753" y="1613583"/>
                  </a:lnTo>
                  <a:lnTo>
                    <a:pt x="1687257" y="1624050"/>
                  </a:lnTo>
                  <a:lnTo>
                    <a:pt x="1685033" y="1630076"/>
                  </a:lnTo>
                  <a:lnTo>
                    <a:pt x="1681855" y="1636103"/>
                  </a:lnTo>
                  <a:lnTo>
                    <a:pt x="1678995" y="1641495"/>
                  </a:lnTo>
                  <a:lnTo>
                    <a:pt x="1677406" y="1643715"/>
                  </a:lnTo>
                  <a:lnTo>
                    <a:pt x="1675818" y="1645618"/>
                  </a:lnTo>
                  <a:lnTo>
                    <a:pt x="1671369" y="1649741"/>
                  </a:lnTo>
                  <a:lnTo>
                    <a:pt x="1667238" y="1652913"/>
                  </a:lnTo>
                  <a:lnTo>
                    <a:pt x="1663107" y="1655767"/>
                  </a:lnTo>
                  <a:lnTo>
                    <a:pt x="1658976" y="1657670"/>
                  </a:lnTo>
                  <a:lnTo>
                    <a:pt x="1653256" y="1659891"/>
                  </a:lnTo>
                  <a:lnTo>
                    <a:pt x="1651032" y="1660525"/>
                  </a:lnTo>
                  <a:lnTo>
                    <a:pt x="1641816" y="1592332"/>
                  </a:lnTo>
                  <a:lnTo>
                    <a:pt x="1614488" y="1395366"/>
                  </a:lnTo>
                  <a:lnTo>
                    <a:pt x="1621161" y="1389657"/>
                  </a:lnTo>
                  <a:lnTo>
                    <a:pt x="1627199" y="1383313"/>
                  </a:lnTo>
                  <a:lnTo>
                    <a:pt x="1632283" y="1376653"/>
                  </a:lnTo>
                  <a:lnTo>
                    <a:pt x="1637367" y="1369358"/>
                  </a:lnTo>
                  <a:lnTo>
                    <a:pt x="1641498" y="1362063"/>
                  </a:lnTo>
                  <a:lnTo>
                    <a:pt x="1644994" y="1354133"/>
                  </a:lnTo>
                  <a:lnTo>
                    <a:pt x="1647854" y="1345887"/>
                  </a:lnTo>
                  <a:lnTo>
                    <a:pt x="1650078" y="1337006"/>
                  </a:lnTo>
                  <a:lnTo>
                    <a:pt x="1652620" y="1321464"/>
                  </a:lnTo>
                  <a:lnTo>
                    <a:pt x="1656116" y="1299896"/>
                  </a:lnTo>
                  <a:lnTo>
                    <a:pt x="1659929" y="1270399"/>
                  </a:lnTo>
                  <a:lnTo>
                    <a:pt x="1664378" y="1234875"/>
                  </a:lnTo>
                  <a:lnTo>
                    <a:pt x="1668827" y="1195546"/>
                  </a:lnTo>
                  <a:lnTo>
                    <a:pt x="1673275" y="1152410"/>
                  </a:lnTo>
                  <a:lnTo>
                    <a:pt x="1678360" y="1106419"/>
                  </a:lnTo>
                  <a:lnTo>
                    <a:pt x="1683126" y="1058843"/>
                  </a:lnTo>
                  <a:lnTo>
                    <a:pt x="1687575" y="1009998"/>
                  </a:lnTo>
                  <a:lnTo>
                    <a:pt x="1692024" y="961470"/>
                  </a:lnTo>
                  <a:lnTo>
                    <a:pt x="1695837" y="913894"/>
                  </a:lnTo>
                  <a:lnTo>
                    <a:pt x="1699332" y="867903"/>
                  </a:lnTo>
                  <a:lnTo>
                    <a:pt x="1702192" y="824767"/>
                  </a:lnTo>
                  <a:lnTo>
                    <a:pt x="1704417" y="785438"/>
                  </a:lnTo>
                  <a:lnTo>
                    <a:pt x="1705688" y="750548"/>
                  </a:lnTo>
                  <a:lnTo>
                    <a:pt x="1706006" y="721051"/>
                  </a:lnTo>
                  <a:lnTo>
                    <a:pt x="1706006" y="708364"/>
                  </a:lnTo>
                  <a:lnTo>
                    <a:pt x="1705688" y="697897"/>
                  </a:lnTo>
                  <a:lnTo>
                    <a:pt x="1705052" y="688699"/>
                  </a:lnTo>
                  <a:lnTo>
                    <a:pt x="1703781" y="681721"/>
                  </a:lnTo>
                  <a:lnTo>
                    <a:pt x="1701557" y="672840"/>
                  </a:lnTo>
                  <a:lnTo>
                    <a:pt x="1699968" y="668083"/>
                  </a:lnTo>
                  <a:lnTo>
                    <a:pt x="1698061" y="663325"/>
                  </a:lnTo>
                  <a:lnTo>
                    <a:pt x="1695837" y="658567"/>
                  </a:lnTo>
                  <a:lnTo>
                    <a:pt x="1693613" y="653493"/>
                  </a:lnTo>
                  <a:lnTo>
                    <a:pt x="1690753" y="648735"/>
                  </a:lnTo>
                  <a:lnTo>
                    <a:pt x="1687575" y="643660"/>
                  </a:lnTo>
                  <a:lnTo>
                    <a:pt x="1680266" y="633511"/>
                  </a:lnTo>
                  <a:lnTo>
                    <a:pt x="1694566" y="494588"/>
                  </a:lnTo>
                  <a:lnTo>
                    <a:pt x="1689164" y="476509"/>
                  </a:lnTo>
                  <a:lnTo>
                    <a:pt x="1694884" y="463505"/>
                  </a:lnTo>
                  <a:lnTo>
                    <a:pt x="1699650" y="452087"/>
                  </a:lnTo>
                  <a:lnTo>
                    <a:pt x="1723483" y="452087"/>
                  </a:lnTo>
                  <a:lnTo>
                    <a:pt x="1727932" y="463505"/>
                  </a:lnTo>
                  <a:lnTo>
                    <a:pt x="1733016" y="476509"/>
                  </a:lnTo>
                  <a:lnTo>
                    <a:pt x="1728567" y="498077"/>
                  </a:lnTo>
                  <a:lnTo>
                    <a:pt x="1745727" y="694408"/>
                  </a:lnTo>
                  <a:lnTo>
                    <a:pt x="1787672" y="444157"/>
                  </a:lnTo>
                  <a:lnTo>
                    <a:pt x="1790532" y="429250"/>
                  </a:lnTo>
                  <a:lnTo>
                    <a:pt x="1795617" y="425761"/>
                  </a:lnTo>
                  <a:lnTo>
                    <a:pt x="1799430" y="423224"/>
                  </a:lnTo>
                  <a:lnTo>
                    <a:pt x="1801654" y="421321"/>
                  </a:lnTo>
                  <a:lnTo>
                    <a:pt x="1801972" y="420687"/>
                  </a:lnTo>
                  <a:lnTo>
                    <a:pt x="1810552" y="419418"/>
                  </a:lnTo>
                  <a:lnTo>
                    <a:pt x="1819767" y="419101"/>
                  </a:lnTo>
                  <a:close/>
                  <a:moveTo>
                    <a:pt x="1616502" y="419101"/>
                  </a:moveTo>
                  <a:lnTo>
                    <a:pt x="1620650" y="419419"/>
                  </a:lnTo>
                  <a:lnTo>
                    <a:pt x="1626712" y="449632"/>
                  </a:lnTo>
                  <a:lnTo>
                    <a:pt x="1658938" y="608014"/>
                  </a:lnTo>
                  <a:lnTo>
                    <a:pt x="1650004" y="600063"/>
                  </a:lnTo>
                  <a:lnTo>
                    <a:pt x="1640751" y="591794"/>
                  </a:lnTo>
                  <a:lnTo>
                    <a:pt x="1630860" y="583525"/>
                  </a:lnTo>
                  <a:lnTo>
                    <a:pt x="1620331" y="575574"/>
                  </a:lnTo>
                  <a:lnTo>
                    <a:pt x="1609163" y="567623"/>
                  </a:lnTo>
                  <a:lnTo>
                    <a:pt x="1597996" y="559990"/>
                  </a:lnTo>
                  <a:lnTo>
                    <a:pt x="1585871" y="552358"/>
                  </a:lnTo>
                  <a:lnTo>
                    <a:pt x="1573747" y="544725"/>
                  </a:lnTo>
                  <a:lnTo>
                    <a:pt x="1561303" y="537728"/>
                  </a:lnTo>
                  <a:lnTo>
                    <a:pt x="1548221" y="530413"/>
                  </a:lnTo>
                  <a:lnTo>
                    <a:pt x="1534820" y="523734"/>
                  </a:lnTo>
                  <a:lnTo>
                    <a:pt x="1521419" y="517374"/>
                  </a:lnTo>
                  <a:lnTo>
                    <a:pt x="1507699" y="511013"/>
                  </a:lnTo>
                  <a:lnTo>
                    <a:pt x="1493660" y="504970"/>
                  </a:lnTo>
                  <a:lnTo>
                    <a:pt x="1479621" y="499245"/>
                  </a:lnTo>
                  <a:lnTo>
                    <a:pt x="1465263" y="494475"/>
                  </a:lnTo>
                  <a:lnTo>
                    <a:pt x="1472283" y="487160"/>
                  </a:lnTo>
                  <a:lnTo>
                    <a:pt x="1479302" y="480799"/>
                  </a:lnTo>
                  <a:lnTo>
                    <a:pt x="1486641" y="474439"/>
                  </a:lnTo>
                  <a:lnTo>
                    <a:pt x="1494298" y="468396"/>
                  </a:lnTo>
                  <a:lnTo>
                    <a:pt x="1500999" y="463944"/>
                  </a:lnTo>
                  <a:lnTo>
                    <a:pt x="1507699" y="459173"/>
                  </a:lnTo>
                  <a:lnTo>
                    <a:pt x="1514719" y="455039"/>
                  </a:lnTo>
                  <a:lnTo>
                    <a:pt x="1521738" y="450904"/>
                  </a:lnTo>
                  <a:lnTo>
                    <a:pt x="1528758" y="447406"/>
                  </a:lnTo>
                  <a:lnTo>
                    <a:pt x="1536415" y="443907"/>
                  </a:lnTo>
                  <a:lnTo>
                    <a:pt x="1543435" y="440409"/>
                  </a:lnTo>
                  <a:lnTo>
                    <a:pt x="1551093" y="437229"/>
                  </a:lnTo>
                  <a:lnTo>
                    <a:pt x="1566089" y="431504"/>
                  </a:lnTo>
                  <a:lnTo>
                    <a:pt x="1581723" y="426415"/>
                  </a:lnTo>
                  <a:lnTo>
                    <a:pt x="1597358" y="422917"/>
                  </a:lnTo>
                  <a:lnTo>
                    <a:pt x="1612673" y="419419"/>
                  </a:lnTo>
                  <a:lnTo>
                    <a:pt x="1616502" y="419101"/>
                  </a:lnTo>
                  <a:close/>
                  <a:moveTo>
                    <a:pt x="610198" y="38100"/>
                  </a:moveTo>
                  <a:lnTo>
                    <a:pt x="618114" y="38418"/>
                  </a:lnTo>
                  <a:lnTo>
                    <a:pt x="620963" y="38418"/>
                  </a:lnTo>
                  <a:lnTo>
                    <a:pt x="612731" y="41593"/>
                  </a:lnTo>
                  <a:lnTo>
                    <a:pt x="605449" y="44768"/>
                  </a:lnTo>
                  <a:lnTo>
                    <a:pt x="597850" y="48260"/>
                  </a:lnTo>
                  <a:lnTo>
                    <a:pt x="590568" y="52071"/>
                  </a:lnTo>
                  <a:lnTo>
                    <a:pt x="593418" y="53023"/>
                  </a:lnTo>
                  <a:lnTo>
                    <a:pt x="601650" y="52388"/>
                  </a:lnTo>
                  <a:lnTo>
                    <a:pt x="610832" y="52071"/>
                  </a:lnTo>
                  <a:lnTo>
                    <a:pt x="620647" y="52388"/>
                  </a:lnTo>
                  <a:lnTo>
                    <a:pt x="630462" y="53023"/>
                  </a:lnTo>
                  <a:lnTo>
                    <a:pt x="640911" y="54293"/>
                  </a:lnTo>
                  <a:lnTo>
                    <a:pt x="651359" y="56198"/>
                  </a:lnTo>
                  <a:lnTo>
                    <a:pt x="662124" y="59055"/>
                  </a:lnTo>
                  <a:lnTo>
                    <a:pt x="672573" y="62548"/>
                  </a:lnTo>
                  <a:lnTo>
                    <a:pt x="677639" y="64771"/>
                  </a:lnTo>
                  <a:lnTo>
                    <a:pt x="682705" y="67311"/>
                  </a:lnTo>
                  <a:lnTo>
                    <a:pt x="687771" y="70168"/>
                  </a:lnTo>
                  <a:lnTo>
                    <a:pt x="693153" y="73025"/>
                  </a:lnTo>
                  <a:lnTo>
                    <a:pt x="697902" y="76200"/>
                  </a:lnTo>
                  <a:lnTo>
                    <a:pt x="702968" y="79693"/>
                  </a:lnTo>
                  <a:lnTo>
                    <a:pt x="707718" y="83503"/>
                  </a:lnTo>
                  <a:lnTo>
                    <a:pt x="712150" y="87630"/>
                  </a:lnTo>
                  <a:lnTo>
                    <a:pt x="716583" y="92393"/>
                  </a:lnTo>
                  <a:lnTo>
                    <a:pt x="721332" y="96838"/>
                  </a:lnTo>
                  <a:lnTo>
                    <a:pt x="725765" y="101918"/>
                  </a:lnTo>
                  <a:lnTo>
                    <a:pt x="729881" y="107633"/>
                  </a:lnTo>
                  <a:lnTo>
                    <a:pt x="733680" y="113348"/>
                  </a:lnTo>
                  <a:lnTo>
                    <a:pt x="737480" y="119698"/>
                  </a:lnTo>
                  <a:lnTo>
                    <a:pt x="740963" y="126366"/>
                  </a:lnTo>
                  <a:lnTo>
                    <a:pt x="744446" y="133351"/>
                  </a:lnTo>
                  <a:lnTo>
                    <a:pt x="750778" y="148908"/>
                  </a:lnTo>
                  <a:lnTo>
                    <a:pt x="756794" y="163831"/>
                  </a:lnTo>
                  <a:lnTo>
                    <a:pt x="761860" y="178118"/>
                  </a:lnTo>
                  <a:lnTo>
                    <a:pt x="765976" y="191453"/>
                  </a:lnTo>
                  <a:lnTo>
                    <a:pt x="769142" y="204153"/>
                  </a:lnTo>
                  <a:lnTo>
                    <a:pt x="772308" y="216853"/>
                  </a:lnTo>
                  <a:lnTo>
                    <a:pt x="774208" y="228601"/>
                  </a:lnTo>
                  <a:lnTo>
                    <a:pt x="775474" y="240348"/>
                  </a:lnTo>
                  <a:lnTo>
                    <a:pt x="776741" y="251461"/>
                  </a:lnTo>
                  <a:lnTo>
                    <a:pt x="777058" y="262256"/>
                  </a:lnTo>
                  <a:lnTo>
                    <a:pt x="777058" y="273051"/>
                  </a:lnTo>
                  <a:lnTo>
                    <a:pt x="776424" y="283211"/>
                  </a:lnTo>
                  <a:lnTo>
                    <a:pt x="775474" y="293371"/>
                  </a:lnTo>
                  <a:lnTo>
                    <a:pt x="774525" y="303531"/>
                  </a:lnTo>
                  <a:lnTo>
                    <a:pt x="772941" y="313691"/>
                  </a:lnTo>
                  <a:lnTo>
                    <a:pt x="771042" y="323851"/>
                  </a:lnTo>
                  <a:lnTo>
                    <a:pt x="769459" y="334011"/>
                  </a:lnTo>
                  <a:lnTo>
                    <a:pt x="768509" y="343536"/>
                  </a:lnTo>
                  <a:lnTo>
                    <a:pt x="767559" y="352426"/>
                  </a:lnTo>
                  <a:lnTo>
                    <a:pt x="767559" y="360364"/>
                  </a:lnTo>
                  <a:lnTo>
                    <a:pt x="768192" y="367984"/>
                  </a:lnTo>
                  <a:lnTo>
                    <a:pt x="768509" y="374651"/>
                  </a:lnTo>
                  <a:lnTo>
                    <a:pt x="769459" y="380684"/>
                  </a:lnTo>
                  <a:lnTo>
                    <a:pt x="771042" y="386716"/>
                  </a:lnTo>
                  <a:lnTo>
                    <a:pt x="772625" y="391479"/>
                  </a:lnTo>
                  <a:lnTo>
                    <a:pt x="774841" y="395924"/>
                  </a:lnTo>
                  <a:lnTo>
                    <a:pt x="777058" y="400051"/>
                  </a:lnTo>
                  <a:lnTo>
                    <a:pt x="779274" y="403861"/>
                  </a:lnTo>
                  <a:lnTo>
                    <a:pt x="781807" y="407036"/>
                  </a:lnTo>
                  <a:lnTo>
                    <a:pt x="784656" y="409894"/>
                  </a:lnTo>
                  <a:lnTo>
                    <a:pt x="787506" y="412116"/>
                  </a:lnTo>
                  <a:lnTo>
                    <a:pt x="790672" y="414339"/>
                  </a:lnTo>
                  <a:lnTo>
                    <a:pt x="793522" y="415926"/>
                  </a:lnTo>
                  <a:lnTo>
                    <a:pt x="796688" y="417514"/>
                  </a:lnTo>
                  <a:lnTo>
                    <a:pt x="799854" y="418784"/>
                  </a:lnTo>
                  <a:lnTo>
                    <a:pt x="803020" y="419419"/>
                  </a:lnTo>
                  <a:lnTo>
                    <a:pt x="808720" y="420371"/>
                  </a:lnTo>
                  <a:lnTo>
                    <a:pt x="813786" y="421006"/>
                  </a:lnTo>
                  <a:lnTo>
                    <a:pt x="818852" y="421006"/>
                  </a:lnTo>
                  <a:lnTo>
                    <a:pt x="822018" y="420371"/>
                  </a:lnTo>
                  <a:lnTo>
                    <a:pt x="825501" y="420054"/>
                  </a:lnTo>
                  <a:lnTo>
                    <a:pt x="824551" y="422911"/>
                  </a:lnTo>
                  <a:lnTo>
                    <a:pt x="823601" y="425451"/>
                  </a:lnTo>
                  <a:lnTo>
                    <a:pt x="822018" y="429261"/>
                  </a:lnTo>
                  <a:lnTo>
                    <a:pt x="819801" y="433389"/>
                  </a:lnTo>
                  <a:lnTo>
                    <a:pt x="817268" y="437834"/>
                  </a:lnTo>
                  <a:lnTo>
                    <a:pt x="813469" y="442279"/>
                  </a:lnTo>
                  <a:lnTo>
                    <a:pt x="809353" y="446724"/>
                  </a:lnTo>
                  <a:lnTo>
                    <a:pt x="806820" y="448629"/>
                  </a:lnTo>
                  <a:lnTo>
                    <a:pt x="803970" y="450534"/>
                  </a:lnTo>
                  <a:lnTo>
                    <a:pt x="801121" y="452439"/>
                  </a:lnTo>
                  <a:lnTo>
                    <a:pt x="797954" y="454344"/>
                  </a:lnTo>
                  <a:lnTo>
                    <a:pt x="794788" y="455614"/>
                  </a:lnTo>
                  <a:lnTo>
                    <a:pt x="790989" y="456884"/>
                  </a:lnTo>
                  <a:lnTo>
                    <a:pt x="787189" y="457836"/>
                  </a:lnTo>
                  <a:lnTo>
                    <a:pt x="783073" y="458471"/>
                  </a:lnTo>
                  <a:lnTo>
                    <a:pt x="778641" y="458789"/>
                  </a:lnTo>
                  <a:lnTo>
                    <a:pt x="774208" y="458789"/>
                  </a:lnTo>
                  <a:lnTo>
                    <a:pt x="768825" y="458471"/>
                  </a:lnTo>
                  <a:lnTo>
                    <a:pt x="763443" y="458154"/>
                  </a:lnTo>
                  <a:lnTo>
                    <a:pt x="758060" y="456884"/>
                  </a:lnTo>
                  <a:lnTo>
                    <a:pt x="752361" y="454979"/>
                  </a:lnTo>
                  <a:lnTo>
                    <a:pt x="746029" y="453074"/>
                  </a:lnTo>
                  <a:lnTo>
                    <a:pt x="739696" y="450534"/>
                  </a:lnTo>
                  <a:lnTo>
                    <a:pt x="693470" y="431484"/>
                  </a:lnTo>
                  <a:lnTo>
                    <a:pt x="695686" y="420371"/>
                  </a:lnTo>
                  <a:lnTo>
                    <a:pt x="697586" y="407354"/>
                  </a:lnTo>
                  <a:lnTo>
                    <a:pt x="699802" y="390526"/>
                  </a:lnTo>
                  <a:lnTo>
                    <a:pt x="701702" y="369889"/>
                  </a:lnTo>
                  <a:lnTo>
                    <a:pt x="702968" y="358459"/>
                  </a:lnTo>
                  <a:lnTo>
                    <a:pt x="703285" y="346394"/>
                  </a:lnTo>
                  <a:lnTo>
                    <a:pt x="703602" y="333694"/>
                  </a:lnTo>
                  <a:lnTo>
                    <a:pt x="703602" y="320359"/>
                  </a:lnTo>
                  <a:lnTo>
                    <a:pt x="703602" y="307024"/>
                  </a:lnTo>
                  <a:lnTo>
                    <a:pt x="702968" y="293053"/>
                  </a:lnTo>
                  <a:lnTo>
                    <a:pt x="701385" y="304801"/>
                  </a:lnTo>
                  <a:lnTo>
                    <a:pt x="699169" y="315596"/>
                  </a:lnTo>
                  <a:lnTo>
                    <a:pt x="696952" y="326391"/>
                  </a:lnTo>
                  <a:lnTo>
                    <a:pt x="694103" y="337504"/>
                  </a:lnTo>
                  <a:lnTo>
                    <a:pt x="691253" y="347664"/>
                  </a:lnTo>
                  <a:lnTo>
                    <a:pt x="687771" y="357189"/>
                  </a:lnTo>
                  <a:lnTo>
                    <a:pt x="684604" y="367031"/>
                  </a:lnTo>
                  <a:lnTo>
                    <a:pt x="680488" y="376239"/>
                  </a:lnTo>
                  <a:lnTo>
                    <a:pt x="676372" y="384811"/>
                  </a:lnTo>
                  <a:lnTo>
                    <a:pt x="671623" y="393066"/>
                  </a:lnTo>
                  <a:lnTo>
                    <a:pt x="666874" y="401004"/>
                  </a:lnTo>
                  <a:lnTo>
                    <a:pt x="662124" y="407989"/>
                  </a:lnTo>
                  <a:lnTo>
                    <a:pt x="656742" y="414974"/>
                  </a:lnTo>
                  <a:lnTo>
                    <a:pt x="651042" y="421006"/>
                  </a:lnTo>
                  <a:lnTo>
                    <a:pt x="645027" y="426404"/>
                  </a:lnTo>
                  <a:lnTo>
                    <a:pt x="639011" y="431484"/>
                  </a:lnTo>
                  <a:lnTo>
                    <a:pt x="633312" y="435294"/>
                  </a:lnTo>
                  <a:lnTo>
                    <a:pt x="627929" y="438151"/>
                  </a:lnTo>
                  <a:lnTo>
                    <a:pt x="622230" y="441326"/>
                  </a:lnTo>
                  <a:lnTo>
                    <a:pt x="616531" y="443549"/>
                  </a:lnTo>
                  <a:lnTo>
                    <a:pt x="610515" y="444819"/>
                  </a:lnTo>
                  <a:lnTo>
                    <a:pt x="604183" y="446089"/>
                  </a:lnTo>
                  <a:lnTo>
                    <a:pt x="597850" y="446724"/>
                  </a:lnTo>
                  <a:lnTo>
                    <a:pt x="591201" y="446724"/>
                  </a:lnTo>
                  <a:lnTo>
                    <a:pt x="586135" y="446406"/>
                  </a:lnTo>
                  <a:lnTo>
                    <a:pt x="581703" y="445771"/>
                  </a:lnTo>
                  <a:lnTo>
                    <a:pt x="576953" y="444501"/>
                  </a:lnTo>
                  <a:lnTo>
                    <a:pt x="572204" y="442914"/>
                  </a:lnTo>
                  <a:lnTo>
                    <a:pt x="567771" y="441326"/>
                  </a:lnTo>
                  <a:lnTo>
                    <a:pt x="563339" y="438786"/>
                  </a:lnTo>
                  <a:lnTo>
                    <a:pt x="559222" y="436246"/>
                  </a:lnTo>
                  <a:lnTo>
                    <a:pt x="555106" y="433706"/>
                  </a:lnTo>
                  <a:lnTo>
                    <a:pt x="549091" y="429261"/>
                  </a:lnTo>
                  <a:lnTo>
                    <a:pt x="543391" y="424181"/>
                  </a:lnTo>
                  <a:lnTo>
                    <a:pt x="538009" y="419101"/>
                  </a:lnTo>
                  <a:lnTo>
                    <a:pt x="532626" y="413069"/>
                  </a:lnTo>
                  <a:lnTo>
                    <a:pt x="527244" y="406719"/>
                  </a:lnTo>
                  <a:lnTo>
                    <a:pt x="522495" y="399416"/>
                  </a:lnTo>
                  <a:lnTo>
                    <a:pt x="517745" y="392431"/>
                  </a:lnTo>
                  <a:lnTo>
                    <a:pt x="512996" y="384494"/>
                  </a:lnTo>
                  <a:lnTo>
                    <a:pt x="508563" y="376556"/>
                  </a:lnTo>
                  <a:lnTo>
                    <a:pt x="504447" y="367984"/>
                  </a:lnTo>
                  <a:lnTo>
                    <a:pt x="500648" y="359094"/>
                  </a:lnTo>
                  <a:lnTo>
                    <a:pt x="496848" y="349886"/>
                  </a:lnTo>
                  <a:lnTo>
                    <a:pt x="493366" y="340679"/>
                  </a:lnTo>
                  <a:lnTo>
                    <a:pt x="489883" y="331154"/>
                  </a:lnTo>
                  <a:lnTo>
                    <a:pt x="486717" y="321311"/>
                  </a:lnTo>
                  <a:lnTo>
                    <a:pt x="483867" y="311151"/>
                  </a:lnTo>
                  <a:lnTo>
                    <a:pt x="484500" y="323534"/>
                  </a:lnTo>
                  <a:lnTo>
                    <a:pt x="485450" y="335599"/>
                  </a:lnTo>
                  <a:lnTo>
                    <a:pt x="487666" y="358459"/>
                  </a:lnTo>
                  <a:lnTo>
                    <a:pt x="490199" y="378779"/>
                  </a:lnTo>
                  <a:lnTo>
                    <a:pt x="493366" y="396559"/>
                  </a:lnTo>
                  <a:lnTo>
                    <a:pt x="495899" y="411164"/>
                  </a:lnTo>
                  <a:lnTo>
                    <a:pt x="498115" y="421959"/>
                  </a:lnTo>
                  <a:lnTo>
                    <a:pt x="500015" y="431484"/>
                  </a:lnTo>
                  <a:lnTo>
                    <a:pt x="454105" y="450534"/>
                  </a:lnTo>
                  <a:lnTo>
                    <a:pt x="447772" y="453074"/>
                  </a:lnTo>
                  <a:lnTo>
                    <a:pt x="441440" y="454979"/>
                  </a:lnTo>
                  <a:lnTo>
                    <a:pt x="435424" y="456884"/>
                  </a:lnTo>
                  <a:lnTo>
                    <a:pt x="429725" y="458154"/>
                  </a:lnTo>
                  <a:lnTo>
                    <a:pt x="424659" y="458471"/>
                  </a:lnTo>
                  <a:lnTo>
                    <a:pt x="419593" y="458789"/>
                  </a:lnTo>
                  <a:lnTo>
                    <a:pt x="414844" y="458789"/>
                  </a:lnTo>
                  <a:lnTo>
                    <a:pt x="410728" y="458471"/>
                  </a:lnTo>
                  <a:lnTo>
                    <a:pt x="406611" y="457836"/>
                  </a:lnTo>
                  <a:lnTo>
                    <a:pt x="402495" y="456884"/>
                  </a:lnTo>
                  <a:lnTo>
                    <a:pt x="399013" y="455614"/>
                  </a:lnTo>
                  <a:lnTo>
                    <a:pt x="395846" y="454344"/>
                  </a:lnTo>
                  <a:lnTo>
                    <a:pt x="392364" y="452439"/>
                  </a:lnTo>
                  <a:lnTo>
                    <a:pt x="389831" y="450534"/>
                  </a:lnTo>
                  <a:lnTo>
                    <a:pt x="386664" y="448629"/>
                  </a:lnTo>
                  <a:lnTo>
                    <a:pt x="384448" y="446724"/>
                  </a:lnTo>
                  <a:lnTo>
                    <a:pt x="380015" y="442279"/>
                  </a:lnTo>
                  <a:lnTo>
                    <a:pt x="376533" y="437834"/>
                  </a:lnTo>
                  <a:lnTo>
                    <a:pt x="374000" y="433389"/>
                  </a:lnTo>
                  <a:lnTo>
                    <a:pt x="371783" y="429261"/>
                  </a:lnTo>
                  <a:lnTo>
                    <a:pt x="370200" y="425451"/>
                  </a:lnTo>
                  <a:lnTo>
                    <a:pt x="369250" y="422911"/>
                  </a:lnTo>
                  <a:lnTo>
                    <a:pt x="368300" y="420054"/>
                  </a:lnTo>
                  <a:lnTo>
                    <a:pt x="371467" y="420371"/>
                  </a:lnTo>
                  <a:lnTo>
                    <a:pt x="375266" y="421006"/>
                  </a:lnTo>
                  <a:lnTo>
                    <a:pt x="379699" y="421006"/>
                  </a:lnTo>
                  <a:lnTo>
                    <a:pt x="384765" y="420371"/>
                  </a:lnTo>
                  <a:lnTo>
                    <a:pt x="390780" y="419419"/>
                  </a:lnTo>
                  <a:lnTo>
                    <a:pt x="393947" y="418784"/>
                  </a:lnTo>
                  <a:lnTo>
                    <a:pt x="396796" y="417514"/>
                  </a:lnTo>
                  <a:lnTo>
                    <a:pt x="399962" y="415926"/>
                  </a:lnTo>
                  <a:lnTo>
                    <a:pt x="403129" y="414339"/>
                  </a:lnTo>
                  <a:lnTo>
                    <a:pt x="406295" y="412116"/>
                  </a:lnTo>
                  <a:lnTo>
                    <a:pt x="408828" y="409894"/>
                  </a:lnTo>
                  <a:lnTo>
                    <a:pt x="411994" y="407036"/>
                  </a:lnTo>
                  <a:lnTo>
                    <a:pt x="414527" y="403861"/>
                  </a:lnTo>
                  <a:lnTo>
                    <a:pt x="416743" y="400051"/>
                  </a:lnTo>
                  <a:lnTo>
                    <a:pt x="418960" y="395924"/>
                  </a:lnTo>
                  <a:lnTo>
                    <a:pt x="420859" y="391479"/>
                  </a:lnTo>
                  <a:lnTo>
                    <a:pt x="422759" y="386716"/>
                  </a:lnTo>
                  <a:lnTo>
                    <a:pt x="423709" y="380684"/>
                  </a:lnTo>
                  <a:lnTo>
                    <a:pt x="424976" y="374651"/>
                  </a:lnTo>
                  <a:lnTo>
                    <a:pt x="425609" y="367984"/>
                  </a:lnTo>
                  <a:lnTo>
                    <a:pt x="426242" y="360364"/>
                  </a:lnTo>
                  <a:lnTo>
                    <a:pt x="425609" y="352426"/>
                  </a:lnTo>
                  <a:lnTo>
                    <a:pt x="425292" y="343536"/>
                  </a:lnTo>
                  <a:lnTo>
                    <a:pt x="424342" y="334011"/>
                  </a:lnTo>
                  <a:lnTo>
                    <a:pt x="422443" y="323851"/>
                  </a:lnTo>
                  <a:lnTo>
                    <a:pt x="420859" y="313691"/>
                  </a:lnTo>
                  <a:lnTo>
                    <a:pt x="419276" y="303531"/>
                  </a:lnTo>
                  <a:lnTo>
                    <a:pt x="418010" y="293371"/>
                  </a:lnTo>
                  <a:lnTo>
                    <a:pt x="417060" y="283211"/>
                  </a:lnTo>
                  <a:lnTo>
                    <a:pt x="416427" y="272733"/>
                  </a:lnTo>
                  <a:lnTo>
                    <a:pt x="416427" y="262256"/>
                  </a:lnTo>
                  <a:lnTo>
                    <a:pt x="416743" y="251461"/>
                  </a:lnTo>
                  <a:lnTo>
                    <a:pt x="417377" y="240031"/>
                  </a:lnTo>
                  <a:lnTo>
                    <a:pt x="418960" y="228283"/>
                  </a:lnTo>
                  <a:lnTo>
                    <a:pt x="420859" y="216218"/>
                  </a:lnTo>
                  <a:lnTo>
                    <a:pt x="423709" y="203836"/>
                  </a:lnTo>
                  <a:lnTo>
                    <a:pt x="427192" y="191136"/>
                  </a:lnTo>
                  <a:lnTo>
                    <a:pt x="431308" y="177483"/>
                  </a:lnTo>
                  <a:lnTo>
                    <a:pt x="436690" y="163831"/>
                  </a:lnTo>
                  <a:lnTo>
                    <a:pt x="442706" y="148591"/>
                  </a:lnTo>
                  <a:lnTo>
                    <a:pt x="449355" y="133351"/>
                  </a:lnTo>
                  <a:lnTo>
                    <a:pt x="453471" y="125096"/>
                  </a:lnTo>
                  <a:lnTo>
                    <a:pt x="457904" y="117476"/>
                  </a:lnTo>
                  <a:lnTo>
                    <a:pt x="462970" y="109856"/>
                  </a:lnTo>
                  <a:lnTo>
                    <a:pt x="467719" y="103188"/>
                  </a:lnTo>
                  <a:lnTo>
                    <a:pt x="463920" y="103506"/>
                  </a:lnTo>
                  <a:lnTo>
                    <a:pt x="467719" y="100966"/>
                  </a:lnTo>
                  <a:lnTo>
                    <a:pt x="471835" y="97791"/>
                  </a:lnTo>
                  <a:lnTo>
                    <a:pt x="479118" y="89853"/>
                  </a:lnTo>
                  <a:lnTo>
                    <a:pt x="486400" y="82868"/>
                  </a:lnTo>
                  <a:lnTo>
                    <a:pt x="493999" y="76518"/>
                  </a:lnTo>
                  <a:lnTo>
                    <a:pt x="501914" y="70803"/>
                  </a:lnTo>
                  <a:lnTo>
                    <a:pt x="506980" y="67311"/>
                  </a:lnTo>
                  <a:lnTo>
                    <a:pt x="512363" y="64453"/>
                  </a:lnTo>
                  <a:lnTo>
                    <a:pt x="522811" y="58738"/>
                  </a:lnTo>
                  <a:lnTo>
                    <a:pt x="532943" y="53976"/>
                  </a:lnTo>
                  <a:lnTo>
                    <a:pt x="543391" y="49848"/>
                  </a:lnTo>
                  <a:lnTo>
                    <a:pt x="553523" y="46673"/>
                  </a:lnTo>
                  <a:lnTo>
                    <a:pt x="563339" y="44133"/>
                  </a:lnTo>
                  <a:lnTo>
                    <a:pt x="573154" y="42228"/>
                  </a:lnTo>
                  <a:lnTo>
                    <a:pt x="581703" y="40641"/>
                  </a:lnTo>
                  <a:lnTo>
                    <a:pt x="589935" y="39688"/>
                  </a:lnTo>
                  <a:lnTo>
                    <a:pt x="597850" y="38735"/>
                  </a:lnTo>
                  <a:lnTo>
                    <a:pt x="610198" y="38100"/>
                  </a:lnTo>
                  <a:close/>
                  <a:moveTo>
                    <a:pt x="1727817" y="0"/>
                  </a:moveTo>
                  <a:lnTo>
                    <a:pt x="1736060" y="0"/>
                  </a:lnTo>
                  <a:lnTo>
                    <a:pt x="1738914" y="0"/>
                  </a:lnTo>
                  <a:lnTo>
                    <a:pt x="1730670" y="3175"/>
                  </a:lnTo>
                  <a:lnTo>
                    <a:pt x="1723061" y="6350"/>
                  </a:lnTo>
                  <a:lnTo>
                    <a:pt x="1715768" y="10160"/>
                  </a:lnTo>
                  <a:lnTo>
                    <a:pt x="1708476" y="13970"/>
                  </a:lnTo>
                  <a:lnTo>
                    <a:pt x="1710695" y="14605"/>
                  </a:lnTo>
                  <a:lnTo>
                    <a:pt x="1719256" y="13970"/>
                  </a:lnTo>
                  <a:lnTo>
                    <a:pt x="1728768" y="13970"/>
                  </a:lnTo>
                  <a:lnTo>
                    <a:pt x="1738597" y="13970"/>
                  </a:lnTo>
                  <a:lnTo>
                    <a:pt x="1748425" y="14605"/>
                  </a:lnTo>
                  <a:lnTo>
                    <a:pt x="1758888" y="15875"/>
                  </a:lnTo>
                  <a:lnTo>
                    <a:pt x="1769034" y="18098"/>
                  </a:lnTo>
                  <a:lnTo>
                    <a:pt x="1779497" y="20638"/>
                  </a:lnTo>
                  <a:lnTo>
                    <a:pt x="1789960" y="24448"/>
                  </a:lnTo>
                  <a:lnTo>
                    <a:pt x="1795350" y="26670"/>
                  </a:lnTo>
                  <a:lnTo>
                    <a:pt x="1800423" y="28893"/>
                  </a:lnTo>
                  <a:lnTo>
                    <a:pt x="1805813" y="31750"/>
                  </a:lnTo>
                  <a:lnTo>
                    <a:pt x="1810569" y="34608"/>
                  </a:lnTo>
                  <a:lnTo>
                    <a:pt x="1815959" y="38100"/>
                  </a:lnTo>
                  <a:lnTo>
                    <a:pt x="1820715" y="41593"/>
                  </a:lnTo>
                  <a:lnTo>
                    <a:pt x="1825788" y="45085"/>
                  </a:lnTo>
                  <a:lnTo>
                    <a:pt x="1830227" y="49213"/>
                  </a:lnTo>
                  <a:lnTo>
                    <a:pt x="1834666" y="53975"/>
                  </a:lnTo>
                  <a:lnTo>
                    <a:pt x="1839105" y="58738"/>
                  </a:lnTo>
                  <a:lnTo>
                    <a:pt x="1843226" y="64135"/>
                  </a:lnTo>
                  <a:lnTo>
                    <a:pt x="1847348" y="69215"/>
                  </a:lnTo>
                  <a:lnTo>
                    <a:pt x="1851470" y="75248"/>
                  </a:lnTo>
                  <a:lnTo>
                    <a:pt x="1855275" y="81280"/>
                  </a:lnTo>
                  <a:lnTo>
                    <a:pt x="1858762" y="87948"/>
                  </a:lnTo>
                  <a:lnTo>
                    <a:pt x="1862250" y="95250"/>
                  </a:lnTo>
                  <a:lnTo>
                    <a:pt x="1868908" y="110490"/>
                  </a:lnTo>
                  <a:lnTo>
                    <a:pt x="1874932" y="125413"/>
                  </a:lnTo>
                  <a:lnTo>
                    <a:pt x="1879688" y="139700"/>
                  </a:lnTo>
                  <a:lnTo>
                    <a:pt x="1883810" y="153036"/>
                  </a:lnTo>
                  <a:lnTo>
                    <a:pt x="1887298" y="165736"/>
                  </a:lnTo>
                  <a:lnTo>
                    <a:pt x="1890151" y="178435"/>
                  </a:lnTo>
                  <a:lnTo>
                    <a:pt x="1892053" y="190183"/>
                  </a:lnTo>
                  <a:lnTo>
                    <a:pt x="1893639" y="201931"/>
                  </a:lnTo>
                  <a:lnTo>
                    <a:pt x="1894907" y="213361"/>
                  </a:lnTo>
                  <a:lnTo>
                    <a:pt x="1895224" y="224156"/>
                  </a:lnTo>
                  <a:lnTo>
                    <a:pt x="1894907" y="234633"/>
                  </a:lnTo>
                  <a:lnTo>
                    <a:pt x="1894273" y="245111"/>
                  </a:lnTo>
                  <a:lnTo>
                    <a:pt x="1893639" y="255271"/>
                  </a:lnTo>
                  <a:lnTo>
                    <a:pt x="1892371" y="265431"/>
                  </a:lnTo>
                  <a:lnTo>
                    <a:pt x="1891102" y="275591"/>
                  </a:lnTo>
                  <a:lnTo>
                    <a:pt x="1889200" y="285433"/>
                  </a:lnTo>
                  <a:lnTo>
                    <a:pt x="1887615" y="295593"/>
                  </a:lnTo>
                  <a:lnTo>
                    <a:pt x="1886346" y="305436"/>
                  </a:lnTo>
                  <a:lnTo>
                    <a:pt x="1885712" y="314008"/>
                  </a:lnTo>
                  <a:lnTo>
                    <a:pt x="1885712" y="321946"/>
                  </a:lnTo>
                  <a:lnTo>
                    <a:pt x="1885712" y="329566"/>
                  </a:lnTo>
                  <a:lnTo>
                    <a:pt x="1886346" y="336233"/>
                  </a:lnTo>
                  <a:lnTo>
                    <a:pt x="1887615" y="342583"/>
                  </a:lnTo>
                  <a:lnTo>
                    <a:pt x="1889200" y="348298"/>
                  </a:lnTo>
                  <a:lnTo>
                    <a:pt x="1890785" y="353061"/>
                  </a:lnTo>
                  <a:lnTo>
                    <a:pt x="1892371" y="358141"/>
                  </a:lnTo>
                  <a:lnTo>
                    <a:pt x="1894907" y="361633"/>
                  </a:lnTo>
                  <a:lnTo>
                    <a:pt x="1897443" y="365443"/>
                  </a:lnTo>
                  <a:lnTo>
                    <a:pt x="1899980" y="368936"/>
                  </a:lnTo>
                  <a:lnTo>
                    <a:pt x="1902516" y="371476"/>
                  </a:lnTo>
                  <a:lnTo>
                    <a:pt x="1905687" y="373698"/>
                  </a:lnTo>
                  <a:lnTo>
                    <a:pt x="1908541" y="375921"/>
                  </a:lnTo>
                  <a:lnTo>
                    <a:pt x="1911711" y="377508"/>
                  </a:lnTo>
                  <a:lnTo>
                    <a:pt x="1914565" y="379096"/>
                  </a:lnTo>
                  <a:lnTo>
                    <a:pt x="1917735" y="380366"/>
                  </a:lnTo>
                  <a:lnTo>
                    <a:pt x="1920589" y="381001"/>
                  </a:lnTo>
                  <a:lnTo>
                    <a:pt x="1926613" y="381953"/>
                  </a:lnTo>
                  <a:lnTo>
                    <a:pt x="1932003" y="382906"/>
                  </a:lnTo>
                  <a:lnTo>
                    <a:pt x="1936442" y="382906"/>
                  </a:lnTo>
                  <a:lnTo>
                    <a:pt x="1940247" y="382589"/>
                  </a:lnTo>
                  <a:lnTo>
                    <a:pt x="1943100" y="381636"/>
                  </a:lnTo>
                  <a:lnTo>
                    <a:pt x="1942466" y="384494"/>
                  </a:lnTo>
                  <a:lnTo>
                    <a:pt x="1941832" y="387351"/>
                  </a:lnTo>
                  <a:lnTo>
                    <a:pt x="1940247" y="390843"/>
                  </a:lnTo>
                  <a:lnTo>
                    <a:pt x="1938027" y="394971"/>
                  </a:lnTo>
                  <a:lnTo>
                    <a:pt x="1934857" y="399416"/>
                  </a:lnTo>
                  <a:lnTo>
                    <a:pt x="1931686" y="403861"/>
                  </a:lnTo>
                  <a:lnTo>
                    <a:pt x="1927564" y="408306"/>
                  </a:lnTo>
                  <a:lnTo>
                    <a:pt x="1924711" y="410211"/>
                  </a:lnTo>
                  <a:lnTo>
                    <a:pt x="1922174" y="412433"/>
                  </a:lnTo>
                  <a:lnTo>
                    <a:pt x="1919321" y="414021"/>
                  </a:lnTo>
                  <a:lnTo>
                    <a:pt x="1916150" y="415926"/>
                  </a:lnTo>
                  <a:lnTo>
                    <a:pt x="1912662" y="417513"/>
                  </a:lnTo>
                  <a:lnTo>
                    <a:pt x="1909175" y="418466"/>
                  </a:lnTo>
                  <a:lnTo>
                    <a:pt x="1905370" y="419736"/>
                  </a:lnTo>
                  <a:lnTo>
                    <a:pt x="1901248" y="420053"/>
                  </a:lnTo>
                  <a:lnTo>
                    <a:pt x="1896492" y="420371"/>
                  </a:lnTo>
                  <a:lnTo>
                    <a:pt x="1891736" y="420689"/>
                  </a:lnTo>
                  <a:lnTo>
                    <a:pt x="1886981" y="420371"/>
                  </a:lnTo>
                  <a:lnTo>
                    <a:pt x="1881591" y="419736"/>
                  </a:lnTo>
                  <a:lnTo>
                    <a:pt x="1875883" y="418466"/>
                  </a:lnTo>
                  <a:lnTo>
                    <a:pt x="1869859" y="417196"/>
                  </a:lnTo>
                  <a:lnTo>
                    <a:pt x="1863835" y="414656"/>
                  </a:lnTo>
                  <a:lnTo>
                    <a:pt x="1857177" y="412116"/>
                  </a:lnTo>
                  <a:lnTo>
                    <a:pt x="1811520" y="393066"/>
                  </a:lnTo>
                  <a:lnTo>
                    <a:pt x="1813740" y="381953"/>
                  </a:lnTo>
                  <a:lnTo>
                    <a:pt x="1815642" y="369253"/>
                  </a:lnTo>
                  <a:lnTo>
                    <a:pt x="1817862" y="352108"/>
                  </a:lnTo>
                  <a:lnTo>
                    <a:pt x="1819764" y="331788"/>
                  </a:lnTo>
                  <a:lnTo>
                    <a:pt x="1820398" y="320041"/>
                  </a:lnTo>
                  <a:lnTo>
                    <a:pt x="1821032" y="307976"/>
                  </a:lnTo>
                  <a:lnTo>
                    <a:pt x="1821666" y="295593"/>
                  </a:lnTo>
                  <a:lnTo>
                    <a:pt x="1821666" y="282576"/>
                  </a:lnTo>
                  <a:lnTo>
                    <a:pt x="1821666" y="268923"/>
                  </a:lnTo>
                  <a:lnTo>
                    <a:pt x="1820715" y="254636"/>
                  </a:lnTo>
                  <a:lnTo>
                    <a:pt x="1819447" y="266383"/>
                  </a:lnTo>
                  <a:lnTo>
                    <a:pt x="1816910" y="277496"/>
                  </a:lnTo>
                  <a:lnTo>
                    <a:pt x="1814691" y="288608"/>
                  </a:lnTo>
                  <a:lnTo>
                    <a:pt x="1812154" y="299086"/>
                  </a:lnTo>
                  <a:lnTo>
                    <a:pt x="1809301" y="309246"/>
                  </a:lnTo>
                  <a:lnTo>
                    <a:pt x="1805813" y="319406"/>
                  </a:lnTo>
                  <a:lnTo>
                    <a:pt x="1802326" y="328613"/>
                  </a:lnTo>
                  <a:lnTo>
                    <a:pt x="1798204" y="337821"/>
                  </a:lnTo>
                  <a:lnTo>
                    <a:pt x="1794082" y="346393"/>
                  </a:lnTo>
                  <a:lnTo>
                    <a:pt x="1789643" y="354648"/>
                  </a:lnTo>
                  <a:lnTo>
                    <a:pt x="1784887" y="362586"/>
                  </a:lnTo>
                  <a:lnTo>
                    <a:pt x="1779814" y="369571"/>
                  </a:lnTo>
                  <a:lnTo>
                    <a:pt x="1774107" y="376556"/>
                  </a:lnTo>
                  <a:lnTo>
                    <a:pt x="1768717" y="382589"/>
                  </a:lnTo>
                  <a:lnTo>
                    <a:pt x="1763010" y="387986"/>
                  </a:lnTo>
                  <a:lnTo>
                    <a:pt x="1756669" y="393066"/>
                  </a:lnTo>
                  <a:lnTo>
                    <a:pt x="1751279" y="396876"/>
                  </a:lnTo>
                  <a:lnTo>
                    <a:pt x="1745572" y="400051"/>
                  </a:lnTo>
                  <a:lnTo>
                    <a:pt x="1740182" y="402908"/>
                  </a:lnTo>
                  <a:lnTo>
                    <a:pt x="1734158" y="405131"/>
                  </a:lnTo>
                  <a:lnTo>
                    <a:pt x="1728134" y="407036"/>
                  </a:lnTo>
                  <a:lnTo>
                    <a:pt x="1722110" y="407988"/>
                  </a:lnTo>
                  <a:lnTo>
                    <a:pt x="1715768" y="408306"/>
                  </a:lnTo>
                  <a:lnTo>
                    <a:pt x="1708793" y="408306"/>
                  </a:lnTo>
                  <a:lnTo>
                    <a:pt x="1704037" y="407988"/>
                  </a:lnTo>
                  <a:lnTo>
                    <a:pt x="1699598" y="407353"/>
                  </a:lnTo>
                  <a:lnTo>
                    <a:pt x="1694525" y="406084"/>
                  </a:lnTo>
                  <a:lnTo>
                    <a:pt x="1690086" y="404813"/>
                  </a:lnTo>
                  <a:lnTo>
                    <a:pt x="1685648" y="402908"/>
                  </a:lnTo>
                  <a:lnTo>
                    <a:pt x="1681209" y="400368"/>
                  </a:lnTo>
                  <a:lnTo>
                    <a:pt x="1677087" y="398146"/>
                  </a:lnTo>
                  <a:lnTo>
                    <a:pt x="1672331" y="395288"/>
                  </a:lnTo>
                  <a:lnTo>
                    <a:pt x="1666941" y="391161"/>
                  </a:lnTo>
                  <a:lnTo>
                    <a:pt x="1660917" y="386081"/>
                  </a:lnTo>
                  <a:lnTo>
                    <a:pt x="1655527" y="380683"/>
                  </a:lnTo>
                  <a:lnTo>
                    <a:pt x="1650454" y="374651"/>
                  </a:lnTo>
                  <a:lnTo>
                    <a:pt x="1645064" y="368301"/>
                  </a:lnTo>
                  <a:lnTo>
                    <a:pt x="1640308" y="361316"/>
                  </a:lnTo>
                  <a:lnTo>
                    <a:pt x="1635235" y="354013"/>
                  </a:lnTo>
                  <a:lnTo>
                    <a:pt x="1630796" y="346076"/>
                  </a:lnTo>
                  <a:lnTo>
                    <a:pt x="1626357" y="338138"/>
                  </a:lnTo>
                  <a:lnTo>
                    <a:pt x="1622236" y="329566"/>
                  </a:lnTo>
                  <a:lnTo>
                    <a:pt x="1618431" y="320676"/>
                  </a:lnTo>
                  <a:lnTo>
                    <a:pt x="1614309" y="311786"/>
                  </a:lnTo>
                  <a:lnTo>
                    <a:pt x="1610822" y="302261"/>
                  </a:lnTo>
                  <a:lnTo>
                    <a:pt x="1607651" y="292736"/>
                  </a:lnTo>
                  <a:lnTo>
                    <a:pt x="1604480" y="282893"/>
                  </a:lnTo>
                  <a:lnTo>
                    <a:pt x="1601627" y="272733"/>
                  </a:lnTo>
                  <a:lnTo>
                    <a:pt x="1601944" y="285116"/>
                  </a:lnTo>
                  <a:lnTo>
                    <a:pt x="1602895" y="297181"/>
                  </a:lnTo>
                  <a:lnTo>
                    <a:pt x="1605114" y="320041"/>
                  </a:lnTo>
                  <a:lnTo>
                    <a:pt x="1607968" y="340361"/>
                  </a:lnTo>
                  <a:lnTo>
                    <a:pt x="1610505" y="358458"/>
                  </a:lnTo>
                  <a:lnTo>
                    <a:pt x="1613041" y="372746"/>
                  </a:lnTo>
                  <a:lnTo>
                    <a:pt x="1615260" y="383858"/>
                  </a:lnTo>
                  <a:lnTo>
                    <a:pt x="1617797" y="393066"/>
                  </a:lnTo>
                  <a:lnTo>
                    <a:pt x="1571823" y="412116"/>
                  </a:lnTo>
                  <a:lnTo>
                    <a:pt x="1565165" y="414656"/>
                  </a:lnTo>
                  <a:lnTo>
                    <a:pt x="1559141" y="417196"/>
                  </a:lnTo>
                  <a:lnTo>
                    <a:pt x="1553117" y="418466"/>
                  </a:lnTo>
                  <a:lnTo>
                    <a:pt x="1547410" y="419736"/>
                  </a:lnTo>
                  <a:lnTo>
                    <a:pt x="1542337" y="420371"/>
                  </a:lnTo>
                  <a:lnTo>
                    <a:pt x="1537264" y="420689"/>
                  </a:lnTo>
                  <a:lnTo>
                    <a:pt x="1532508" y="420371"/>
                  </a:lnTo>
                  <a:lnTo>
                    <a:pt x="1528069" y="420053"/>
                  </a:lnTo>
                  <a:lnTo>
                    <a:pt x="1523630" y="419736"/>
                  </a:lnTo>
                  <a:lnTo>
                    <a:pt x="1520143" y="418466"/>
                  </a:lnTo>
                  <a:lnTo>
                    <a:pt x="1516338" y="417513"/>
                  </a:lnTo>
                  <a:lnTo>
                    <a:pt x="1512850" y="415926"/>
                  </a:lnTo>
                  <a:lnTo>
                    <a:pt x="1509997" y="414021"/>
                  </a:lnTo>
                  <a:lnTo>
                    <a:pt x="1506826" y="412433"/>
                  </a:lnTo>
                  <a:lnTo>
                    <a:pt x="1504290" y="410211"/>
                  </a:lnTo>
                  <a:lnTo>
                    <a:pt x="1502070" y="408306"/>
                  </a:lnTo>
                  <a:lnTo>
                    <a:pt x="1497631" y="403861"/>
                  </a:lnTo>
                  <a:lnTo>
                    <a:pt x="1494144" y="399416"/>
                  </a:lnTo>
                  <a:lnTo>
                    <a:pt x="1490973" y="394971"/>
                  </a:lnTo>
                  <a:lnTo>
                    <a:pt x="1489388" y="390843"/>
                  </a:lnTo>
                  <a:lnTo>
                    <a:pt x="1487802" y="387351"/>
                  </a:lnTo>
                  <a:lnTo>
                    <a:pt x="1486534" y="384494"/>
                  </a:lnTo>
                  <a:lnTo>
                    <a:pt x="1485900" y="381636"/>
                  </a:lnTo>
                  <a:lnTo>
                    <a:pt x="1488754" y="382589"/>
                  </a:lnTo>
                  <a:lnTo>
                    <a:pt x="1492558" y="382906"/>
                  </a:lnTo>
                  <a:lnTo>
                    <a:pt x="1496997" y="382906"/>
                  </a:lnTo>
                  <a:lnTo>
                    <a:pt x="1502387" y="381953"/>
                  </a:lnTo>
                  <a:lnTo>
                    <a:pt x="1508411" y="381001"/>
                  </a:lnTo>
                  <a:lnTo>
                    <a:pt x="1511265" y="380366"/>
                  </a:lnTo>
                  <a:lnTo>
                    <a:pt x="1514435" y="379096"/>
                  </a:lnTo>
                  <a:lnTo>
                    <a:pt x="1517289" y="377508"/>
                  </a:lnTo>
                  <a:lnTo>
                    <a:pt x="1520460" y="375921"/>
                  </a:lnTo>
                  <a:lnTo>
                    <a:pt x="1523313" y="373698"/>
                  </a:lnTo>
                  <a:lnTo>
                    <a:pt x="1526484" y="371476"/>
                  </a:lnTo>
                  <a:lnTo>
                    <a:pt x="1529020" y="368936"/>
                  </a:lnTo>
                  <a:lnTo>
                    <a:pt x="1531557" y="365443"/>
                  </a:lnTo>
                  <a:lnTo>
                    <a:pt x="1534410" y="361633"/>
                  </a:lnTo>
                  <a:lnTo>
                    <a:pt x="1536630" y="358141"/>
                  </a:lnTo>
                  <a:lnTo>
                    <a:pt x="1538532" y="353061"/>
                  </a:lnTo>
                  <a:lnTo>
                    <a:pt x="1540434" y="348298"/>
                  </a:lnTo>
                  <a:lnTo>
                    <a:pt x="1541386" y="342583"/>
                  </a:lnTo>
                  <a:lnTo>
                    <a:pt x="1542654" y="336233"/>
                  </a:lnTo>
                  <a:lnTo>
                    <a:pt x="1543288" y="329566"/>
                  </a:lnTo>
                  <a:lnTo>
                    <a:pt x="1543605" y="321946"/>
                  </a:lnTo>
                  <a:lnTo>
                    <a:pt x="1543288" y="314008"/>
                  </a:lnTo>
                  <a:lnTo>
                    <a:pt x="1542971" y="305436"/>
                  </a:lnTo>
                  <a:lnTo>
                    <a:pt x="1541703" y="295593"/>
                  </a:lnTo>
                  <a:lnTo>
                    <a:pt x="1539800" y="285433"/>
                  </a:lnTo>
                  <a:lnTo>
                    <a:pt x="1538532" y="275591"/>
                  </a:lnTo>
                  <a:lnTo>
                    <a:pt x="1536630" y="265431"/>
                  </a:lnTo>
                  <a:lnTo>
                    <a:pt x="1535361" y="255271"/>
                  </a:lnTo>
                  <a:lnTo>
                    <a:pt x="1534727" y="244793"/>
                  </a:lnTo>
                  <a:lnTo>
                    <a:pt x="1533776" y="234633"/>
                  </a:lnTo>
                  <a:lnTo>
                    <a:pt x="1533776" y="223838"/>
                  </a:lnTo>
                  <a:lnTo>
                    <a:pt x="1534410" y="213043"/>
                  </a:lnTo>
                  <a:lnTo>
                    <a:pt x="1535044" y="201613"/>
                  </a:lnTo>
                  <a:lnTo>
                    <a:pt x="1536630" y="190183"/>
                  </a:lnTo>
                  <a:lnTo>
                    <a:pt x="1538532" y="178435"/>
                  </a:lnTo>
                  <a:lnTo>
                    <a:pt x="1541386" y="165736"/>
                  </a:lnTo>
                  <a:lnTo>
                    <a:pt x="1544873" y="152718"/>
                  </a:lnTo>
                  <a:lnTo>
                    <a:pt x="1548995" y="139066"/>
                  </a:lnTo>
                  <a:lnTo>
                    <a:pt x="1554068" y="125413"/>
                  </a:lnTo>
                  <a:lnTo>
                    <a:pt x="1559775" y="110490"/>
                  </a:lnTo>
                  <a:lnTo>
                    <a:pt x="1567067" y="95250"/>
                  </a:lnTo>
                  <a:lnTo>
                    <a:pt x="1571189" y="86995"/>
                  </a:lnTo>
                  <a:lnTo>
                    <a:pt x="1575628" y="79058"/>
                  </a:lnTo>
                  <a:lnTo>
                    <a:pt x="1580384" y="71755"/>
                  </a:lnTo>
                  <a:lnTo>
                    <a:pt x="1585457" y="64770"/>
                  </a:lnTo>
                  <a:lnTo>
                    <a:pt x="1581335" y="65088"/>
                  </a:lnTo>
                  <a:lnTo>
                    <a:pt x="1585457" y="62865"/>
                  </a:lnTo>
                  <a:lnTo>
                    <a:pt x="1589579" y="59373"/>
                  </a:lnTo>
                  <a:lnTo>
                    <a:pt x="1596554" y="52070"/>
                  </a:lnTo>
                  <a:lnTo>
                    <a:pt x="1604163" y="44768"/>
                  </a:lnTo>
                  <a:lnTo>
                    <a:pt x="1611773" y="38418"/>
                  </a:lnTo>
                  <a:lnTo>
                    <a:pt x="1619382" y="32385"/>
                  </a:lnTo>
                  <a:lnTo>
                    <a:pt x="1624772" y="28893"/>
                  </a:lnTo>
                  <a:lnTo>
                    <a:pt x="1630162" y="26035"/>
                  </a:lnTo>
                  <a:lnTo>
                    <a:pt x="1640308" y="20320"/>
                  </a:lnTo>
                  <a:lnTo>
                    <a:pt x="1650771" y="15558"/>
                  </a:lnTo>
                  <a:lnTo>
                    <a:pt x="1661234" y="11748"/>
                  </a:lnTo>
                  <a:lnTo>
                    <a:pt x="1671380" y="8255"/>
                  </a:lnTo>
                  <a:lnTo>
                    <a:pt x="1681209" y="5715"/>
                  </a:lnTo>
                  <a:lnTo>
                    <a:pt x="1690404" y="3810"/>
                  </a:lnTo>
                  <a:lnTo>
                    <a:pt x="1699598" y="2223"/>
                  </a:lnTo>
                  <a:lnTo>
                    <a:pt x="1707842" y="1270"/>
                  </a:lnTo>
                  <a:lnTo>
                    <a:pt x="1715134" y="318"/>
                  </a:lnTo>
                  <a:lnTo>
                    <a:pt x="1727817" y="0"/>
                  </a:lnTo>
                  <a:close/>
                  <a:moveTo>
                    <a:pt x="1161733" y="0"/>
                  </a:moveTo>
                  <a:lnTo>
                    <a:pt x="1177608" y="0"/>
                  </a:lnTo>
                  <a:lnTo>
                    <a:pt x="1192848" y="317"/>
                  </a:lnTo>
                  <a:lnTo>
                    <a:pt x="1207453" y="1903"/>
                  </a:lnTo>
                  <a:lnTo>
                    <a:pt x="1221423" y="4123"/>
                  </a:lnTo>
                  <a:lnTo>
                    <a:pt x="1234758" y="6660"/>
                  </a:lnTo>
                  <a:lnTo>
                    <a:pt x="1247458" y="9831"/>
                  </a:lnTo>
                  <a:lnTo>
                    <a:pt x="1259841" y="13637"/>
                  </a:lnTo>
                  <a:lnTo>
                    <a:pt x="1271588" y="17759"/>
                  </a:lnTo>
                  <a:lnTo>
                    <a:pt x="1282701" y="22199"/>
                  </a:lnTo>
                  <a:lnTo>
                    <a:pt x="1293178" y="26639"/>
                  </a:lnTo>
                  <a:lnTo>
                    <a:pt x="1303021" y="31713"/>
                  </a:lnTo>
                  <a:lnTo>
                    <a:pt x="1311911" y="36787"/>
                  </a:lnTo>
                  <a:lnTo>
                    <a:pt x="1320166" y="41861"/>
                  </a:lnTo>
                  <a:lnTo>
                    <a:pt x="1328103" y="46618"/>
                  </a:lnTo>
                  <a:lnTo>
                    <a:pt x="1335088" y="51375"/>
                  </a:lnTo>
                  <a:lnTo>
                    <a:pt x="1341121" y="56132"/>
                  </a:lnTo>
                  <a:lnTo>
                    <a:pt x="1351598" y="64695"/>
                  </a:lnTo>
                  <a:lnTo>
                    <a:pt x="1359536" y="71354"/>
                  </a:lnTo>
                  <a:lnTo>
                    <a:pt x="1364298" y="75477"/>
                  </a:lnTo>
                  <a:lnTo>
                    <a:pt x="1365568" y="77380"/>
                  </a:lnTo>
                  <a:lnTo>
                    <a:pt x="1363663" y="81820"/>
                  </a:lnTo>
                  <a:lnTo>
                    <a:pt x="1361123" y="86894"/>
                  </a:lnTo>
                  <a:lnTo>
                    <a:pt x="1357313" y="93554"/>
                  </a:lnTo>
                  <a:lnTo>
                    <a:pt x="1352233" y="100530"/>
                  </a:lnTo>
                  <a:lnTo>
                    <a:pt x="1346201" y="108459"/>
                  </a:lnTo>
                  <a:lnTo>
                    <a:pt x="1342708" y="112581"/>
                  </a:lnTo>
                  <a:lnTo>
                    <a:pt x="1338898" y="116704"/>
                  </a:lnTo>
                  <a:lnTo>
                    <a:pt x="1334771" y="120510"/>
                  </a:lnTo>
                  <a:lnTo>
                    <a:pt x="1330326" y="124632"/>
                  </a:lnTo>
                  <a:lnTo>
                    <a:pt x="1325563" y="128121"/>
                  </a:lnTo>
                  <a:lnTo>
                    <a:pt x="1320483" y="131926"/>
                  </a:lnTo>
                  <a:lnTo>
                    <a:pt x="1314768" y="134780"/>
                  </a:lnTo>
                  <a:lnTo>
                    <a:pt x="1309371" y="137952"/>
                  </a:lnTo>
                  <a:lnTo>
                    <a:pt x="1303338" y="140489"/>
                  </a:lnTo>
                  <a:lnTo>
                    <a:pt x="1296988" y="142392"/>
                  </a:lnTo>
                  <a:lnTo>
                    <a:pt x="1290003" y="144295"/>
                  </a:lnTo>
                  <a:lnTo>
                    <a:pt x="1283018" y="145246"/>
                  </a:lnTo>
                  <a:lnTo>
                    <a:pt x="1275398" y="145880"/>
                  </a:lnTo>
                  <a:lnTo>
                    <a:pt x="1267778" y="145880"/>
                  </a:lnTo>
                  <a:lnTo>
                    <a:pt x="1259523" y="144929"/>
                  </a:lnTo>
                  <a:lnTo>
                    <a:pt x="1250951" y="143343"/>
                  </a:lnTo>
                  <a:lnTo>
                    <a:pt x="1242378" y="141757"/>
                  </a:lnTo>
                  <a:lnTo>
                    <a:pt x="1232853" y="138586"/>
                  </a:lnTo>
                  <a:lnTo>
                    <a:pt x="1223011" y="134463"/>
                  </a:lnTo>
                  <a:lnTo>
                    <a:pt x="1213486" y="130024"/>
                  </a:lnTo>
                  <a:lnTo>
                    <a:pt x="1201738" y="124315"/>
                  </a:lnTo>
                  <a:lnTo>
                    <a:pt x="1189673" y="118924"/>
                  </a:lnTo>
                  <a:lnTo>
                    <a:pt x="1214121" y="130975"/>
                  </a:lnTo>
                  <a:lnTo>
                    <a:pt x="1237933" y="142392"/>
                  </a:lnTo>
                  <a:lnTo>
                    <a:pt x="1249046" y="147466"/>
                  </a:lnTo>
                  <a:lnTo>
                    <a:pt x="1260476" y="152540"/>
                  </a:lnTo>
                  <a:lnTo>
                    <a:pt x="1270953" y="156980"/>
                  </a:lnTo>
                  <a:lnTo>
                    <a:pt x="1281431" y="160785"/>
                  </a:lnTo>
                  <a:lnTo>
                    <a:pt x="1291591" y="163639"/>
                  </a:lnTo>
                  <a:lnTo>
                    <a:pt x="1301116" y="166494"/>
                  </a:lnTo>
                  <a:lnTo>
                    <a:pt x="1310323" y="167762"/>
                  </a:lnTo>
                  <a:lnTo>
                    <a:pt x="1314451" y="168396"/>
                  </a:lnTo>
                  <a:lnTo>
                    <a:pt x="1318896" y="168396"/>
                  </a:lnTo>
                  <a:lnTo>
                    <a:pt x="1323023" y="168396"/>
                  </a:lnTo>
                  <a:lnTo>
                    <a:pt x="1326833" y="167762"/>
                  </a:lnTo>
                  <a:lnTo>
                    <a:pt x="1330961" y="167128"/>
                  </a:lnTo>
                  <a:lnTo>
                    <a:pt x="1334771" y="166494"/>
                  </a:lnTo>
                  <a:lnTo>
                    <a:pt x="1338263" y="164908"/>
                  </a:lnTo>
                  <a:lnTo>
                    <a:pt x="1341438" y="163322"/>
                  </a:lnTo>
                  <a:lnTo>
                    <a:pt x="1344931" y="161419"/>
                  </a:lnTo>
                  <a:lnTo>
                    <a:pt x="1348106" y="159200"/>
                  </a:lnTo>
                  <a:lnTo>
                    <a:pt x="1349058" y="167445"/>
                  </a:lnTo>
                  <a:lnTo>
                    <a:pt x="1350011" y="175373"/>
                  </a:lnTo>
                  <a:lnTo>
                    <a:pt x="1350328" y="182984"/>
                  </a:lnTo>
                  <a:lnTo>
                    <a:pt x="1350328" y="190278"/>
                  </a:lnTo>
                  <a:lnTo>
                    <a:pt x="1350328" y="204549"/>
                  </a:lnTo>
                  <a:lnTo>
                    <a:pt x="1349376" y="218186"/>
                  </a:lnTo>
                  <a:lnTo>
                    <a:pt x="1350646" y="217234"/>
                  </a:lnTo>
                  <a:lnTo>
                    <a:pt x="1351598" y="215966"/>
                  </a:lnTo>
                  <a:lnTo>
                    <a:pt x="1353186" y="215332"/>
                  </a:lnTo>
                  <a:lnTo>
                    <a:pt x="1354456" y="214697"/>
                  </a:lnTo>
                  <a:lnTo>
                    <a:pt x="1356361" y="215332"/>
                  </a:lnTo>
                  <a:lnTo>
                    <a:pt x="1357631" y="216283"/>
                  </a:lnTo>
                  <a:lnTo>
                    <a:pt x="1359536" y="217869"/>
                  </a:lnTo>
                  <a:lnTo>
                    <a:pt x="1361123" y="220406"/>
                  </a:lnTo>
                  <a:lnTo>
                    <a:pt x="1362711" y="223260"/>
                  </a:lnTo>
                  <a:lnTo>
                    <a:pt x="1364298" y="226748"/>
                  </a:lnTo>
                  <a:lnTo>
                    <a:pt x="1365251" y="230554"/>
                  </a:lnTo>
                  <a:lnTo>
                    <a:pt x="1366521" y="234994"/>
                  </a:lnTo>
                  <a:lnTo>
                    <a:pt x="1368743" y="245776"/>
                  </a:lnTo>
                  <a:lnTo>
                    <a:pt x="1370013" y="257193"/>
                  </a:lnTo>
                  <a:lnTo>
                    <a:pt x="1371283" y="270512"/>
                  </a:lnTo>
                  <a:lnTo>
                    <a:pt x="1371601" y="284466"/>
                  </a:lnTo>
                  <a:lnTo>
                    <a:pt x="1371283" y="298737"/>
                  </a:lnTo>
                  <a:lnTo>
                    <a:pt x="1370013" y="311422"/>
                  </a:lnTo>
                  <a:lnTo>
                    <a:pt x="1368743" y="323473"/>
                  </a:lnTo>
                  <a:lnTo>
                    <a:pt x="1366521" y="333621"/>
                  </a:lnTo>
                  <a:lnTo>
                    <a:pt x="1365251" y="338061"/>
                  </a:lnTo>
                  <a:lnTo>
                    <a:pt x="1364298" y="342184"/>
                  </a:lnTo>
                  <a:lnTo>
                    <a:pt x="1362711" y="345672"/>
                  </a:lnTo>
                  <a:lnTo>
                    <a:pt x="1361123" y="348527"/>
                  </a:lnTo>
                  <a:lnTo>
                    <a:pt x="1359536" y="350746"/>
                  </a:lnTo>
                  <a:lnTo>
                    <a:pt x="1357631" y="352649"/>
                  </a:lnTo>
                  <a:lnTo>
                    <a:pt x="1356361" y="353918"/>
                  </a:lnTo>
                  <a:lnTo>
                    <a:pt x="1354456" y="354235"/>
                  </a:lnTo>
                  <a:lnTo>
                    <a:pt x="1352868" y="353918"/>
                  </a:lnTo>
                  <a:lnTo>
                    <a:pt x="1350963" y="352649"/>
                  </a:lnTo>
                  <a:lnTo>
                    <a:pt x="1349058" y="350746"/>
                  </a:lnTo>
                  <a:lnTo>
                    <a:pt x="1347471" y="348209"/>
                  </a:lnTo>
                  <a:lnTo>
                    <a:pt x="1346201" y="344721"/>
                  </a:lnTo>
                  <a:lnTo>
                    <a:pt x="1344613" y="340915"/>
                  </a:lnTo>
                  <a:lnTo>
                    <a:pt x="1343343" y="336793"/>
                  </a:lnTo>
                  <a:lnTo>
                    <a:pt x="1342073" y="332036"/>
                  </a:lnTo>
                  <a:lnTo>
                    <a:pt x="1340486" y="344087"/>
                  </a:lnTo>
                  <a:lnTo>
                    <a:pt x="1338581" y="356138"/>
                  </a:lnTo>
                  <a:lnTo>
                    <a:pt x="1336041" y="367237"/>
                  </a:lnTo>
                  <a:lnTo>
                    <a:pt x="1332866" y="378654"/>
                  </a:lnTo>
                  <a:lnTo>
                    <a:pt x="1329691" y="389436"/>
                  </a:lnTo>
                  <a:lnTo>
                    <a:pt x="1326198" y="400219"/>
                  </a:lnTo>
                  <a:lnTo>
                    <a:pt x="1322071" y="410367"/>
                  </a:lnTo>
                  <a:lnTo>
                    <a:pt x="1317626" y="420515"/>
                  </a:lnTo>
                  <a:lnTo>
                    <a:pt x="1312546" y="430029"/>
                  </a:lnTo>
                  <a:lnTo>
                    <a:pt x="1307783" y="439543"/>
                  </a:lnTo>
                  <a:lnTo>
                    <a:pt x="1302068" y="448423"/>
                  </a:lnTo>
                  <a:lnTo>
                    <a:pt x="1296353" y="456668"/>
                  </a:lnTo>
                  <a:lnTo>
                    <a:pt x="1290956" y="464913"/>
                  </a:lnTo>
                  <a:lnTo>
                    <a:pt x="1284923" y="472842"/>
                  </a:lnTo>
                  <a:lnTo>
                    <a:pt x="1278573" y="480453"/>
                  </a:lnTo>
                  <a:lnTo>
                    <a:pt x="1271906" y="487430"/>
                  </a:lnTo>
                  <a:lnTo>
                    <a:pt x="1265238" y="494406"/>
                  </a:lnTo>
                  <a:lnTo>
                    <a:pt x="1258571" y="500115"/>
                  </a:lnTo>
                  <a:lnTo>
                    <a:pt x="1251268" y="506140"/>
                  </a:lnTo>
                  <a:lnTo>
                    <a:pt x="1244601" y="511849"/>
                  </a:lnTo>
                  <a:lnTo>
                    <a:pt x="1237298" y="517240"/>
                  </a:lnTo>
                  <a:lnTo>
                    <a:pt x="1230313" y="521680"/>
                  </a:lnTo>
                  <a:lnTo>
                    <a:pt x="1222693" y="525802"/>
                  </a:lnTo>
                  <a:lnTo>
                    <a:pt x="1215708" y="529925"/>
                  </a:lnTo>
                  <a:lnTo>
                    <a:pt x="1208406" y="533413"/>
                  </a:lnTo>
                  <a:lnTo>
                    <a:pt x="1201421" y="536268"/>
                  </a:lnTo>
                  <a:lnTo>
                    <a:pt x="1193801" y="538805"/>
                  </a:lnTo>
                  <a:lnTo>
                    <a:pt x="1186816" y="540708"/>
                  </a:lnTo>
                  <a:lnTo>
                    <a:pt x="1179831" y="542293"/>
                  </a:lnTo>
                  <a:lnTo>
                    <a:pt x="1172846" y="543879"/>
                  </a:lnTo>
                  <a:lnTo>
                    <a:pt x="1165861" y="544513"/>
                  </a:lnTo>
                  <a:lnTo>
                    <a:pt x="1159193" y="544513"/>
                  </a:lnTo>
                  <a:lnTo>
                    <a:pt x="1153478" y="544196"/>
                  </a:lnTo>
                  <a:lnTo>
                    <a:pt x="1148081" y="543562"/>
                  </a:lnTo>
                  <a:lnTo>
                    <a:pt x="1142048" y="542293"/>
                  </a:lnTo>
                  <a:lnTo>
                    <a:pt x="1136016" y="540708"/>
                  </a:lnTo>
                  <a:lnTo>
                    <a:pt x="1129666" y="538488"/>
                  </a:lnTo>
                  <a:lnTo>
                    <a:pt x="1122998" y="535951"/>
                  </a:lnTo>
                  <a:lnTo>
                    <a:pt x="1116648" y="532462"/>
                  </a:lnTo>
                  <a:lnTo>
                    <a:pt x="1109981" y="529291"/>
                  </a:lnTo>
                  <a:lnTo>
                    <a:pt x="1103313" y="525168"/>
                  </a:lnTo>
                  <a:lnTo>
                    <a:pt x="1096011" y="521045"/>
                  </a:lnTo>
                  <a:lnTo>
                    <a:pt x="1089343" y="515971"/>
                  </a:lnTo>
                  <a:lnTo>
                    <a:pt x="1082041" y="510897"/>
                  </a:lnTo>
                  <a:lnTo>
                    <a:pt x="1075373" y="505189"/>
                  </a:lnTo>
                  <a:lnTo>
                    <a:pt x="1068388" y="499164"/>
                  </a:lnTo>
                  <a:lnTo>
                    <a:pt x="1061403" y="493138"/>
                  </a:lnTo>
                  <a:lnTo>
                    <a:pt x="1054736" y="486478"/>
                  </a:lnTo>
                  <a:lnTo>
                    <a:pt x="1048068" y="479184"/>
                  </a:lnTo>
                  <a:lnTo>
                    <a:pt x="1041083" y="472207"/>
                  </a:lnTo>
                  <a:lnTo>
                    <a:pt x="1034416" y="464279"/>
                  </a:lnTo>
                  <a:lnTo>
                    <a:pt x="1028066" y="456351"/>
                  </a:lnTo>
                  <a:lnTo>
                    <a:pt x="1022033" y="448106"/>
                  </a:lnTo>
                  <a:lnTo>
                    <a:pt x="1016001" y="439543"/>
                  </a:lnTo>
                  <a:lnTo>
                    <a:pt x="1009968" y="430346"/>
                  </a:lnTo>
                  <a:lnTo>
                    <a:pt x="1004253" y="421467"/>
                  </a:lnTo>
                  <a:lnTo>
                    <a:pt x="999173" y="411953"/>
                  </a:lnTo>
                  <a:lnTo>
                    <a:pt x="993776" y="402122"/>
                  </a:lnTo>
                  <a:lnTo>
                    <a:pt x="989013" y="392608"/>
                  </a:lnTo>
                  <a:lnTo>
                    <a:pt x="984251" y="382460"/>
                  </a:lnTo>
                  <a:lnTo>
                    <a:pt x="980123" y="372311"/>
                  </a:lnTo>
                  <a:lnTo>
                    <a:pt x="976631" y="361529"/>
                  </a:lnTo>
                  <a:lnTo>
                    <a:pt x="973138" y="350746"/>
                  </a:lnTo>
                  <a:lnTo>
                    <a:pt x="969646" y="339964"/>
                  </a:lnTo>
                  <a:lnTo>
                    <a:pt x="967423" y="346941"/>
                  </a:lnTo>
                  <a:lnTo>
                    <a:pt x="966471" y="350112"/>
                  </a:lnTo>
                  <a:lnTo>
                    <a:pt x="964883" y="352649"/>
                  </a:lnTo>
                  <a:lnTo>
                    <a:pt x="963296" y="354552"/>
                  </a:lnTo>
                  <a:lnTo>
                    <a:pt x="961708" y="356138"/>
                  </a:lnTo>
                  <a:lnTo>
                    <a:pt x="960438" y="357089"/>
                  </a:lnTo>
                  <a:lnTo>
                    <a:pt x="958851" y="357089"/>
                  </a:lnTo>
                  <a:lnTo>
                    <a:pt x="956946" y="356772"/>
                  </a:lnTo>
                  <a:lnTo>
                    <a:pt x="955041" y="356138"/>
                  </a:lnTo>
                  <a:lnTo>
                    <a:pt x="953453" y="354235"/>
                  </a:lnTo>
                  <a:lnTo>
                    <a:pt x="952183" y="352015"/>
                  </a:lnTo>
                  <a:lnTo>
                    <a:pt x="950596" y="348844"/>
                  </a:lnTo>
                  <a:lnTo>
                    <a:pt x="949008" y="345672"/>
                  </a:lnTo>
                  <a:lnTo>
                    <a:pt x="948056" y="341550"/>
                  </a:lnTo>
                  <a:lnTo>
                    <a:pt x="946786" y="336793"/>
                  </a:lnTo>
                  <a:lnTo>
                    <a:pt x="944563" y="326644"/>
                  </a:lnTo>
                  <a:lnTo>
                    <a:pt x="942976" y="314593"/>
                  </a:lnTo>
                  <a:lnTo>
                    <a:pt x="942023" y="301908"/>
                  </a:lnTo>
                  <a:lnTo>
                    <a:pt x="941388" y="287637"/>
                  </a:lnTo>
                  <a:lnTo>
                    <a:pt x="942023" y="273684"/>
                  </a:lnTo>
                  <a:lnTo>
                    <a:pt x="942976" y="260681"/>
                  </a:lnTo>
                  <a:lnTo>
                    <a:pt x="944563" y="248947"/>
                  </a:lnTo>
                  <a:lnTo>
                    <a:pt x="946786" y="238482"/>
                  </a:lnTo>
                  <a:lnTo>
                    <a:pt x="948056" y="234042"/>
                  </a:lnTo>
                  <a:lnTo>
                    <a:pt x="949008" y="229920"/>
                  </a:lnTo>
                  <a:lnTo>
                    <a:pt x="950596" y="226431"/>
                  </a:lnTo>
                  <a:lnTo>
                    <a:pt x="952183" y="223577"/>
                  </a:lnTo>
                  <a:lnTo>
                    <a:pt x="953453" y="221357"/>
                  </a:lnTo>
                  <a:lnTo>
                    <a:pt x="955041" y="219772"/>
                  </a:lnTo>
                  <a:lnTo>
                    <a:pt x="956946" y="218503"/>
                  </a:lnTo>
                  <a:lnTo>
                    <a:pt x="958851" y="218186"/>
                  </a:lnTo>
                  <a:lnTo>
                    <a:pt x="959486" y="218503"/>
                  </a:lnTo>
                  <a:lnTo>
                    <a:pt x="960756" y="218820"/>
                  </a:lnTo>
                  <a:lnTo>
                    <a:pt x="961073" y="209623"/>
                  </a:lnTo>
                  <a:lnTo>
                    <a:pt x="961708" y="201061"/>
                  </a:lnTo>
                  <a:lnTo>
                    <a:pt x="962661" y="192181"/>
                  </a:lnTo>
                  <a:lnTo>
                    <a:pt x="963931" y="184887"/>
                  </a:lnTo>
                  <a:lnTo>
                    <a:pt x="963296" y="175056"/>
                  </a:lnTo>
                  <a:lnTo>
                    <a:pt x="962978" y="165859"/>
                  </a:lnTo>
                  <a:lnTo>
                    <a:pt x="962978" y="156980"/>
                  </a:lnTo>
                  <a:lnTo>
                    <a:pt x="963296" y="149051"/>
                  </a:lnTo>
                  <a:lnTo>
                    <a:pt x="963931" y="141123"/>
                  </a:lnTo>
                  <a:lnTo>
                    <a:pt x="965201" y="134146"/>
                  </a:lnTo>
                  <a:lnTo>
                    <a:pt x="966788" y="127486"/>
                  </a:lnTo>
                  <a:lnTo>
                    <a:pt x="968058" y="121461"/>
                  </a:lnTo>
                  <a:lnTo>
                    <a:pt x="970598" y="115435"/>
                  </a:lnTo>
                  <a:lnTo>
                    <a:pt x="973138" y="110044"/>
                  </a:lnTo>
                  <a:lnTo>
                    <a:pt x="975678" y="105287"/>
                  </a:lnTo>
                  <a:lnTo>
                    <a:pt x="979171" y="100530"/>
                  </a:lnTo>
                  <a:lnTo>
                    <a:pt x="982663" y="96408"/>
                  </a:lnTo>
                  <a:lnTo>
                    <a:pt x="986156" y="92919"/>
                  </a:lnTo>
                  <a:lnTo>
                    <a:pt x="989966" y="89431"/>
                  </a:lnTo>
                  <a:lnTo>
                    <a:pt x="994411" y="86260"/>
                  </a:lnTo>
                  <a:lnTo>
                    <a:pt x="975361" y="86260"/>
                  </a:lnTo>
                  <a:lnTo>
                    <a:pt x="960756" y="87211"/>
                  </a:lnTo>
                  <a:lnTo>
                    <a:pt x="948373" y="87845"/>
                  </a:lnTo>
                  <a:lnTo>
                    <a:pt x="952501" y="85625"/>
                  </a:lnTo>
                  <a:lnTo>
                    <a:pt x="956946" y="83088"/>
                  </a:lnTo>
                  <a:lnTo>
                    <a:pt x="965836" y="77380"/>
                  </a:lnTo>
                  <a:lnTo>
                    <a:pt x="975043" y="71037"/>
                  </a:lnTo>
                  <a:lnTo>
                    <a:pt x="983616" y="64378"/>
                  </a:lnTo>
                  <a:lnTo>
                    <a:pt x="1001078" y="51375"/>
                  </a:lnTo>
                  <a:lnTo>
                    <a:pt x="1009333" y="45984"/>
                  </a:lnTo>
                  <a:lnTo>
                    <a:pt x="1016318" y="41227"/>
                  </a:lnTo>
                  <a:lnTo>
                    <a:pt x="1026478" y="36470"/>
                  </a:lnTo>
                  <a:lnTo>
                    <a:pt x="1036321" y="32030"/>
                  </a:lnTo>
                  <a:lnTo>
                    <a:pt x="1046163" y="27590"/>
                  </a:lnTo>
                  <a:lnTo>
                    <a:pt x="1055688" y="23785"/>
                  </a:lnTo>
                  <a:lnTo>
                    <a:pt x="1065213" y="19979"/>
                  </a:lnTo>
                  <a:lnTo>
                    <a:pt x="1074738" y="16491"/>
                  </a:lnTo>
                  <a:lnTo>
                    <a:pt x="1083946" y="13954"/>
                  </a:lnTo>
                  <a:lnTo>
                    <a:pt x="1093153" y="11417"/>
                  </a:lnTo>
                  <a:lnTo>
                    <a:pt x="1102043" y="8563"/>
                  </a:lnTo>
                  <a:lnTo>
                    <a:pt x="1111251" y="6660"/>
                  </a:lnTo>
                  <a:lnTo>
                    <a:pt x="1119823" y="4757"/>
                  </a:lnTo>
                  <a:lnTo>
                    <a:pt x="1128396" y="3488"/>
                  </a:lnTo>
                  <a:lnTo>
                    <a:pt x="1136968" y="2220"/>
                  </a:lnTo>
                  <a:lnTo>
                    <a:pt x="1145223" y="1586"/>
                  </a:lnTo>
                  <a:lnTo>
                    <a:pt x="1153478" y="634"/>
                  </a:lnTo>
                  <a:lnTo>
                    <a:pt x="116173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pic>
        <p:nvPicPr>
          <p:cNvPr id="26" name="图片 25">
            <a:extLst>
              <a:ext uri="{FF2B5EF4-FFF2-40B4-BE49-F238E27FC236}">
                <a16:creationId xmlns:a16="http://schemas.microsoft.com/office/drawing/2014/main" xmlns="" id="{BE7C8FA3-8916-415D-AE7D-0214C2A7BB2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956645" y="2557605"/>
            <a:ext cx="2368059" cy="2141576"/>
          </a:xfrm>
          <a:prstGeom prst="ellipse">
            <a:avLst/>
          </a:prstGeom>
          <a:effectLst>
            <a:outerShdw blurRad="50800" dist="127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2672341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5">
            <a:extLst>
              <a:ext uri="{FF2B5EF4-FFF2-40B4-BE49-F238E27FC236}">
                <a16:creationId xmlns:a16="http://schemas.microsoft.com/office/drawing/2014/main" xmlns="" id="{EF82D839-35B0-4922-8E3D-E37BAB3C1B05}"/>
              </a:ext>
            </a:extLst>
          </p:cNvPr>
          <p:cNvSpPr>
            <a:spLocks/>
          </p:cNvSpPr>
          <p:nvPr/>
        </p:nvSpPr>
        <p:spPr bwMode="auto">
          <a:xfrm>
            <a:off x="-157089" y="-59961"/>
            <a:ext cx="12379569" cy="7164145"/>
          </a:xfrm>
          <a:custGeom>
            <a:avLst/>
            <a:gdLst>
              <a:gd name="connsiteX0" fmla="*/ 0 w 7732730"/>
              <a:gd name="connsiteY0" fmla="*/ 0 h 6861819"/>
              <a:gd name="connsiteX1" fmla="*/ 7732730 w 7732730"/>
              <a:gd name="connsiteY1" fmla="*/ 0 h 6861819"/>
              <a:gd name="connsiteX2" fmla="*/ 7732730 w 7732730"/>
              <a:gd name="connsiteY2" fmla="*/ 6861819 h 6861819"/>
              <a:gd name="connsiteX3" fmla="*/ 0 w 7732730"/>
              <a:gd name="connsiteY3" fmla="*/ 6861819 h 6861819"/>
              <a:gd name="connsiteX4" fmla="*/ 0 w 7732730"/>
              <a:gd name="connsiteY4" fmla="*/ 0 h 6861819"/>
              <a:gd name="connsiteX0" fmla="*/ 0 w 7732730"/>
              <a:gd name="connsiteY0" fmla="*/ 0 h 6861819"/>
              <a:gd name="connsiteX1" fmla="*/ 5109451 w 7732730"/>
              <a:gd name="connsiteY1" fmla="*/ 0 h 6861819"/>
              <a:gd name="connsiteX2" fmla="*/ 7732730 w 7732730"/>
              <a:gd name="connsiteY2" fmla="*/ 6861819 h 6861819"/>
              <a:gd name="connsiteX3" fmla="*/ 0 w 7732730"/>
              <a:gd name="connsiteY3" fmla="*/ 6861819 h 6861819"/>
              <a:gd name="connsiteX4" fmla="*/ 0 w 7732730"/>
              <a:gd name="connsiteY4" fmla="*/ 0 h 6861819"/>
              <a:gd name="connsiteX0" fmla="*/ 0 w 5109451"/>
              <a:gd name="connsiteY0" fmla="*/ 0 h 6876809"/>
              <a:gd name="connsiteX1" fmla="*/ 5109451 w 5109451"/>
              <a:gd name="connsiteY1" fmla="*/ 0 h 6876809"/>
              <a:gd name="connsiteX2" fmla="*/ 3520494 w 5109451"/>
              <a:gd name="connsiteY2" fmla="*/ 6876809 h 6876809"/>
              <a:gd name="connsiteX3" fmla="*/ 0 w 5109451"/>
              <a:gd name="connsiteY3" fmla="*/ 6861819 h 6876809"/>
              <a:gd name="connsiteX4" fmla="*/ 0 w 5109451"/>
              <a:gd name="connsiteY4" fmla="*/ 0 h 6876809"/>
              <a:gd name="connsiteX0" fmla="*/ 0 w 3685386"/>
              <a:gd name="connsiteY0" fmla="*/ 14990 h 6891799"/>
              <a:gd name="connsiteX1" fmla="*/ 3685386 w 3685386"/>
              <a:gd name="connsiteY1" fmla="*/ 0 h 6891799"/>
              <a:gd name="connsiteX2" fmla="*/ 3520494 w 3685386"/>
              <a:gd name="connsiteY2" fmla="*/ 6891799 h 6891799"/>
              <a:gd name="connsiteX3" fmla="*/ 0 w 3685386"/>
              <a:gd name="connsiteY3" fmla="*/ 6876809 h 6891799"/>
              <a:gd name="connsiteX4" fmla="*/ 0 w 3685386"/>
              <a:gd name="connsiteY4" fmla="*/ 14990 h 6891799"/>
              <a:gd name="connsiteX0" fmla="*/ 0 w 3730356"/>
              <a:gd name="connsiteY0" fmla="*/ 14990 h 6891799"/>
              <a:gd name="connsiteX1" fmla="*/ 3685386 w 3730356"/>
              <a:gd name="connsiteY1" fmla="*/ 0 h 6891799"/>
              <a:gd name="connsiteX2" fmla="*/ 3730356 w 3730356"/>
              <a:gd name="connsiteY2" fmla="*/ 6891799 h 6891799"/>
              <a:gd name="connsiteX3" fmla="*/ 0 w 3730356"/>
              <a:gd name="connsiteY3" fmla="*/ 6876809 h 6891799"/>
              <a:gd name="connsiteX4" fmla="*/ 0 w 3730356"/>
              <a:gd name="connsiteY4" fmla="*/ 14990 h 6891799"/>
              <a:gd name="connsiteX0" fmla="*/ 0 w 3689178"/>
              <a:gd name="connsiteY0" fmla="*/ 14990 h 6891799"/>
              <a:gd name="connsiteX1" fmla="*/ 3685386 w 3689178"/>
              <a:gd name="connsiteY1" fmla="*/ 0 h 6891799"/>
              <a:gd name="connsiteX2" fmla="*/ 3689178 w 3689178"/>
              <a:gd name="connsiteY2" fmla="*/ 6891799 h 6891799"/>
              <a:gd name="connsiteX3" fmla="*/ 0 w 3689178"/>
              <a:gd name="connsiteY3" fmla="*/ 6876809 h 6891799"/>
              <a:gd name="connsiteX4" fmla="*/ 0 w 3689178"/>
              <a:gd name="connsiteY4" fmla="*/ 14990 h 6891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89178" h="6891799">
                <a:moveTo>
                  <a:pt x="0" y="14990"/>
                </a:moveTo>
                <a:lnTo>
                  <a:pt x="3685386" y="0"/>
                </a:lnTo>
                <a:lnTo>
                  <a:pt x="3689178" y="6891799"/>
                </a:lnTo>
                <a:lnTo>
                  <a:pt x="0" y="6876809"/>
                </a:lnTo>
                <a:lnTo>
                  <a:pt x="0" y="14990"/>
                </a:lnTo>
                <a:close/>
              </a:path>
            </a:pathLst>
          </a:custGeom>
          <a:solidFill>
            <a:srgbClr val="E24E0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3" name="矩形 6">
            <a:extLst>
              <a:ext uri="{FF2B5EF4-FFF2-40B4-BE49-F238E27FC236}">
                <a16:creationId xmlns:a16="http://schemas.microsoft.com/office/drawing/2014/main" xmlns="" id="{9D09A89F-E608-4823-966D-077A452490A7}"/>
              </a:ext>
            </a:extLst>
          </p:cNvPr>
          <p:cNvSpPr>
            <a:spLocks/>
          </p:cNvSpPr>
          <p:nvPr/>
        </p:nvSpPr>
        <p:spPr bwMode="auto">
          <a:xfrm>
            <a:off x="-212910" y="726831"/>
            <a:ext cx="12525779" cy="6503477"/>
          </a:xfrm>
          <a:custGeom>
            <a:avLst/>
            <a:gdLst>
              <a:gd name="connsiteX0" fmla="*/ 0 w 7365166"/>
              <a:gd name="connsiteY0" fmla="*/ 0 h 6858286"/>
              <a:gd name="connsiteX1" fmla="*/ 7365166 w 7365166"/>
              <a:gd name="connsiteY1" fmla="*/ 0 h 6858286"/>
              <a:gd name="connsiteX2" fmla="*/ 7365166 w 7365166"/>
              <a:gd name="connsiteY2" fmla="*/ 6858286 h 6858286"/>
              <a:gd name="connsiteX3" fmla="*/ 0 w 7365166"/>
              <a:gd name="connsiteY3" fmla="*/ 6858286 h 6858286"/>
              <a:gd name="connsiteX4" fmla="*/ 0 w 7365166"/>
              <a:gd name="connsiteY4" fmla="*/ 0 h 6858286"/>
              <a:gd name="connsiteX0" fmla="*/ 0 w 7365166"/>
              <a:gd name="connsiteY0" fmla="*/ 0 h 6858286"/>
              <a:gd name="connsiteX1" fmla="*/ 7365166 w 7365166"/>
              <a:gd name="connsiteY1" fmla="*/ 0 h 6858286"/>
              <a:gd name="connsiteX2" fmla="*/ 7365166 w 7365166"/>
              <a:gd name="connsiteY2" fmla="*/ 6858286 h 6858286"/>
              <a:gd name="connsiteX3" fmla="*/ 2653259 w 7365166"/>
              <a:gd name="connsiteY3" fmla="*/ 6843296 h 6858286"/>
              <a:gd name="connsiteX4" fmla="*/ 0 w 7365166"/>
              <a:gd name="connsiteY4" fmla="*/ 0 h 6858286"/>
              <a:gd name="connsiteX0" fmla="*/ 0 w 7365166"/>
              <a:gd name="connsiteY0" fmla="*/ 0 h 6858286"/>
              <a:gd name="connsiteX1" fmla="*/ 7365166 w 7365166"/>
              <a:gd name="connsiteY1" fmla="*/ 0 h 6858286"/>
              <a:gd name="connsiteX2" fmla="*/ 7365166 w 7365166"/>
              <a:gd name="connsiteY2" fmla="*/ 6858286 h 6858286"/>
              <a:gd name="connsiteX3" fmla="*/ 2623278 w 7365166"/>
              <a:gd name="connsiteY3" fmla="*/ 6858286 h 6858286"/>
              <a:gd name="connsiteX4" fmla="*/ 0 w 7365166"/>
              <a:gd name="connsiteY4" fmla="*/ 0 h 6858286"/>
              <a:gd name="connsiteX0" fmla="*/ 0 w 7365166"/>
              <a:gd name="connsiteY0" fmla="*/ 0 h 6903256"/>
              <a:gd name="connsiteX1" fmla="*/ 7365166 w 7365166"/>
              <a:gd name="connsiteY1" fmla="*/ 0 h 6903256"/>
              <a:gd name="connsiteX2" fmla="*/ 7365166 w 7365166"/>
              <a:gd name="connsiteY2" fmla="*/ 6858286 h 6903256"/>
              <a:gd name="connsiteX3" fmla="*/ 59960 w 7365166"/>
              <a:gd name="connsiteY3" fmla="*/ 6903256 h 6903256"/>
              <a:gd name="connsiteX4" fmla="*/ 0 w 7365166"/>
              <a:gd name="connsiteY4" fmla="*/ 0 h 6903256"/>
              <a:gd name="connsiteX0" fmla="*/ 15077 w 7380243"/>
              <a:gd name="connsiteY0" fmla="*/ 0 h 6971518"/>
              <a:gd name="connsiteX1" fmla="*/ 7380243 w 7380243"/>
              <a:gd name="connsiteY1" fmla="*/ 0 h 6971518"/>
              <a:gd name="connsiteX2" fmla="*/ 7380243 w 7380243"/>
              <a:gd name="connsiteY2" fmla="*/ 6858286 h 6971518"/>
              <a:gd name="connsiteX3" fmla="*/ 0 w 7380243"/>
              <a:gd name="connsiteY3" fmla="*/ 6971518 h 6971518"/>
              <a:gd name="connsiteX4" fmla="*/ 15077 w 7380243"/>
              <a:gd name="connsiteY4" fmla="*/ 0 h 6971518"/>
              <a:gd name="connsiteX0" fmla="*/ 15077 w 7399002"/>
              <a:gd name="connsiteY0" fmla="*/ 0 h 6971518"/>
              <a:gd name="connsiteX1" fmla="*/ 7380243 w 7399002"/>
              <a:gd name="connsiteY1" fmla="*/ 0 h 6971518"/>
              <a:gd name="connsiteX2" fmla="*/ 7399002 w 7399002"/>
              <a:gd name="connsiteY2" fmla="*/ 6926548 h 6971518"/>
              <a:gd name="connsiteX3" fmla="*/ 0 w 7399002"/>
              <a:gd name="connsiteY3" fmla="*/ 6971518 h 6971518"/>
              <a:gd name="connsiteX4" fmla="*/ 15077 w 7399002"/>
              <a:gd name="connsiteY4" fmla="*/ 0 h 6971518"/>
              <a:gd name="connsiteX0" fmla="*/ 15077 w 7399002"/>
              <a:gd name="connsiteY0" fmla="*/ 0 h 7039780"/>
              <a:gd name="connsiteX1" fmla="*/ 7380243 w 7399002"/>
              <a:gd name="connsiteY1" fmla="*/ 0 h 7039780"/>
              <a:gd name="connsiteX2" fmla="*/ 7399002 w 7399002"/>
              <a:gd name="connsiteY2" fmla="*/ 6926548 h 7039780"/>
              <a:gd name="connsiteX3" fmla="*/ 0 w 7399002"/>
              <a:gd name="connsiteY3" fmla="*/ 7039780 h 7039780"/>
              <a:gd name="connsiteX4" fmla="*/ 15077 w 7399002"/>
              <a:gd name="connsiteY4" fmla="*/ 0 h 7039780"/>
              <a:gd name="connsiteX0" fmla="*/ 15077 w 7417761"/>
              <a:gd name="connsiteY0" fmla="*/ 0 h 7039780"/>
              <a:gd name="connsiteX1" fmla="*/ 7380243 w 7417761"/>
              <a:gd name="connsiteY1" fmla="*/ 0 h 7039780"/>
              <a:gd name="connsiteX2" fmla="*/ 7417761 w 7417761"/>
              <a:gd name="connsiteY2" fmla="*/ 6943613 h 7039780"/>
              <a:gd name="connsiteX3" fmla="*/ 0 w 7417761"/>
              <a:gd name="connsiteY3" fmla="*/ 7039780 h 7039780"/>
              <a:gd name="connsiteX4" fmla="*/ 15077 w 7417761"/>
              <a:gd name="connsiteY4" fmla="*/ 0 h 7039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17761" h="7039780">
                <a:moveTo>
                  <a:pt x="15077" y="0"/>
                </a:moveTo>
                <a:lnTo>
                  <a:pt x="7380243" y="0"/>
                </a:lnTo>
                <a:lnTo>
                  <a:pt x="7417761" y="6943613"/>
                </a:lnTo>
                <a:lnTo>
                  <a:pt x="0" y="7039780"/>
                </a:lnTo>
                <a:cubicBezTo>
                  <a:pt x="5026" y="4715941"/>
                  <a:pt x="10051" y="2323839"/>
                  <a:pt x="15077" y="0"/>
                </a:cubicBezTo>
                <a:close/>
              </a:path>
            </a:pathLst>
          </a:custGeom>
          <a:solidFill>
            <a:srgbClr val="042F50">
              <a:lumMod val="90000"/>
              <a:lumOff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44" name="组合 43">
            <a:extLst>
              <a:ext uri="{FF2B5EF4-FFF2-40B4-BE49-F238E27FC236}">
                <a16:creationId xmlns:a16="http://schemas.microsoft.com/office/drawing/2014/main" xmlns="" id="{40F9307C-346E-4A40-B0A4-6717F772EE8C}"/>
              </a:ext>
            </a:extLst>
          </p:cNvPr>
          <p:cNvGrpSpPr/>
          <p:nvPr/>
        </p:nvGrpSpPr>
        <p:grpSpPr>
          <a:xfrm>
            <a:off x="-111133" y="-59961"/>
            <a:ext cx="3893025" cy="830997"/>
            <a:chOff x="76436" y="192487"/>
            <a:chExt cx="3893025" cy="830997"/>
          </a:xfrm>
        </p:grpSpPr>
        <p:sp>
          <p:nvSpPr>
            <p:cNvPr id="45" name="任意多边形 61">
              <a:extLst>
                <a:ext uri="{FF2B5EF4-FFF2-40B4-BE49-F238E27FC236}">
                  <a16:creationId xmlns:a16="http://schemas.microsoft.com/office/drawing/2014/main" xmlns="" id="{9DCB5D6F-E74C-4EF5-9352-BEBC24F10F9B}"/>
                </a:ext>
              </a:extLst>
            </p:cNvPr>
            <p:cNvSpPr/>
            <p:nvPr/>
          </p:nvSpPr>
          <p:spPr>
            <a:xfrm>
              <a:off x="283764" y="807273"/>
              <a:ext cx="277798" cy="121454"/>
            </a:xfrm>
            <a:custGeom>
              <a:avLst/>
              <a:gdLst>
                <a:gd name="connsiteX0" fmla="*/ 0 w 1388493"/>
                <a:gd name="connsiteY0" fmla="*/ 0 h 609600"/>
                <a:gd name="connsiteX1" fmla="*/ 150486 w 1388493"/>
                <a:gd name="connsiteY1" fmla="*/ 0 h 609600"/>
                <a:gd name="connsiteX2" fmla="*/ 150486 w 1388493"/>
                <a:gd name="connsiteY2" fmla="*/ 459114 h 609600"/>
                <a:gd name="connsiteX3" fmla="*/ 1388493 w 1388493"/>
                <a:gd name="connsiteY3" fmla="*/ 459114 h 609600"/>
                <a:gd name="connsiteX4" fmla="*/ 1388493 w 1388493"/>
                <a:gd name="connsiteY4" fmla="*/ 609600 h 609600"/>
                <a:gd name="connsiteX5" fmla="*/ 0 w 1388493"/>
                <a:gd name="connsiteY5" fmla="*/ 609600 h 609600"/>
                <a:gd name="connsiteX6" fmla="*/ 0 w 1388493"/>
                <a:gd name="connsiteY6" fmla="*/ 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88493" h="609600">
                  <a:moveTo>
                    <a:pt x="0" y="0"/>
                  </a:moveTo>
                  <a:lnTo>
                    <a:pt x="150486" y="0"/>
                  </a:lnTo>
                  <a:lnTo>
                    <a:pt x="150486" y="459114"/>
                  </a:lnTo>
                  <a:lnTo>
                    <a:pt x="1388493" y="459114"/>
                  </a:lnTo>
                  <a:lnTo>
                    <a:pt x="1388493" y="609600"/>
                  </a:lnTo>
                  <a:lnTo>
                    <a:pt x="0" y="609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6" name="任意多边形 90">
              <a:extLst>
                <a:ext uri="{FF2B5EF4-FFF2-40B4-BE49-F238E27FC236}">
                  <a16:creationId xmlns:a16="http://schemas.microsoft.com/office/drawing/2014/main" xmlns="" id="{94590C2D-E029-4C58-A4AD-686C292B7E03}"/>
                </a:ext>
              </a:extLst>
            </p:cNvPr>
            <p:cNvSpPr/>
            <p:nvPr/>
          </p:nvSpPr>
          <p:spPr>
            <a:xfrm>
              <a:off x="817244" y="807273"/>
              <a:ext cx="277577" cy="121454"/>
            </a:xfrm>
            <a:custGeom>
              <a:avLst/>
              <a:gdLst>
                <a:gd name="connsiteX0" fmla="*/ 1236905 w 1387391"/>
                <a:gd name="connsiteY0" fmla="*/ 0 h 609600"/>
                <a:gd name="connsiteX1" fmla="*/ 1387391 w 1387391"/>
                <a:gd name="connsiteY1" fmla="*/ 0 h 609600"/>
                <a:gd name="connsiteX2" fmla="*/ 1387391 w 1387391"/>
                <a:gd name="connsiteY2" fmla="*/ 609600 h 609600"/>
                <a:gd name="connsiteX3" fmla="*/ 0 w 1387391"/>
                <a:gd name="connsiteY3" fmla="*/ 609600 h 609600"/>
                <a:gd name="connsiteX4" fmla="*/ 0 w 1387391"/>
                <a:gd name="connsiteY4" fmla="*/ 459114 h 609600"/>
                <a:gd name="connsiteX5" fmla="*/ 1236905 w 1387391"/>
                <a:gd name="connsiteY5" fmla="*/ 459114 h 609600"/>
                <a:gd name="connsiteX6" fmla="*/ 1236905 w 1387391"/>
                <a:gd name="connsiteY6" fmla="*/ 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87391" h="609600">
                  <a:moveTo>
                    <a:pt x="1236905" y="0"/>
                  </a:moveTo>
                  <a:lnTo>
                    <a:pt x="1387391" y="0"/>
                  </a:lnTo>
                  <a:lnTo>
                    <a:pt x="1387391" y="609600"/>
                  </a:lnTo>
                  <a:lnTo>
                    <a:pt x="0" y="609600"/>
                  </a:lnTo>
                  <a:lnTo>
                    <a:pt x="0" y="459114"/>
                  </a:lnTo>
                  <a:lnTo>
                    <a:pt x="1236905" y="459114"/>
                  </a:lnTo>
                  <a:lnTo>
                    <a:pt x="123690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7" name="文本框 46">
              <a:extLst>
                <a:ext uri="{FF2B5EF4-FFF2-40B4-BE49-F238E27FC236}">
                  <a16:creationId xmlns:a16="http://schemas.microsoft.com/office/drawing/2014/main" xmlns="" id="{45C5CC4F-0A36-4964-AF5D-A478D31C6C69}"/>
                </a:ext>
              </a:extLst>
            </p:cNvPr>
            <p:cNvSpPr txBox="1"/>
            <p:nvPr/>
          </p:nvSpPr>
          <p:spPr>
            <a:xfrm>
              <a:off x="422663" y="192487"/>
              <a:ext cx="49303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4800" dirty="0">
                  <a:solidFill>
                    <a:prstClr val="white"/>
                  </a:solidFill>
                  <a:cs typeface="+mn-ea"/>
                  <a:sym typeface="+mn-lt"/>
                </a:rPr>
                <a:t>2</a:t>
              </a:r>
              <a:endParaRPr lang="zh-CN" altLang="en-US" sz="48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48" name="任意多边形 92">
              <a:extLst>
                <a:ext uri="{FF2B5EF4-FFF2-40B4-BE49-F238E27FC236}">
                  <a16:creationId xmlns:a16="http://schemas.microsoft.com/office/drawing/2014/main" xmlns="" id="{CBC53079-EF69-4124-BECC-4BF3F0A340F5}"/>
                </a:ext>
              </a:extLst>
            </p:cNvPr>
            <p:cNvSpPr/>
            <p:nvPr/>
          </p:nvSpPr>
          <p:spPr>
            <a:xfrm>
              <a:off x="282936" y="254000"/>
              <a:ext cx="811057" cy="276403"/>
            </a:xfrm>
            <a:custGeom>
              <a:avLst/>
              <a:gdLst>
                <a:gd name="connsiteX0" fmla="*/ 0 w 4331171"/>
                <a:gd name="connsiteY0" fmla="*/ 0 h 1476034"/>
                <a:gd name="connsiteX1" fmla="*/ 4331171 w 4331171"/>
                <a:gd name="connsiteY1" fmla="*/ 0 h 1476034"/>
                <a:gd name="connsiteX2" fmla="*/ 4331171 w 4331171"/>
                <a:gd name="connsiteY2" fmla="*/ 1476034 h 1476034"/>
                <a:gd name="connsiteX3" fmla="*/ 4180181 w 4331171"/>
                <a:gd name="connsiteY3" fmla="*/ 1476034 h 1476034"/>
                <a:gd name="connsiteX4" fmla="*/ 4180181 w 4331171"/>
                <a:gd name="connsiteY4" fmla="*/ 150990 h 1476034"/>
                <a:gd name="connsiteX5" fmla="*/ 150990 w 4331171"/>
                <a:gd name="connsiteY5" fmla="*/ 150990 h 1476034"/>
                <a:gd name="connsiteX6" fmla="*/ 150990 w 4331171"/>
                <a:gd name="connsiteY6" fmla="*/ 1476034 h 1476034"/>
                <a:gd name="connsiteX7" fmla="*/ 0 w 4331171"/>
                <a:gd name="connsiteY7" fmla="*/ 1476034 h 1476034"/>
                <a:gd name="connsiteX8" fmla="*/ 0 w 4331171"/>
                <a:gd name="connsiteY8" fmla="*/ 0 h 1476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31171" h="1476034">
                  <a:moveTo>
                    <a:pt x="0" y="0"/>
                  </a:moveTo>
                  <a:lnTo>
                    <a:pt x="4331171" y="0"/>
                  </a:lnTo>
                  <a:lnTo>
                    <a:pt x="4331171" y="1476034"/>
                  </a:lnTo>
                  <a:lnTo>
                    <a:pt x="4180181" y="1476034"/>
                  </a:lnTo>
                  <a:lnTo>
                    <a:pt x="4180181" y="150990"/>
                  </a:lnTo>
                  <a:lnTo>
                    <a:pt x="150990" y="150990"/>
                  </a:lnTo>
                  <a:lnTo>
                    <a:pt x="150990" y="1476034"/>
                  </a:lnTo>
                  <a:lnTo>
                    <a:pt x="0" y="14760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9" name="矩形 48">
              <a:extLst>
                <a:ext uri="{FF2B5EF4-FFF2-40B4-BE49-F238E27FC236}">
                  <a16:creationId xmlns:a16="http://schemas.microsoft.com/office/drawing/2014/main" xmlns="" id="{B9DA2E71-A837-498B-AA19-665B33FF0FC1}"/>
                </a:ext>
              </a:extLst>
            </p:cNvPr>
            <p:cNvSpPr/>
            <p:nvPr/>
          </p:nvSpPr>
          <p:spPr>
            <a:xfrm rot="19852046">
              <a:off x="76436" y="952418"/>
              <a:ext cx="390110" cy="134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50" name="直接连接符 49">
              <a:extLst>
                <a:ext uri="{FF2B5EF4-FFF2-40B4-BE49-F238E27FC236}">
                  <a16:creationId xmlns:a16="http://schemas.microsoft.com/office/drawing/2014/main" xmlns="" id="{C3F3566E-FA2B-425F-AAA3-296537A2C1A3}"/>
                </a:ext>
              </a:extLst>
            </p:cNvPr>
            <p:cNvCxnSpPr/>
            <p:nvPr/>
          </p:nvCxnSpPr>
          <p:spPr>
            <a:xfrm flipV="1">
              <a:off x="125425" y="750208"/>
              <a:ext cx="410544" cy="230085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文本框 50">
              <a:extLst>
                <a:ext uri="{FF2B5EF4-FFF2-40B4-BE49-F238E27FC236}">
                  <a16:creationId xmlns:a16="http://schemas.microsoft.com/office/drawing/2014/main" xmlns="" id="{1D873468-52E6-47BD-B980-B7811A0BFF8E}"/>
                </a:ext>
              </a:extLst>
            </p:cNvPr>
            <p:cNvSpPr txBox="1"/>
            <p:nvPr/>
          </p:nvSpPr>
          <p:spPr>
            <a:xfrm>
              <a:off x="1171384" y="310382"/>
              <a:ext cx="279807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solidFill>
                    <a:schemeClr val="bg1"/>
                  </a:solidFill>
                  <a:cs typeface="+mn-ea"/>
                  <a:sym typeface="+mn-lt"/>
                </a:rPr>
                <a:t>第二部分</a:t>
              </a:r>
            </a:p>
          </p:txBody>
        </p:sp>
      </p:grpSp>
      <p:sp>
        <p:nvSpPr>
          <p:cNvPr id="12" name="Rectangle 22">
            <a:extLst>
              <a:ext uri="{FF2B5EF4-FFF2-40B4-BE49-F238E27FC236}">
                <a16:creationId xmlns:a16="http://schemas.microsoft.com/office/drawing/2014/main" xmlns="" id="{E1370735-1784-4326-AB01-3EED3D1E057B}"/>
              </a:ext>
            </a:extLst>
          </p:cNvPr>
          <p:cNvSpPr/>
          <p:nvPr/>
        </p:nvSpPr>
        <p:spPr>
          <a:xfrm>
            <a:off x="3346747" y="2959033"/>
            <a:ext cx="5979916" cy="6082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单击此处添加您的文本，并根据需要修改文字的颜色及大小。单击此处添加您的文本</a:t>
            </a:r>
          </a:p>
        </p:txBody>
      </p:sp>
      <p:sp>
        <p:nvSpPr>
          <p:cNvPr id="13" name="Rectangle 22">
            <a:extLst>
              <a:ext uri="{FF2B5EF4-FFF2-40B4-BE49-F238E27FC236}">
                <a16:creationId xmlns:a16="http://schemas.microsoft.com/office/drawing/2014/main" xmlns="" id="{F5D1E102-B907-4A76-B276-418EF6E11C2F}"/>
              </a:ext>
            </a:extLst>
          </p:cNvPr>
          <p:cNvSpPr/>
          <p:nvPr/>
        </p:nvSpPr>
        <p:spPr>
          <a:xfrm>
            <a:off x="3346747" y="2519273"/>
            <a:ext cx="139496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dist"/>
            <a:r>
              <a:rPr lang="zh-CN" altLang="en-US" sz="2000" b="1" dirty="0">
                <a:solidFill>
                  <a:schemeClr val="accent2">
                    <a:lumMod val="90000"/>
                    <a:lumOff val="10000"/>
                  </a:schemeClr>
                </a:solidFill>
                <a:cs typeface="+mn-ea"/>
                <a:sym typeface="+mn-lt"/>
              </a:rPr>
              <a:t>标题</a:t>
            </a:r>
          </a:p>
        </p:txBody>
      </p:sp>
      <p:sp>
        <p:nvSpPr>
          <p:cNvPr id="14" name="Rectangle 22">
            <a:extLst>
              <a:ext uri="{FF2B5EF4-FFF2-40B4-BE49-F238E27FC236}">
                <a16:creationId xmlns:a16="http://schemas.microsoft.com/office/drawing/2014/main" xmlns="" id="{D11CC06A-415F-49C5-87DF-BFF7A4A1F7E9}"/>
              </a:ext>
            </a:extLst>
          </p:cNvPr>
          <p:cNvSpPr/>
          <p:nvPr/>
        </p:nvSpPr>
        <p:spPr>
          <a:xfrm>
            <a:off x="3462727" y="4569890"/>
            <a:ext cx="5971811" cy="6082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单击此处添加您的文本，并根据需要修改文字的颜色及大小。单击此处添加您的文本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Rectangle 22">
            <a:extLst>
              <a:ext uri="{FF2B5EF4-FFF2-40B4-BE49-F238E27FC236}">
                <a16:creationId xmlns:a16="http://schemas.microsoft.com/office/drawing/2014/main" xmlns="" id="{7B5B1D6A-C49B-4A29-977B-5E196E63C094}"/>
              </a:ext>
            </a:extLst>
          </p:cNvPr>
          <p:cNvSpPr/>
          <p:nvPr/>
        </p:nvSpPr>
        <p:spPr>
          <a:xfrm>
            <a:off x="7077245" y="4199613"/>
            <a:ext cx="1407188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dist"/>
            <a:r>
              <a:rPr lang="zh-CN" altLang="en-US" sz="2000" b="1" dirty="0">
                <a:solidFill>
                  <a:schemeClr val="tx2">
                    <a:lumMod val="20000"/>
                    <a:lumOff val="80000"/>
                  </a:schemeClr>
                </a:solidFill>
                <a:cs typeface="+mn-ea"/>
                <a:sym typeface="+mn-lt"/>
              </a:rPr>
              <a:t>标题</a:t>
            </a:r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xmlns="" id="{4587ED2F-DCB2-4C0D-9CD6-A4D5060CEFD7}"/>
              </a:ext>
            </a:extLst>
          </p:cNvPr>
          <p:cNvCxnSpPr/>
          <p:nvPr/>
        </p:nvCxnSpPr>
        <p:spPr>
          <a:xfrm flipV="1">
            <a:off x="2604782" y="3944252"/>
            <a:ext cx="6768052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ïšḷiďê">
            <a:extLst>
              <a:ext uri="{FF2B5EF4-FFF2-40B4-BE49-F238E27FC236}">
                <a16:creationId xmlns:a16="http://schemas.microsoft.com/office/drawing/2014/main" xmlns="" id="{FF2E1FB0-B4D7-4673-9E6D-193477AD55DF}"/>
              </a:ext>
            </a:extLst>
          </p:cNvPr>
          <p:cNvGrpSpPr/>
          <p:nvPr/>
        </p:nvGrpSpPr>
        <p:grpSpPr>
          <a:xfrm>
            <a:off x="914400" y="1812758"/>
            <a:ext cx="2249691" cy="2298496"/>
            <a:chOff x="1696517" y="2324914"/>
            <a:chExt cx="1850511" cy="1832828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18" name="ís1íḓè">
              <a:extLst>
                <a:ext uri="{FF2B5EF4-FFF2-40B4-BE49-F238E27FC236}">
                  <a16:creationId xmlns:a16="http://schemas.microsoft.com/office/drawing/2014/main" xmlns="" id="{F79417CE-D586-488F-A1B8-B7BD980E6044}"/>
                </a:ext>
              </a:extLst>
            </p:cNvPr>
            <p:cNvSpPr/>
            <p:nvPr/>
          </p:nvSpPr>
          <p:spPr>
            <a:xfrm>
              <a:off x="1874669" y="2482288"/>
              <a:ext cx="1518081" cy="1518081"/>
            </a:xfrm>
            <a:prstGeom prst="ellipse">
              <a:avLst/>
            </a:prstGeom>
            <a:grpFill/>
            <a:ln w="635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 defTabSz="914377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9" name="íṥlíḍê">
              <a:extLst>
                <a:ext uri="{FF2B5EF4-FFF2-40B4-BE49-F238E27FC236}">
                  <a16:creationId xmlns:a16="http://schemas.microsoft.com/office/drawing/2014/main" xmlns="" id="{491E9E7D-7D6E-4CC7-9874-7B143CEDF8E9}"/>
                </a:ext>
              </a:extLst>
            </p:cNvPr>
            <p:cNvGrpSpPr/>
            <p:nvPr/>
          </p:nvGrpSpPr>
          <p:grpSpPr>
            <a:xfrm>
              <a:off x="1696517" y="2324914"/>
              <a:ext cx="1850511" cy="1832828"/>
              <a:chOff x="1696517" y="2324914"/>
              <a:chExt cx="1850511" cy="1832828"/>
            </a:xfrm>
            <a:grpFill/>
          </p:grpSpPr>
          <p:sp>
            <p:nvSpPr>
              <p:cNvPr id="20" name="iSḷíḓe">
                <a:extLst>
                  <a:ext uri="{FF2B5EF4-FFF2-40B4-BE49-F238E27FC236}">
                    <a16:creationId xmlns:a16="http://schemas.microsoft.com/office/drawing/2014/main" xmlns="" id="{00A965EA-B9CA-4E6A-BBED-F7D7FE3D3CEA}"/>
                  </a:ext>
                </a:extLst>
              </p:cNvPr>
              <p:cNvSpPr/>
              <p:nvPr/>
            </p:nvSpPr>
            <p:spPr>
              <a:xfrm>
                <a:off x="1720390" y="2324914"/>
                <a:ext cx="1826638" cy="1832828"/>
              </a:xfrm>
              <a:prstGeom prst="blockArc">
                <a:avLst>
                  <a:gd name="adj1" fmla="val 10800000"/>
                  <a:gd name="adj2" fmla="val 3600000"/>
                  <a:gd name="adj3" fmla="val 1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zh-CN" altLang="en-US" dirty="0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1" name="ïṡḷiḑè">
                <a:extLst>
                  <a:ext uri="{FF2B5EF4-FFF2-40B4-BE49-F238E27FC236}">
                    <a16:creationId xmlns:a16="http://schemas.microsoft.com/office/drawing/2014/main" xmlns="" id="{FE0C7BD0-856F-4D34-A0FB-DFCDEDF4FF4C}"/>
                  </a:ext>
                </a:extLst>
              </p:cNvPr>
              <p:cNvSpPr/>
              <p:nvPr/>
            </p:nvSpPr>
            <p:spPr>
              <a:xfrm>
                <a:off x="3060015" y="3983380"/>
                <a:ext cx="75958" cy="7595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fontScale="25000" lnSpcReduction="20000"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2" name="íSľîḋê">
                <a:extLst>
                  <a:ext uri="{FF2B5EF4-FFF2-40B4-BE49-F238E27FC236}">
                    <a16:creationId xmlns:a16="http://schemas.microsoft.com/office/drawing/2014/main" xmlns="" id="{3E0F85AA-73B3-47BD-B40F-B0636E8C330A}"/>
                  </a:ext>
                </a:extLst>
              </p:cNvPr>
              <p:cNvSpPr/>
              <p:nvPr/>
            </p:nvSpPr>
            <p:spPr>
              <a:xfrm>
                <a:off x="1696517" y="3203349"/>
                <a:ext cx="75958" cy="7595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fontScale="25000" lnSpcReduction="20000"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3" name="ïsḻïḍê">
            <a:extLst>
              <a:ext uri="{FF2B5EF4-FFF2-40B4-BE49-F238E27FC236}">
                <a16:creationId xmlns:a16="http://schemas.microsoft.com/office/drawing/2014/main" xmlns="" id="{51CCDF8B-1378-4CC0-A1AD-D8B1CD67932D}"/>
              </a:ext>
            </a:extLst>
          </p:cNvPr>
          <p:cNvGrpSpPr/>
          <p:nvPr/>
        </p:nvGrpSpPr>
        <p:grpSpPr>
          <a:xfrm>
            <a:off x="9326663" y="2795004"/>
            <a:ext cx="2255737" cy="2298496"/>
            <a:chOff x="8616126" y="3108160"/>
            <a:chExt cx="1855484" cy="1832828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24" name="îŝḷïďê">
              <a:extLst>
                <a:ext uri="{FF2B5EF4-FFF2-40B4-BE49-F238E27FC236}">
                  <a16:creationId xmlns:a16="http://schemas.microsoft.com/office/drawing/2014/main" xmlns="" id="{91487194-BF44-4D07-A8E3-432E20F032A2}"/>
                </a:ext>
              </a:extLst>
            </p:cNvPr>
            <p:cNvSpPr/>
            <p:nvPr/>
          </p:nvSpPr>
          <p:spPr>
            <a:xfrm>
              <a:off x="8799251" y="3265534"/>
              <a:ext cx="1518081" cy="1518081"/>
            </a:xfrm>
            <a:prstGeom prst="ellipse">
              <a:avLst/>
            </a:prstGeom>
            <a:grpFill/>
            <a:ln w="635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 defTabSz="914377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25" name="îślíḑé">
              <a:extLst>
                <a:ext uri="{FF2B5EF4-FFF2-40B4-BE49-F238E27FC236}">
                  <a16:creationId xmlns:a16="http://schemas.microsoft.com/office/drawing/2014/main" xmlns="" id="{120E44D8-0B52-4F2D-A8A3-D0A7F53E357A}"/>
                </a:ext>
              </a:extLst>
            </p:cNvPr>
            <p:cNvGrpSpPr/>
            <p:nvPr/>
          </p:nvGrpSpPr>
          <p:grpSpPr>
            <a:xfrm>
              <a:off x="8616126" y="3108160"/>
              <a:ext cx="1855484" cy="1832828"/>
              <a:chOff x="8616126" y="3108160"/>
              <a:chExt cx="1855484" cy="1832828"/>
            </a:xfrm>
            <a:grpFill/>
          </p:grpSpPr>
          <p:sp>
            <p:nvSpPr>
              <p:cNvPr id="26" name="îŝľíḑè">
                <a:extLst>
                  <a:ext uri="{FF2B5EF4-FFF2-40B4-BE49-F238E27FC236}">
                    <a16:creationId xmlns:a16="http://schemas.microsoft.com/office/drawing/2014/main" xmlns="" id="{B02AF64F-6BCA-4B09-8971-BE53418B1E9E}"/>
                  </a:ext>
                </a:extLst>
              </p:cNvPr>
              <p:cNvSpPr/>
              <p:nvPr/>
            </p:nvSpPr>
            <p:spPr>
              <a:xfrm>
                <a:off x="8644972" y="3108160"/>
                <a:ext cx="1826638" cy="1832828"/>
              </a:xfrm>
              <a:prstGeom prst="blockArc">
                <a:avLst>
                  <a:gd name="adj1" fmla="val 10800000"/>
                  <a:gd name="adj2" fmla="val 3600000"/>
                  <a:gd name="adj3" fmla="val 1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zh-CN" altLang="en-US" dirty="0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7" name="ïSliḋê">
                <a:extLst>
                  <a:ext uri="{FF2B5EF4-FFF2-40B4-BE49-F238E27FC236}">
                    <a16:creationId xmlns:a16="http://schemas.microsoft.com/office/drawing/2014/main" xmlns="" id="{2459EF18-0374-411C-802F-1AEEE0BD3ACF}"/>
                  </a:ext>
                </a:extLst>
              </p:cNvPr>
              <p:cNvSpPr/>
              <p:nvPr/>
            </p:nvSpPr>
            <p:spPr>
              <a:xfrm>
                <a:off x="8616126" y="3967808"/>
                <a:ext cx="75958" cy="7595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fontScale="25000" lnSpcReduction="20000"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8" name="iṧḻiḍé">
                <a:extLst>
                  <a:ext uri="{FF2B5EF4-FFF2-40B4-BE49-F238E27FC236}">
                    <a16:creationId xmlns:a16="http://schemas.microsoft.com/office/drawing/2014/main" xmlns="" id="{46D4EE7F-64ED-4931-8C53-31C9979B899A}"/>
                  </a:ext>
                </a:extLst>
              </p:cNvPr>
              <p:cNvSpPr/>
              <p:nvPr/>
            </p:nvSpPr>
            <p:spPr>
              <a:xfrm>
                <a:off x="9962326" y="4777134"/>
                <a:ext cx="75958" cy="7595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fontScale="25000" lnSpcReduction="20000"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29" name="ïṩlide">
            <a:extLst>
              <a:ext uri="{FF2B5EF4-FFF2-40B4-BE49-F238E27FC236}">
                <a16:creationId xmlns:a16="http://schemas.microsoft.com/office/drawing/2014/main" xmlns="" id="{F0FA9CF0-B354-470B-9D2E-82DD43459ABD}"/>
              </a:ext>
            </a:extLst>
          </p:cNvPr>
          <p:cNvSpPr txBox="1"/>
          <p:nvPr/>
        </p:nvSpPr>
        <p:spPr>
          <a:xfrm>
            <a:off x="10080258" y="3603111"/>
            <a:ext cx="783614" cy="578961"/>
          </a:xfrm>
          <a:prstGeom prst="rect">
            <a:avLst/>
          </a:prstGeom>
          <a:noFill/>
        </p:spPr>
        <p:txBody>
          <a:bodyPr wrap="square" lIns="91440" tIns="45720" rIns="91440" bIns="45720" rtlCol="0">
            <a:noAutofit/>
          </a:bodyPr>
          <a:lstStyle/>
          <a:p>
            <a:r>
              <a:rPr lang="en-US" altLang="zh-CN" sz="3500" b="1" dirty="0">
                <a:cs typeface="+mn-ea"/>
                <a:sym typeface="+mn-lt"/>
              </a:rPr>
              <a:t>02</a:t>
            </a:r>
            <a:endParaRPr lang="zh-CN" altLang="en-US" sz="3500" b="1" dirty="0">
              <a:cs typeface="+mn-ea"/>
              <a:sym typeface="+mn-lt"/>
            </a:endParaRPr>
          </a:p>
        </p:txBody>
      </p:sp>
      <p:sp>
        <p:nvSpPr>
          <p:cNvPr id="30" name="ïṩlide">
            <a:extLst>
              <a:ext uri="{FF2B5EF4-FFF2-40B4-BE49-F238E27FC236}">
                <a16:creationId xmlns:a16="http://schemas.microsoft.com/office/drawing/2014/main" xmlns="" id="{E1903ED7-2275-4725-B4EA-D8112A08E6F0}"/>
              </a:ext>
            </a:extLst>
          </p:cNvPr>
          <p:cNvSpPr txBox="1"/>
          <p:nvPr/>
        </p:nvSpPr>
        <p:spPr>
          <a:xfrm>
            <a:off x="1673607" y="2604202"/>
            <a:ext cx="783614" cy="578961"/>
          </a:xfrm>
          <a:prstGeom prst="rect">
            <a:avLst/>
          </a:prstGeom>
          <a:noFill/>
        </p:spPr>
        <p:txBody>
          <a:bodyPr wrap="square" lIns="91440" tIns="45720" rIns="91440" bIns="45720" rtlCol="0">
            <a:noAutofit/>
          </a:bodyPr>
          <a:lstStyle/>
          <a:p>
            <a:r>
              <a:rPr lang="en-US" altLang="zh-CN" sz="3500" b="1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zh-CN" altLang="en-US" sz="35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9535963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7" presetID="2" presetClass="entr" presetSubtype="1" fill="hold" grpId="0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0" presetID="2" presetClass="entr" presetSubtype="1" fill="hold" grpId="0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2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5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9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1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/>
          <p:bldP spid="13" grpId="0"/>
          <p:bldP spid="14" grpId="0"/>
          <p:bldP spid="15" grpId="0"/>
          <p:bldP spid="29" grpId="0"/>
          <p:bldP spid="3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7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0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5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9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1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/>
          <p:bldP spid="13" grpId="0"/>
          <p:bldP spid="14" grpId="0"/>
          <p:bldP spid="15" grpId="0"/>
          <p:bldP spid="29" grpId="0"/>
          <p:bldP spid="30" grpId="0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5">
            <a:extLst>
              <a:ext uri="{FF2B5EF4-FFF2-40B4-BE49-F238E27FC236}">
                <a16:creationId xmlns:a16="http://schemas.microsoft.com/office/drawing/2014/main" xmlns="" id="{46AD4DF9-7284-44C1-AD3A-62B7EE07DCE0}"/>
              </a:ext>
            </a:extLst>
          </p:cNvPr>
          <p:cNvSpPr>
            <a:spLocks/>
          </p:cNvSpPr>
          <p:nvPr/>
        </p:nvSpPr>
        <p:spPr bwMode="auto">
          <a:xfrm>
            <a:off x="-177409" y="-59961"/>
            <a:ext cx="12379569" cy="7164145"/>
          </a:xfrm>
          <a:custGeom>
            <a:avLst/>
            <a:gdLst>
              <a:gd name="connsiteX0" fmla="*/ 0 w 7732730"/>
              <a:gd name="connsiteY0" fmla="*/ 0 h 6861819"/>
              <a:gd name="connsiteX1" fmla="*/ 7732730 w 7732730"/>
              <a:gd name="connsiteY1" fmla="*/ 0 h 6861819"/>
              <a:gd name="connsiteX2" fmla="*/ 7732730 w 7732730"/>
              <a:gd name="connsiteY2" fmla="*/ 6861819 h 6861819"/>
              <a:gd name="connsiteX3" fmla="*/ 0 w 7732730"/>
              <a:gd name="connsiteY3" fmla="*/ 6861819 h 6861819"/>
              <a:gd name="connsiteX4" fmla="*/ 0 w 7732730"/>
              <a:gd name="connsiteY4" fmla="*/ 0 h 6861819"/>
              <a:gd name="connsiteX0" fmla="*/ 0 w 7732730"/>
              <a:gd name="connsiteY0" fmla="*/ 0 h 6861819"/>
              <a:gd name="connsiteX1" fmla="*/ 5109451 w 7732730"/>
              <a:gd name="connsiteY1" fmla="*/ 0 h 6861819"/>
              <a:gd name="connsiteX2" fmla="*/ 7732730 w 7732730"/>
              <a:gd name="connsiteY2" fmla="*/ 6861819 h 6861819"/>
              <a:gd name="connsiteX3" fmla="*/ 0 w 7732730"/>
              <a:gd name="connsiteY3" fmla="*/ 6861819 h 6861819"/>
              <a:gd name="connsiteX4" fmla="*/ 0 w 7732730"/>
              <a:gd name="connsiteY4" fmla="*/ 0 h 6861819"/>
              <a:gd name="connsiteX0" fmla="*/ 0 w 5109451"/>
              <a:gd name="connsiteY0" fmla="*/ 0 h 6876809"/>
              <a:gd name="connsiteX1" fmla="*/ 5109451 w 5109451"/>
              <a:gd name="connsiteY1" fmla="*/ 0 h 6876809"/>
              <a:gd name="connsiteX2" fmla="*/ 3520494 w 5109451"/>
              <a:gd name="connsiteY2" fmla="*/ 6876809 h 6876809"/>
              <a:gd name="connsiteX3" fmla="*/ 0 w 5109451"/>
              <a:gd name="connsiteY3" fmla="*/ 6861819 h 6876809"/>
              <a:gd name="connsiteX4" fmla="*/ 0 w 5109451"/>
              <a:gd name="connsiteY4" fmla="*/ 0 h 6876809"/>
              <a:gd name="connsiteX0" fmla="*/ 0 w 3685386"/>
              <a:gd name="connsiteY0" fmla="*/ 14990 h 6891799"/>
              <a:gd name="connsiteX1" fmla="*/ 3685386 w 3685386"/>
              <a:gd name="connsiteY1" fmla="*/ 0 h 6891799"/>
              <a:gd name="connsiteX2" fmla="*/ 3520494 w 3685386"/>
              <a:gd name="connsiteY2" fmla="*/ 6891799 h 6891799"/>
              <a:gd name="connsiteX3" fmla="*/ 0 w 3685386"/>
              <a:gd name="connsiteY3" fmla="*/ 6876809 h 6891799"/>
              <a:gd name="connsiteX4" fmla="*/ 0 w 3685386"/>
              <a:gd name="connsiteY4" fmla="*/ 14990 h 6891799"/>
              <a:gd name="connsiteX0" fmla="*/ 0 w 3730356"/>
              <a:gd name="connsiteY0" fmla="*/ 14990 h 6891799"/>
              <a:gd name="connsiteX1" fmla="*/ 3685386 w 3730356"/>
              <a:gd name="connsiteY1" fmla="*/ 0 h 6891799"/>
              <a:gd name="connsiteX2" fmla="*/ 3730356 w 3730356"/>
              <a:gd name="connsiteY2" fmla="*/ 6891799 h 6891799"/>
              <a:gd name="connsiteX3" fmla="*/ 0 w 3730356"/>
              <a:gd name="connsiteY3" fmla="*/ 6876809 h 6891799"/>
              <a:gd name="connsiteX4" fmla="*/ 0 w 3730356"/>
              <a:gd name="connsiteY4" fmla="*/ 14990 h 6891799"/>
              <a:gd name="connsiteX0" fmla="*/ 0 w 3689178"/>
              <a:gd name="connsiteY0" fmla="*/ 14990 h 6891799"/>
              <a:gd name="connsiteX1" fmla="*/ 3685386 w 3689178"/>
              <a:gd name="connsiteY1" fmla="*/ 0 h 6891799"/>
              <a:gd name="connsiteX2" fmla="*/ 3689178 w 3689178"/>
              <a:gd name="connsiteY2" fmla="*/ 6891799 h 6891799"/>
              <a:gd name="connsiteX3" fmla="*/ 0 w 3689178"/>
              <a:gd name="connsiteY3" fmla="*/ 6876809 h 6891799"/>
              <a:gd name="connsiteX4" fmla="*/ 0 w 3689178"/>
              <a:gd name="connsiteY4" fmla="*/ 14990 h 6891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89178" h="6891799">
                <a:moveTo>
                  <a:pt x="0" y="14990"/>
                </a:moveTo>
                <a:lnTo>
                  <a:pt x="3685386" y="0"/>
                </a:lnTo>
                <a:lnTo>
                  <a:pt x="3689178" y="6891799"/>
                </a:lnTo>
                <a:lnTo>
                  <a:pt x="0" y="6876809"/>
                </a:lnTo>
                <a:lnTo>
                  <a:pt x="0" y="14990"/>
                </a:lnTo>
                <a:close/>
              </a:path>
            </a:pathLst>
          </a:custGeom>
          <a:solidFill>
            <a:srgbClr val="E24E0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3" name="矩形 6">
            <a:extLst>
              <a:ext uri="{FF2B5EF4-FFF2-40B4-BE49-F238E27FC236}">
                <a16:creationId xmlns:a16="http://schemas.microsoft.com/office/drawing/2014/main" xmlns="" id="{581B7854-5115-43E2-A32B-F23E761CF907}"/>
              </a:ext>
            </a:extLst>
          </p:cNvPr>
          <p:cNvSpPr>
            <a:spLocks/>
          </p:cNvSpPr>
          <p:nvPr/>
        </p:nvSpPr>
        <p:spPr bwMode="auto">
          <a:xfrm>
            <a:off x="-187569" y="2764734"/>
            <a:ext cx="12379569" cy="6189197"/>
          </a:xfrm>
          <a:custGeom>
            <a:avLst/>
            <a:gdLst>
              <a:gd name="connsiteX0" fmla="*/ 0 w 7365166"/>
              <a:gd name="connsiteY0" fmla="*/ 0 h 6858286"/>
              <a:gd name="connsiteX1" fmla="*/ 7365166 w 7365166"/>
              <a:gd name="connsiteY1" fmla="*/ 0 h 6858286"/>
              <a:gd name="connsiteX2" fmla="*/ 7365166 w 7365166"/>
              <a:gd name="connsiteY2" fmla="*/ 6858286 h 6858286"/>
              <a:gd name="connsiteX3" fmla="*/ 0 w 7365166"/>
              <a:gd name="connsiteY3" fmla="*/ 6858286 h 6858286"/>
              <a:gd name="connsiteX4" fmla="*/ 0 w 7365166"/>
              <a:gd name="connsiteY4" fmla="*/ 0 h 6858286"/>
              <a:gd name="connsiteX0" fmla="*/ 0 w 7365166"/>
              <a:gd name="connsiteY0" fmla="*/ 0 h 6858286"/>
              <a:gd name="connsiteX1" fmla="*/ 7365166 w 7365166"/>
              <a:gd name="connsiteY1" fmla="*/ 0 h 6858286"/>
              <a:gd name="connsiteX2" fmla="*/ 7365166 w 7365166"/>
              <a:gd name="connsiteY2" fmla="*/ 6858286 h 6858286"/>
              <a:gd name="connsiteX3" fmla="*/ 2653259 w 7365166"/>
              <a:gd name="connsiteY3" fmla="*/ 6843296 h 6858286"/>
              <a:gd name="connsiteX4" fmla="*/ 0 w 7365166"/>
              <a:gd name="connsiteY4" fmla="*/ 0 h 6858286"/>
              <a:gd name="connsiteX0" fmla="*/ 0 w 7365166"/>
              <a:gd name="connsiteY0" fmla="*/ 0 h 6858286"/>
              <a:gd name="connsiteX1" fmla="*/ 7365166 w 7365166"/>
              <a:gd name="connsiteY1" fmla="*/ 0 h 6858286"/>
              <a:gd name="connsiteX2" fmla="*/ 7365166 w 7365166"/>
              <a:gd name="connsiteY2" fmla="*/ 6858286 h 6858286"/>
              <a:gd name="connsiteX3" fmla="*/ 2623278 w 7365166"/>
              <a:gd name="connsiteY3" fmla="*/ 6858286 h 6858286"/>
              <a:gd name="connsiteX4" fmla="*/ 0 w 7365166"/>
              <a:gd name="connsiteY4" fmla="*/ 0 h 6858286"/>
              <a:gd name="connsiteX0" fmla="*/ 0 w 7365166"/>
              <a:gd name="connsiteY0" fmla="*/ 0 h 6903256"/>
              <a:gd name="connsiteX1" fmla="*/ 7365166 w 7365166"/>
              <a:gd name="connsiteY1" fmla="*/ 0 h 6903256"/>
              <a:gd name="connsiteX2" fmla="*/ 7365166 w 7365166"/>
              <a:gd name="connsiteY2" fmla="*/ 6858286 h 6903256"/>
              <a:gd name="connsiteX3" fmla="*/ 59960 w 7365166"/>
              <a:gd name="connsiteY3" fmla="*/ 6903256 h 6903256"/>
              <a:gd name="connsiteX4" fmla="*/ 0 w 7365166"/>
              <a:gd name="connsiteY4" fmla="*/ 0 h 6903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365166" h="6903256">
                <a:moveTo>
                  <a:pt x="0" y="0"/>
                </a:moveTo>
                <a:lnTo>
                  <a:pt x="7365166" y="0"/>
                </a:lnTo>
                <a:lnTo>
                  <a:pt x="7365166" y="6858286"/>
                </a:lnTo>
                <a:lnTo>
                  <a:pt x="59960" y="6903256"/>
                </a:lnTo>
                <a:lnTo>
                  <a:pt x="0" y="0"/>
                </a:lnTo>
                <a:close/>
              </a:path>
            </a:pathLst>
          </a:custGeom>
          <a:solidFill>
            <a:srgbClr val="042F50">
              <a:lumMod val="90000"/>
              <a:lumOff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187ED610-A7BA-4F21-9452-BD82C9410AC9}"/>
              </a:ext>
            </a:extLst>
          </p:cNvPr>
          <p:cNvSpPr/>
          <p:nvPr/>
        </p:nvSpPr>
        <p:spPr>
          <a:xfrm rot="19852046">
            <a:off x="8531004" y="1477669"/>
            <a:ext cx="1905270" cy="657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3BCAC36F-9072-4DA9-8582-7102442E5EE0}"/>
              </a:ext>
            </a:extLst>
          </p:cNvPr>
          <p:cNvCxnSpPr/>
          <p:nvPr/>
        </p:nvCxnSpPr>
        <p:spPr>
          <a:xfrm flipV="1">
            <a:off x="8770262" y="490087"/>
            <a:ext cx="2005070" cy="1123721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B5102D0C-4467-4223-A142-B9AD2CC58928}"/>
              </a:ext>
            </a:extLst>
          </p:cNvPr>
          <p:cNvSpPr/>
          <p:nvPr/>
        </p:nvSpPr>
        <p:spPr>
          <a:xfrm rot="19852046">
            <a:off x="1074691" y="4895977"/>
            <a:ext cx="2432767" cy="567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7F3D9328-76E8-4F25-9BCB-5F09F83DBD92}"/>
              </a:ext>
            </a:extLst>
          </p:cNvPr>
          <p:cNvCxnSpPr/>
          <p:nvPr/>
        </p:nvCxnSpPr>
        <p:spPr>
          <a:xfrm flipV="1">
            <a:off x="1702024" y="3848947"/>
            <a:ext cx="2005070" cy="1123721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任意多边形 2">
            <a:extLst>
              <a:ext uri="{FF2B5EF4-FFF2-40B4-BE49-F238E27FC236}">
                <a16:creationId xmlns:a16="http://schemas.microsoft.com/office/drawing/2014/main" xmlns="" id="{FB0D4E2D-2B56-4495-852C-12931D5FF4EB}"/>
              </a:ext>
            </a:extLst>
          </p:cNvPr>
          <p:cNvSpPr/>
          <p:nvPr/>
        </p:nvSpPr>
        <p:spPr>
          <a:xfrm>
            <a:off x="3961538" y="3985316"/>
            <a:ext cx="1483482" cy="648582"/>
          </a:xfrm>
          <a:custGeom>
            <a:avLst/>
            <a:gdLst>
              <a:gd name="connsiteX0" fmla="*/ 0 w 1388493"/>
              <a:gd name="connsiteY0" fmla="*/ 0 h 609600"/>
              <a:gd name="connsiteX1" fmla="*/ 150486 w 1388493"/>
              <a:gd name="connsiteY1" fmla="*/ 0 h 609600"/>
              <a:gd name="connsiteX2" fmla="*/ 150486 w 1388493"/>
              <a:gd name="connsiteY2" fmla="*/ 459114 h 609600"/>
              <a:gd name="connsiteX3" fmla="*/ 1388493 w 1388493"/>
              <a:gd name="connsiteY3" fmla="*/ 459114 h 609600"/>
              <a:gd name="connsiteX4" fmla="*/ 1388493 w 1388493"/>
              <a:gd name="connsiteY4" fmla="*/ 609600 h 609600"/>
              <a:gd name="connsiteX5" fmla="*/ 0 w 1388493"/>
              <a:gd name="connsiteY5" fmla="*/ 609600 h 609600"/>
              <a:gd name="connsiteX6" fmla="*/ 0 w 1388493"/>
              <a:gd name="connsiteY6" fmla="*/ 0 h 60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88493" h="609600">
                <a:moveTo>
                  <a:pt x="0" y="0"/>
                </a:moveTo>
                <a:lnTo>
                  <a:pt x="150486" y="0"/>
                </a:lnTo>
                <a:lnTo>
                  <a:pt x="150486" y="459114"/>
                </a:lnTo>
                <a:lnTo>
                  <a:pt x="1388493" y="459114"/>
                </a:lnTo>
                <a:lnTo>
                  <a:pt x="1388493" y="609600"/>
                </a:lnTo>
                <a:lnTo>
                  <a:pt x="0" y="60960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9" name="任意多边形 3">
            <a:extLst>
              <a:ext uri="{FF2B5EF4-FFF2-40B4-BE49-F238E27FC236}">
                <a16:creationId xmlns:a16="http://schemas.microsoft.com/office/drawing/2014/main" xmlns="" id="{06695DC1-65FF-401E-9635-5413D5E688F1}"/>
              </a:ext>
            </a:extLst>
          </p:cNvPr>
          <p:cNvSpPr/>
          <p:nvPr/>
        </p:nvSpPr>
        <p:spPr>
          <a:xfrm>
            <a:off x="6810404" y="3985316"/>
            <a:ext cx="1482305" cy="648582"/>
          </a:xfrm>
          <a:custGeom>
            <a:avLst/>
            <a:gdLst>
              <a:gd name="connsiteX0" fmla="*/ 1236905 w 1387391"/>
              <a:gd name="connsiteY0" fmla="*/ 0 h 609600"/>
              <a:gd name="connsiteX1" fmla="*/ 1387391 w 1387391"/>
              <a:gd name="connsiteY1" fmla="*/ 0 h 609600"/>
              <a:gd name="connsiteX2" fmla="*/ 1387391 w 1387391"/>
              <a:gd name="connsiteY2" fmla="*/ 609600 h 609600"/>
              <a:gd name="connsiteX3" fmla="*/ 0 w 1387391"/>
              <a:gd name="connsiteY3" fmla="*/ 609600 h 609600"/>
              <a:gd name="connsiteX4" fmla="*/ 0 w 1387391"/>
              <a:gd name="connsiteY4" fmla="*/ 459114 h 609600"/>
              <a:gd name="connsiteX5" fmla="*/ 1236905 w 1387391"/>
              <a:gd name="connsiteY5" fmla="*/ 459114 h 609600"/>
              <a:gd name="connsiteX6" fmla="*/ 1236905 w 1387391"/>
              <a:gd name="connsiteY6" fmla="*/ 0 h 60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87391" h="609600">
                <a:moveTo>
                  <a:pt x="1236905" y="0"/>
                </a:moveTo>
                <a:lnTo>
                  <a:pt x="1387391" y="0"/>
                </a:lnTo>
                <a:lnTo>
                  <a:pt x="1387391" y="609600"/>
                </a:lnTo>
                <a:lnTo>
                  <a:pt x="0" y="609600"/>
                </a:lnTo>
                <a:lnTo>
                  <a:pt x="0" y="459114"/>
                </a:lnTo>
                <a:lnTo>
                  <a:pt x="1236905" y="459114"/>
                </a:lnTo>
                <a:lnTo>
                  <a:pt x="123690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1" name="任意多边形 18">
            <a:extLst>
              <a:ext uri="{FF2B5EF4-FFF2-40B4-BE49-F238E27FC236}">
                <a16:creationId xmlns:a16="http://schemas.microsoft.com/office/drawing/2014/main" xmlns="" id="{489D2866-E864-4CF7-A7D2-2E0D0277EB1D}"/>
              </a:ext>
            </a:extLst>
          </p:cNvPr>
          <p:cNvSpPr/>
          <p:nvPr/>
        </p:nvSpPr>
        <p:spPr>
          <a:xfrm>
            <a:off x="3957118" y="1030752"/>
            <a:ext cx="4331171" cy="1476034"/>
          </a:xfrm>
          <a:custGeom>
            <a:avLst/>
            <a:gdLst>
              <a:gd name="connsiteX0" fmla="*/ 0 w 4331171"/>
              <a:gd name="connsiteY0" fmla="*/ 0 h 1476034"/>
              <a:gd name="connsiteX1" fmla="*/ 4331171 w 4331171"/>
              <a:gd name="connsiteY1" fmla="*/ 0 h 1476034"/>
              <a:gd name="connsiteX2" fmla="*/ 4331171 w 4331171"/>
              <a:gd name="connsiteY2" fmla="*/ 1476034 h 1476034"/>
              <a:gd name="connsiteX3" fmla="*/ 4180181 w 4331171"/>
              <a:gd name="connsiteY3" fmla="*/ 1476034 h 1476034"/>
              <a:gd name="connsiteX4" fmla="*/ 4180181 w 4331171"/>
              <a:gd name="connsiteY4" fmla="*/ 150990 h 1476034"/>
              <a:gd name="connsiteX5" fmla="*/ 150990 w 4331171"/>
              <a:gd name="connsiteY5" fmla="*/ 150990 h 1476034"/>
              <a:gd name="connsiteX6" fmla="*/ 150990 w 4331171"/>
              <a:gd name="connsiteY6" fmla="*/ 1476034 h 1476034"/>
              <a:gd name="connsiteX7" fmla="*/ 0 w 4331171"/>
              <a:gd name="connsiteY7" fmla="*/ 1476034 h 1476034"/>
              <a:gd name="connsiteX8" fmla="*/ 0 w 4331171"/>
              <a:gd name="connsiteY8" fmla="*/ 0 h 1476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331171" h="1476034">
                <a:moveTo>
                  <a:pt x="0" y="0"/>
                </a:moveTo>
                <a:lnTo>
                  <a:pt x="4331171" y="0"/>
                </a:lnTo>
                <a:lnTo>
                  <a:pt x="4331171" y="1476034"/>
                </a:lnTo>
                <a:lnTo>
                  <a:pt x="4180181" y="1476034"/>
                </a:lnTo>
                <a:lnTo>
                  <a:pt x="4180181" y="150990"/>
                </a:lnTo>
                <a:lnTo>
                  <a:pt x="150990" y="150990"/>
                </a:lnTo>
                <a:lnTo>
                  <a:pt x="150990" y="1476034"/>
                </a:lnTo>
                <a:lnTo>
                  <a:pt x="0" y="1476034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8FF934A6-A2A4-4B97-857D-351FF0EB2586}"/>
              </a:ext>
            </a:extLst>
          </p:cNvPr>
          <p:cNvSpPr txBox="1"/>
          <p:nvPr/>
        </p:nvSpPr>
        <p:spPr>
          <a:xfrm>
            <a:off x="5670566" y="1119652"/>
            <a:ext cx="1596788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500" b="1" dirty="0">
                <a:solidFill>
                  <a:schemeClr val="bg1"/>
                </a:solidFill>
                <a:cs typeface="+mn-ea"/>
                <a:sym typeface="+mn-lt"/>
              </a:rPr>
              <a:t>3</a:t>
            </a:r>
            <a:endParaRPr lang="zh-CN" altLang="en-US" sz="115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580314E3-6913-426D-9E8D-BE44EC4B4102}"/>
              </a:ext>
            </a:extLst>
          </p:cNvPr>
          <p:cNvSpPr txBox="1"/>
          <p:nvPr/>
        </p:nvSpPr>
        <p:spPr>
          <a:xfrm>
            <a:off x="4741703" y="3602533"/>
            <a:ext cx="13679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zh-CN" altLang="en-US" sz="1500" dirty="0">
                <a:solidFill>
                  <a:schemeClr val="bg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cs typeface="+mn-ea"/>
                <a:sym typeface="+mn-lt"/>
              </a:rPr>
              <a:t>标题一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B3CDD7B1-8CBE-4F86-874A-70C18123EB51}"/>
              </a:ext>
            </a:extLst>
          </p:cNvPr>
          <p:cNvSpPr txBox="1"/>
          <p:nvPr/>
        </p:nvSpPr>
        <p:spPr>
          <a:xfrm>
            <a:off x="4748524" y="3906124"/>
            <a:ext cx="13679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zh-CN" altLang="en-US" sz="1500" dirty="0">
                <a:solidFill>
                  <a:schemeClr val="bg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cs typeface="+mn-ea"/>
                <a:sym typeface="+mn-lt"/>
              </a:rPr>
              <a:t>标题三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752181D4-7EF1-47AD-BA48-205E012A33AE}"/>
              </a:ext>
            </a:extLst>
          </p:cNvPr>
          <p:cNvSpPr txBox="1"/>
          <p:nvPr/>
        </p:nvSpPr>
        <p:spPr>
          <a:xfrm>
            <a:off x="6259738" y="3602533"/>
            <a:ext cx="13679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zh-CN" altLang="en-US" sz="1500" dirty="0">
                <a:solidFill>
                  <a:schemeClr val="bg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cs typeface="+mn-ea"/>
                <a:sym typeface="+mn-lt"/>
              </a:rPr>
              <a:t>标题二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ED749EBF-8460-4064-A2C8-C4A3414F7B4D}"/>
              </a:ext>
            </a:extLst>
          </p:cNvPr>
          <p:cNvSpPr txBox="1"/>
          <p:nvPr/>
        </p:nvSpPr>
        <p:spPr>
          <a:xfrm>
            <a:off x="6266559" y="3906124"/>
            <a:ext cx="13679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zh-CN" altLang="en-US" sz="1500" dirty="0">
                <a:solidFill>
                  <a:schemeClr val="bg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cs typeface="+mn-ea"/>
                <a:sym typeface="+mn-lt"/>
              </a:rPr>
              <a:t>标题四</a:t>
            </a:r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xmlns="" id="{E2B3EC80-D511-468F-A3B7-447315B95DAD}"/>
              </a:ext>
            </a:extLst>
          </p:cNvPr>
          <p:cNvCxnSpPr/>
          <p:nvPr/>
        </p:nvCxnSpPr>
        <p:spPr>
          <a:xfrm>
            <a:off x="4313172" y="2772438"/>
            <a:ext cx="3652248" cy="1227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CEA53379-D9F3-4405-A8DC-1014E199B180}"/>
              </a:ext>
            </a:extLst>
          </p:cNvPr>
          <p:cNvSpPr txBox="1"/>
          <p:nvPr/>
        </p:nvSpPr>
        <p:spPr>
          <a:xfrm>
            <a:off x="4217405" y="2792411"/>
            <a:ext cx="38549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400" dirty="0">
                <a:solidFill>
                  <a:schemeClr val="bg1"/>
                </a:solidFill>
                <a:cs typeface="+mn-ea"/>
                <a:sym typeface="+mn-lt"/>
              </a:rPr>
              <a:t>第三部分</a:t>
            </a:r>
          </a:p>
        </p:txBody>
      </p: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xmlns="" id="{F0FAC35F-4123-48C0-BC39-00130C57E48C}"/>
              </a:ext>
            </a:extLst>
          </p:cNvPr>
          <p:cNvCxnSpPr/>
          <p:nvPr/>
        </p:nvCxnSpPr>
        <p:spPr>
          <a:xfrm>
            <a:off x="4292612" y="3493899"/>
            <a:ext cx="3652248" cy="1227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881723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5">
            <a:extLst>
              <a:ext uri="{FF2B5EF4-FFF2-40B4-BE49-F238E27FC236}">
                <a16:creationId xmlns:a16="http://schemas.microsoft.com/office/drawing/2014/main" xmlns="" id="{EF82D839-35B0-4922-8E3D-E37BAB3C1B05}"/>
              </a:ext>
            </a:extLst>
          </p:cNvPr>
          <p:cNvSpPr>
            <a:spLocks/>
          </p:cNvSpPr>
          <p:nvPr/>
        </p:nvSpPr>
        <p:spPr bwMode="auto">
          <a:xfrm>
            <a:off x="-157089" y="-59961"/>
            <a:ext cx="12379569" cy="7164145"/>
          </a:xfrm>
          <a:custGeom>
            <a:avLst/>
            <a:gdLst>
              <a:gd name="connsiteX0" fmla="*/ 0 w 7732730"/>
              <a:gd name="connsiteY0" fmla="*/ 0 h 6861819"/>
              <a:gd name="connsiteX1" fmla="*/ 7732730 w 7732730"/>
              <a:gd name="connsiteY1" fmla="*/ 0 h 6861819"/>
              <a:gd name="connsiteX2" fmla="*/ 7732730 w 7732730"/>
              <a:gd name="connsiteY2" fmla="*/ 6861819 h 6861819"/>
              <a:gd name="connsiteX3" fmla="*/ 0 w 7732730"/>
              <a:gd name="connsiteY3" fmla="*/ 6861819 h 6861819"/>
              <a:gd name="connsiteX4" fmla="*/ 0 w 7732730"/>
              <a:gd name="connsiteY4" fmla="*/ 0 h 6861819"/>
              <a:gd name="connsiteX0" fmla="*/ 0 w 7732730"/>
              <a:gd name="connsiteY0" fmla="*/ 0 h 6861819"/>
              <a:gd name="connsiteX1" fmla="*/ 5109451 w 7732730"/>
              <a:gd name="connsiteY1" fmla="*/ 0 h 6861819"/>
              <a:gd name="connsiteX2" fmla="*/ 7732730 w 7732730"/>
              <a:gd name="connsiteY2" fmla="*/ 6861819 h 6861819"/>
              <a:gd name="connsiteX3" fmla="*/ 0 w 7732730"/>
              <a:gd name="connsiteY3" fmla="*/ 6861819 h 6861819"/>
              <a:gd name="connsiteX4" fmla="*/ 0 w 7732730"/>
              <a:gd name="connsiteY4" fmla="*/ 0 h 6861819"/>
              <a:gd name="connsiteX0" fmla="*/ 0 w 5109451"/>
              <a:gd name="connsiteY0" fmla="*/ 0 h 6876809"/>
              <a:gd name="connsiteX1" fmla="*/ 5109451 w 5109451"/>
              <a:gd name="connsiteY1" fmla="*/ 0 h 6876809"/>
              <a:gd name="connsiteX2" fmla="*/ 3520494 w 5109451"/>
              <a:gd name="connsiteY2" fmla="*/ 6876809 h 6876809"/>
              <a:gd name="connsiteX3" fmla="*/ 0 w 5109451"/>
              <a:gd name="connsiteY3" fmla="*/ 6861819 h 6876809"/>
              <a:gd name="connsiteX4" fmla="*/ 0 w 5109451"/>
              <a:gd name="connsiteY4" fmla="*/ 0 h 6876809"/>
              <a:gd name="connsiteX0" fmla="*/ 0 w 3685386"/>
              <a:gd name="connsiteY0" fmla="*/ 14990 h 6891799"/>
              <a:gd name="connsiteX1" fmla="*/ 3685386 w 3685386"/>
              <a:gd name="connsiteY1" fmla="*/ 0 h 6891799"/>
              <a:gd name="connsiteX2" fmla="*/ 3520494 w 3685386"/>
              <a:gd name="connsiteY2" fmla="*/ 6891799 h 6891799"/>
              <a:gd name="connsiteX3" fmla="*/ 0 w 3685386"/>
              <a:gd name="connsiteY3" fmla="*/ 6876809 h 6891799"/>
              <a:gd name="connsiteX4" fmla="*/ 0 w 3685386"/>
              <a:gd name="connsiteY4" fmla="*/ 14990 h 6891799"/>
              <a:gd name="connsiteX0" fmla="*/ 0 w 3730356"/>
              <a:gd name="connsiteY0" fmla="*/ 14990 h 6891799"/>
              <a:gd name="connsiteX1" fmla="*/ 3685386 w 3730356"/>
              <a:gd name="connsiteY1" fmla="*/ 0 h 6891799"/>
              <a:gd name="connsiteX2" fmla="*/ 3730356 w 3730356"/>
              <a:gd name="connsiteY2" fmla="*/ 6891799 h 6891799"/>
              <a:gd name="connsiteX3" fmla="*/ 0 w 3730356"/>
              <a:gd name="connsiteY3" fmla="*/ 6876809 h 6891799"/>
              <a:gd name="connsiteX4" fmla="*/ 0 w 3730356"/>
              <a:gd name="connsiteY4" fmla="*/ 14990 h 6891799"/>
              <a:gd name="connsiteX0" fmla="*/ 0 w 3689178"/>
              <a:gd name="connsiteY0" fmla="*/ 14990 h 6891799"/>
              <a:gd name="connsiteX1" fmla="*/ 3685386 w 3689178"/>
              <a:gd name="connsiteY1" fmla="*/ 0 h 6891799"/>
              <a:gd name="connsiteX2" fmla="*/ 3689178 w 3689178"/>
              <a:gd name="connsiteY2" fmla="*/ 6891799 h 6891799"/>
              <a:gd name="connsiteX3" fmla="*/ 0 w 3689178"/>
              <a:gd name="connsiteY3" fmla="*/ 6876809 h 6891799"/>
              <a:gd name="connsiteX4" fmla="*/ 0 w 3689178"/>
              <a:gd name="connsiteY4" fmla="*/ 14990 h 6891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89178" h="6891799">
                <a:moveTo>
                  <a:pt x="0" y="14990"/>
                </a:moveTo>
                <a:lnTo>
                  <a:pt x="3685386" y="0"/>
                </a:lnTo>
                <a:lnTo>
                  <a:pt x="3689178" y="6891799"/>
                </a:lnTo>
                <a:lnTo>
                  <a:pt x="0" y="6876809"/>
                </a:lnTo>
                <a:lnTo>
                  <a:pt x="0" y="14990"/>
                </a:lnTo>
                <a:close/>
              </a:path>
            </a:pathLst>
          </a:custGeom>
          <a:solidFill>
            <a:srgbClr val="E24E0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3" name="矩形 6">
            <a:extLst>
              <a:ext uri="{FF2B5EF4-FFF2-40B4-BE49-F238E27FC236}">
                <a16:creationId xmlns:a16="http://schemas.microsoft.com/office/drawing/2014/main" xmlns="" id="{9D09A89F-E608-4823-966D-077A452490A7}"/>
              </a:ext>
            </a:extLst>
          </p:cNvPr>
          <p:cNvSpPr>
            <a:spLocks/>
          </p:cNvSpPr>
          <p:nvPr/>
        </p:nvSpPr>
        <p:spPr bwMode="auto">
          <a:xfrm>
            <a:off x="-212910" y="726831"/>
            <a:ext cx="12525779" cy="6503477"/>
          </a:xfrm>
          <a:custGeom>
            <a:avLst/>
            <a:gdLst>
              <a:gd name="connsiteX0" fmla="*/ 0 w 7365166"/>
              <a:gd name="connsiteY0" fmla="*/ 0 h 6858286"/>
              <a:gd name="connsiteX1" fmla="*/ 7365166 w 7365166"/>
              <a:gd name="connsiteY1" fmla="*/ 0 h 6858286"/>
              <a:gd name="connsiteX2" fmla="*/ 7365166 w 7365166"/>
              <a:gd name="connsiteY2" fmla="*/ 6858286 h 6858286"/>
              <a:gd name="connsiteX3" fmla="*/ 0 w 7365166"/>
              <a:gd name="connsiteY3" fmla="*/ 6858286 h 6858286"/>
              <a:gd name="connsiteX4" fmla="*/ 0 w 7365166"/>
              <a:gd name="connsiteY4" fmla="*/ 0 h 6858286"/>
              <a:gd name="connsiteX0" fmla="*/ 0 w 7365166"/>
              <a:gd name="connsiteY0" fmla="*/ 0 h 6858286"/>
              <a:gd name="connsiteX1" fmla="*/ 7365166 w 7365166"/>
              <a:gd name="connsiteY1" fmla="*/ 0 h 6858286"/>
              <a:gd name="connsiteX2" fmla="*/ 7365166 w 7365166"/>
              <a:gd name="connsiteY2" fmla="*/ 6858286 h 6858286"/>
              <a:gd name="connsiteX3" fmla="*/ 2653259 w 7365166"/>
              <a:gd name="connsiteY3" fmla="*/ 6843296 h 6858286"/>
              <a:gd name="connsiteX4" fmla="*/ 0 w 7365166"/>
              <a:gd name="connsiteY4" fmla="*/ 0 h 6858286"/>
              <a:gd name="connsiteX0" fmla="*/ 0 w 7365166"/>
              <a:gd name="connsiteY0" fmla="*/ 0 h 6858286"/>
              <a:gd name="connsiteX1" fmla="*/ 7365166 w 7365166"/>
              <a:gd name="connsiteY1" fmla="*/ 0 h 6858286"/>
              <a:gd name="connsiteX2" fmla="*/ 7365166 w 7365166"/>
              <a:gd name="connsiteY2" fmla="*/ 6858286 h 6858286"/>
              <a:gd name="connsiteX3" fmla="*/ 2623278 w 7365166"/>
              <a:gd name="connsiteY3" fmla="*/ 6858286 h 6858286"/>
              <a:gd name="connsiteX4" fmla="*/ 0 w 7365166"/>
              <a:gd name="connsiteY4" fmla="*/ 0 h 6858286"/>
              <a:gd name="connsiteX0" fmla="*/ 0 w 7365166"/>
              <a:gd name="connsiteY0" fmla="*/ 0 h 6903256"/>
              <a:gd name="connsiteX1" fmla="*/ 7365166 w 7365166"/>
              <a:gd name="connsiteY1" fmla="*/ 0 h 6903256"/>
              <a:gd name="connsiteX2" fmla="*/ 7365166 w 7365166"/>
              <a:gd name="connsiteY2" fmla="*/ 6858286 h 6903256"/>
              <a:gd name="connsiteX3" fmla="*/ 59960 w 7365166"/>
              <a:gd name="connsiteY3" fmla="*/ 6903256 h 6903256"/>
              <a:gd name="connsiteX4" fmla="*/ 0 w 7365166"/>
              <a:gd name="connsiteY4" fmla="*/ 0 h 6903256"/>
              <a:gd name="connsiteX0" fmla="*/ 15077 w 7380243"/>
              <a:gd name="connsiteY0" fmla="*/ 0 h 6971518"/>
              <a:gd name="connsiteX1" fmla="*/ 7380243 w 7380243"/>
              <a:gd name="connsiteY1" fmla="*/ 0 h 6971518"/>
              <a:gd name="connsiteX2" fmla="*/ 7380243 w 7380243"/>
              <a:gd name="connsiteY2" fmla="*/ 6858286 h 6971518"/>
              <a:gd name="connsiteX3" fmla="*/ 0 w 7380243"/>
              <a:gd name="connsiteY3" fmla="*/ 6971518 h 6971518"/>
              <a:gd name="connsiteX4" fmla="*/ 15077 w 7380243"/>
              <a:gd name="connsiteY4" fmla="*/ 0 h 6971518"/>
              <a:gd name="connsiteX0" fmla="*/ 15077 w 7399002"/>
              <a:gd name="connsiteY0" fmla="*/ 0 h 6971518"/>
              <a:gd name="connsiteX1" fmla="*/ 7380243 w 7399002"/>
              <a:gd name="connsiteY1" fmla="*/ 0 h 6971518"/>
              <a:gd name="connsiteX2" fmla="*/ 7399002 w 7399002"/>
              <a:gd name="connsiteY2" fmla="*/ 6926548 h 6971518"/>
              <a:gd name="connsiteX3" fmla="*/ 0 w 7399002"/>
              <a:gd name="connsiteY3" fmla="*/ 6971518 h 6971518"/>
              <a:gd name="connsiteX4" fmla="*/ 15077 w 7399002"/>
              <a:gd name="connsiteY4" fmla="*/ 0 h 6971518"/>
              <a:gd name="connsiteX0" fmla="*/ 15077 w 7399002"/>
              <a:gd name="connsiteY0" fmla="*/ 0 h 7039780"/>
              <a:gd name="connsiteX1" fmla="*/ 7380243 w 7399002"/>
              <a:gd name="connsiteY1" fmla="*/ 0 h 7039780"/>
              <a:gd name="connsiteX2" fmla="*/ 7399002 w 7399002"/>
              <a:gd name="connsiteY2" fmla="*/ 6926548 h 7039780"/>
              <a:gd name="connsiteX3" fmla="*/ 0 w 7399002"/>
              <a:gd name="connsiteY3" fmla="*/ 7039780 h 7039780"/>
              <a:gd name="connsiteX4" fmla="*/ 15077 w 7399002"/>
              <a:gd name="connsiteY4" fmla="*/ 0 h 7039780"/>
              <a:gd name="connsiteX0" fmla="*/ 15077 w 7417761"/>
              <a:gd name="connsiteY0" fmla="*/ 0 h 7039780"/>
              <a:gd name="connsiteX1" fmla="*/ 7380243 w 7417761"/>
              <a:gd name="connsiteY1" fmla="*/ 0 h 7039780"/>
              <a:gd name="connsiteX2" fmla="*/ 7417761 w 7417761"/>
              <a:gd name="connsiteY2" fmla="*/ 6943613 h 7039780"/>
              <a:gd name="connsiteX3" fmla="*/ 0 w 7417761"/>
              <a:gd name="connsiteY3" fmla="*/ 7039780 h 7039780"/>
              <a:gd name="connsiteX4" fmla="*/ 15077 w 7417761"/>
              <a:gd name="connsiteY4" fmla="*/ 0 h 7039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17761" h="7039780">
                <a:moveTo>
                  <a:pt x="15077" y="0"/>
                </a:moveTo>
                <a:lnTo>
                  <a:pt x="7380243" y="0"/>
                </a:lnTo>
                <a:lnTo>
                  <a:pt x="7417761" y="6943613"/>
                </a:lnTo>
                <a:lnTo>
                  <a:pt x="0" y="7039780"/>
                </a:lnTo>
                <a:cubicBezTo>
                  <a:pt x="5026" y="4715941"/>
                  <a:pt x="10051" y="2323839"/>
                  <a:pt x="15077" y="0"/>
                </a:cubicBezTo>
                <a:close/>
              </a:path>
            </a:pathLst>
          </a:custGeom>
          <a:solidFill>
            <a:srgbClr val="042F50">
              <a:lumMod val="90000"/>
              <a:lumOff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44" name="组合 43">
            <a:extLst>
              <a:ext uri="{FF2B5EF4-FFF2-40B4-BE49-F238E27FC236}">
                <a16:creationId xmlns:a16="http://schemas.microsoft.com/office/drawing/2014/main" xmlns="" id="{40F9307C-346E-4A40-B0A4-6717F772EE8C}"/>
              </a:ext>
            </a:extLst>
          </p:cNvPr>
          <p:cNvGrpSpPr/>
          <p:nvPr/>
        </p:nvGrpSpPr>
        <p:grpSpPr>
          <a:xfrm>
            <a:off x="-111133" y="-59961"/>
            <a:ext cx="3893025" cy="830997"/>
            <a:chOff x="76436" y="192487"/>
            <a:chExt cx="3893025" cy="830997"/>
          </a:xfrm>
        </p:grpSpPr>
        <p:sp>
          <p:nvSpPr>
            <p:cNvPr id="45" name="任意多边形 61">
              <a:extLst>
                <a:ext uri="{FF2B5EF4-FFF2-40B4-BE49-F238E27FC236}">
                  <a16:creationId xmlns:a16="http://schemas.microsoft.com/office/drawing/2014/main" xmlns="" id="{9DCB5D6F-E74C-4EF5-9352-BEBC24F10F9B}"/>
                </a:ext>
              </a:extLst>
            </p:cNvPr>
            <p:cNvSpPr/>
            <p:nvPr/>
          </p:nvSpPr>
          <p:spPr>
            <a:xfrm>
              <a:off x="283764" y="807273"/>
              <a:ext cx="277798" cy="121454"/>
            </a:xfrm>
            <a:custGeom>
              <a:avLst/>
              <a:gdLst>
                <a:gd name="connsiteX0" fmla="*/ 0 w 1388493"/>
                <a:gd name="connsiteY0" fmla="*/ 0 h 609600"/>
                <a:gd name="connsiteX1" fmla="*/ 150486 w 1388493"/>
                <a:gd name="connsiteY1" fmla="*/ 0 h 609600"/>
                <a:gd name="connsiteX2" fmla="*/ 150486 w 1388493"/>
                <a:gd name="connsiteY2" fmla="*/ 459114 h 609600"/>
                <a:gd name="connsiteX3" fmla="*/ 1388493 w 1388493"/>
                <a:gd name="connsiteY3" fmla="*/ 459114 h 609600"/>
                <a:gd name="connsiteX4" fmla="*/ 1388493 w 1388493"/>
                <a:gd name="connsiteY4" fmla="*/ 609600 h 609600"/>
                <a:gd name="connsiteX5" fmla="*/ 0 w 1388493"/>
                <a:gd name="connsiteY5" fmla="*/ 609600 h 609600"/>
                <a:gd name="connsiteX6" fmla="*/ 0 w 1388493"/>
                <a:gd name="connsiteY6" fmla="*/ 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88493" h="609600">
                  <a:moveTo>
                    <a:pt x="0" y="0"/>
                  </a:moveTo>
                  <a:lnTo>
                    <a:pt x="150486" y="0"/>
                  </a:lnTo>
                  <a:lnTo>
                    <a:pt x="150486" y="459114"/>
                  </a:lnTo>
                  <a:lnTo>
                    <a:pt x="1388493" y="459114"/>
                  </a:lnTo>
                  <a:lnTo>
                    <a:pt x="1388493" y="609600"/>
                  </a:lnTo>
                  <a:lnTo>
                    <a:pt x="0" y="609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6" name="任意多边形 90">
              <a:extLst>
                <a:ext uri="{FF2B5EF4-FFF2-40B4-BE49-F238E27FC236}">
                  <a16:creationId xmlns:a16="http://schemas.microsoft.com/office/drawing/2014/main" xmlns="" id="{94590C2D-E029-4C58-A4AD-686C292B7E03}"/>
                </a:ext>
              </a:extLst>
            </p:cNvPr>
            <p:cNvSpPr/>
            <p:nvPr/>
          </p:nvSpPr>
          <p:spPr>
            <a:xfrm>
              <a:off x="817244" y="807273"/>
              <a:ext cx="277577" cy="121454"/>
            </a:xfrm>
            <a:custGeom>
              <a:avLst/>
              <a:gdLst>
                <a:gd name="connsiteX0" fmla="*/ 1236905 w 1387391"/>
                <a:gd name="connsiteY0" fmla="*/ 0 h 609600"/>
                <a:gd name="connsiteX1" fmla="*/ 1387391 w 1387391"/>
                <a:gd name="connsiteY1" fmla="*/ 0 h 609600"/>
                <a:gd name="connsiteX2" fmla="*/ 1387391 w 1387391"/>
                <a:gd name="connsiteY2" fmla="*/ 609600 h 609600"/>
                <a:gd name="connsiteX3" fmla="*/ 0 w 1387391"/>
                <a:gd name="connsiteY3" fmla="*/ 609600 h 609600"/>
                <a:gd name="connsiteX4" fmla="*/ 0 w 1387391"/>
                <a:gd name="connsiteY4" fmla="*/ 459114 h 609600"/>
                <a:gd name="connsiteX5" fmla="*/ 1236905 w 1387391"/>
                <a:gd name="connsiteY5" fmla="*/ 459114 h 609600"/>
                <a:gd name="connsiteX6" fmla="*/ 1236905 w 1387391"/>
                <a:gd name="connsiteY6" fmla="*/ 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87391" h="609600">
                  <a:moveTo>
                    <a:pt x="1236905" y="0"/>
                  </a:moveTo>
                  <a:lnTo>
                    <a:pt x="1387391" y="0"/>
                  </a:lnTo>
                  <a:lnTo>
                    <a:pt x="1387391" y="609600"/>
                  </a:lnTo>
                  <a:lnTo>
                    <a:pt x="0" y="609600"/>
                  </a:lnTo>
                  <a:lnTo>
                    <a:pt x="0" y="459114"/>
                  </a:lnTo>
                  <a:lnTo>
                    <a:pt x="1236905" y="459114"/>
                  </a:lnTo>
                  <a:lnTo>
                    <a:pt x="123690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7" name="文本框 46">
              <a:extLst>
                <a:ext uri="{FF2B5EF4-FFF2-40B4-BE49-F238E27FC236}">
                  <a16:creationId xmlns:a16="http://schemas.microsoft.com/office/drawing/2014/main" xmlns="" id="{45C5CC4F-0A36-4964-AF5D-A478D31C6C69}"/>
                </a:ext>
              </a:extLst>
            </p:cNvPr>
            <p:cNvSpPr txBox="1"/>
            <p:nvPr/>
          </p:nvSpPr>
          <p:spPr>
            <a:xfrm>
              <a:off x="422663" y="192487"/>
              <a:ext cx="49303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4800" dirty="0">
                  <a:solidFill>
                    <a:prstClr val="white"/>
                  </a:solidFill>
                  <a:cs typeface="+mn-ea"/>
                  <a:sym typeface="+mn-lt"/>
                </a:rPr>
                <a:t>3</a:t>
              </a:r>
              <a:endParaRPr lang="zh-CN" altLang="en-US" sz="48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48" name="任意多边形 92">
              <a:extLst>
                <a:ext uri="{FF2B5EF4-FFF2-40B4-BE49-F238E27FC236}">
                  <a16:creationId xmlns:a16="http://schemas.microsoft.com/office/drawing/2014/main" xmlns="" id="{CBC53079-EF69-4124-BECC-4BF3F0A340F5}"/>
                </a:ext>
              </a:extLst>
            </p:cNvPr>
            <p:cNvSpPr/>
            <p:nvPr/>
          </p:nvSpPr>
          <p:spPr>
            <a:xfrm>
              <a:off x="282936" y="254000"/>
              <a:ext cx="811057" cy="276403"/>
            </a:xfrm>
            <a:custGeom>
              <a:avLst/>
              <a:gdLst>
                <a:gd name="connsiteX0" fmla="*/ 0 w 4331171"/>
                <a:gd name="connsiteY0" fmla="*/ 0 h 1476034"/>
                <a:gd name="connsiteX1" fmla="*/ 4331171 w 4331171"/>
                <a:gd name="connsiteY1" fmla="*/ 0 h 1476034"/>
                <a:gd name="connsiteX2" fmla="*/ 4331171 w 4331171"/>
                <a:gd name="connsiteY2" fmla="*/ 1476034 h 1476034"/>
                <a:gd name="connsiteX3" fmla="*/ 4180181 w 4331171"/>
                <a:gd name="connsiteY3" fmla="*/ 1476034 h 1476034"/>
                <a:gd name="connsiteX4" fmla="*/ 4180181 w 4331171"/>
                <a:gd name="connsiteY4" fmla="*/ 150990 h 1476034"/>
                <a:gd name="connsiteX5" fmla="*/ 150990 w 4331171"/>
                <a:gd name="connsiteY5" fmla="*/ 150990 h 1476034"/>
                <a:gd name="connsiteX6" fmla="*/ 150990 w 4331171"/>
                <a:gd name="connsiteY6" fmla="*/ 1476034 h 1476034"/>
                <a:gd name="connsiteX7" fmla="*/ 0 w 4331171"/>
                <a:gd name="connsiteY7" fmla="*/ 1476034 h 1476034"/>
                <a:gd name="connsiteX8" fmla="*/ 0 w 4331171"/>
                <a:gd name="connsiteY8" fmla="*/ 0 h 1476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31171" h="1476034">
                  <a:moveTo>
                    <a:pt x="0" y="0"/>
                  </a:moveTo>
                  <a:lnTo>
                    <a:pt x="4331171" y="0"/>
                  </a:lnTo>
                  <a:lnTo>
                    <a:pt x="4331171" y="1476034"/>
                  </a:lnTo>
                  <a:lnTo>
                    <a:pt x="4180181" y="1476034"/>
                  </a:lnTo>
                  <a:lnTo>
                    <a:pt x="4180181" y="150990"/>
                  </a:lnTo>
                  <a:lnTo>
                    <a:pt x="150990" y="150990"/>
                  </a:lnTo>
                  <a:lnTo>
                    <a:pt x="150990" y="1476034"/>
                  </a:lnTo>
                  <a:lnTo>
                    <a:pt x="0" y="14760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9" name="矩形 48">
              <a:extLst>
                <a:ext uri="{FF2B5EF4-FFF2-40B4-BE49-F238E27FC236}">
                  <a16:creationId xmlns:a16="http://schemas.microsoft.com/office/drawing/2014/main" xmlns="" id="{B9DA2E71-A837-498B-AA19-665B33FF0FC1}"/>
                </a:ext>
              </a:extLst>
            </p:cNvPr>
            <p:cNvSpPr/>
            <p:nvPr/>
          </p:nvSpPr>
          <p:spPr>
            <a:xfrm rot="19852046">
              <a:off x="76436" y="952418"/>
              <a:ext cx="390110" cy="134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50" name="直接连接符 49">
              <a:extLst>
                <a:ext uri="{FF2B5EF4-FFF2-40B4-BE49-F238E27FC236}">
                  <a16:creationId xmlns:a16="http://schemas.microsoft.com/office/drawing/2014/main" xmlns="" id="{C3F3566E-FA2B-425F-AAA3-296537A2C1A3}"/>
                </a:ext>
              </a:extLst>
            </p:cNvPr>
            <p:cNvCxnSpPr/>
            <p:nvPr/>
          </p:nvCxnSpPr>
          <p:spPr>
            <a:xfrm flipV="1">
              <a:off x="125425" y="750208"/>
              <a:ext cx="410544" cy="230085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文本框 50">
              <a:extLst>
                <a:ext uri="{FF2B5EF4-FFF2-40B4-BE49-F238E27FC236}">
                  <a16:creationId xmlns:a16="http://schemas.microsoft.com/office/drawing/2014/main" xmlns="" id="{1D873468-52E6-47BD-B980-B7811A0BFF8E}"/>
                </a:ext>
              </a:extLst>
            </p:cNvPr>
            <p:cNvSpPr txBox="1"/>
            <p:nvPr/>
          </p:nvSpPr>
          <p:spPr>
            <a:xfrm>
              <a:off x="1171384" y="310382"/>
              <a:ext cx="279807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solidFill>
                    <a:schemeClr val="bg1"/>
                  </a:solidFill>
                  <a:cs typeface="+mn-ea"/>
                  <a:sym typeface="+mn-lt"/>
                </a:rPr>
                <a:t>第三部分</a:t>
              </a:r>
            </a:p>
          </p:txBody>
        </p:sp>
      </p:grpSp>
      <p:sp>
        <p:nvSpPr>
          <p:cNvPr id="18" name="矩形 5">
            <a:extLst>
              <a:ext uri="{FF2B5EF4-FFF2-40B4-BE49-F238E27FC236}">
                <a16:creationId xmlns:a16="http://schemas.microsoft.com/office/drawing/2014/main" xmlns="" id="{1BC122B2-D439-4B15-B59C-9A4764E755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62984" y="2261343"/>
            <a:ext cx="2876437" cy="287248"/>
          </a:xfrm>
          <a:prstGeom prst="rect">
            <a:avLst/>
          </a:prstGeom>
          <a:noFill/>
          <a:ln w="28575" cap="flat" cmpd="sng">
            <a:solidFill>
              <a:schemeClr val="bg1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9" name="矩形 11">
            <a:extLst>
              <a:ext uri="{FF2B5EF4-FFF2-40B4-BE49-F238E27FC236}">
                <a16:creationId xmlns:a16="http://schemas.microsoft.com/office/drawing/2014/main" xmlns="" id="{B52FCED2-33EF-4E48-9B9D-80F72798DF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62984" y="3544125"/>
            <a:ext cx="2876437" cy="287305"/>
          </a:xfrm>
          <a:prstGeom prst="rect">
            <a:avLst/>
          </a:prstGeom>
          <a:noFill/>
          <a:ln w="28575" cap="flat" cmpd="sng">
            <a:solidFill>
              <a:schemeClr val="bg1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矩形 23">
            <a:extLst>
              <a:ext uri="{FF2B5EF4-FFF2-40B4-BE49-F238E27FC236}">
                <a16:creationId xmlns:a16="http://schemas.microsoft.com/office/drawing/2014/main" xmlns="" id="{FBC8B03E-BDB8-44BB-95CE-E115476098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94842" y="2261404"/>
            <a:ext cx="2876928" cy="287187"/>
          </a:xfrm>
          <a:prstGeom prst="rect">
            <a:avLst/>
          </a:prstGeom>
          <a:noFill/>
          <a:ln w="28575" cap="flat" cmpd="sng">
            <a:solidFill>
              <a:schemeClr val="bg1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" name="矩形 29">
            <a:extLst>
              <a:ext uri="{FF2B5EF4-FFF2-40B4-BE49-F238E27FC236}">
                <a16:creationId xmlns:a16="http://schemas.microsoft.com/office/drawing/2014/main" xmlns="" id="{CAD3B15E-A87C-4F50-8F8F-482019657A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95218" y="3544116"/>
            <a:ext cx="2889251" cy="287251"/>
          </a:xfrm>
          <a:prstGeom prst="rect">
            <a:avLst/>
          </a:prstGeom>
          <a:noFill/>
          <a:ln w="28575" cap="flat" cmpd="sng">
            <a:solidFill>
              <a:schemeClr val="bg1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8" name="矩形 35">
            <a:extLst>
              <a:ext uri="{FF2B5EF4-FFF2-40B4-BE49-F238E27FC236}">
                <a16:creationId xmlns:a16="http://schemas.microsoft.com/office/drawing/2014/main" xmlns="" id="{695EBB22-16AC-46FD-BBF8-699072B8FB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22207" y="4836337"/>
            <a:ext cx="2876549" cy="287263"/>
          </a:xfrm>
          <a:prstGeom prst="rect">
            <a:avLst/>
          </a:prstGeom>
          <a:noFill/>
          <a:ln w="28575" cap="flat" cmpd="sng">
            <a:solidFill>
              <a:schemeClr val="bg1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9" name="矩形 17">
            <a:extLst>
              <a:ext uri="{FF2B5EF4-FFF2-40B4-BE49-F238E27FC236}">
                <a16:creationId xmlns:a16="http://schemas.microsoft.com/office/drawing/2014/main" xmlns="" id="{899367EF-D301-4A55-90D8-88FB74DB31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62983" y="4836310"/>
            <a:ext cx="2890724" cy="287289"/>
          </a:xfrm>
          <a:prstGeom prst="rect">
            <a:avLst/>
          </a:prstGeom>
          <a:noFill/>
          <a:ln w="28575" cap="flat" cmpd="sng">
            <a:solidFill>
              <a:schemeClr val="bg1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0" name="文本框 20">
            <a:extLst>
              <a:ext uri="{FF2B5EF4-FFF2-40B4-BE49-F238E27FC236}">
                <a16:creationId xmlns:a16="http://schemas.microsoft.com/office/drawing/2014/main" xmlns="" id="{7788F019-D316-4037-AD26-0654C529AB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2082" y="1997697"/>
            <a:ext cx="1244251" cy="707886"/>
          </a:xfrm>
          <a:prstGeom prst="rect">
            <a:avLst/>
          </a:prstGeom>
          <a:noFill/>
          <a:ln w="9525" cmpd="sng">
            <a:noFill/>
            <a:bevel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cs typeface="+mn-ea"/>
                <a:sym typeface="+mn-lt"/>
              </a:rPr>
              <a:t>40%</a:t>
            </a:r>
            <a:endParaRPr lang="zh-CN" altLang="en-US" sz="4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1" name="矩形 4">
            <a:extLst>
              <a:ext uri="{FF2B5EF4-FFF2-40B4-BE49-F238E27FC236}">
                <a16:creationId xmlns:a16="http://schemas.microsoft.com/office/drawing/2014/main" xmlns="" id="{91DD8218-2022-4819-AC6D-25E666B125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62983" y="2261343"/>
            <a:ext cx="1292173" cy="287248"/>
          </a:xfrm>
          <a:prstGeom prst="rect">
            <a:avLst/>
          </a:prstGeom>
          <a:solidFill>
            <a:schemeClr val="bg1"/>
          </a:solidFill>
          <a:ln w="12700" cap="flat" cmpd="sng">
            <a:noFill/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2" name="文本框 146">
            <a:extLst>
              <a:ext uri="{FF2B5EF4-FFF2-40B4-BE49-F238E27FC236}">
                <a16:creationId xmlns:a16="http://schemas.microsoft.com/office/drawing/2014/main" xmlns="" id="{9ED08122-19C4-4E91-B84D-60BBDA060C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2082" y="3305601"/>
            <a:ext cx="1244251" cy="707886"/>
          </a:xfrm>
          <a:prstGeom prst="rect">
            <a:avLst/>
          </a:prstGeom>
          <a:noFill/>
          <a:ln w="9525" cmpd="sng">
            <a:noFill/>
            <a:bevel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cs typeface="+mn-ea"/>
                <a:sym typeface="+mn-lt"/>
              </a:rPr>
              <a:t>70%</a:t>
            </a:r>
            <a:endParaRPr lang="zh-CN" altLang="en-US" sz="4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3" name="矩形 10">
            <a:extLst>
              <a:ext uri="{FF2B5EF4-FFF2-40B4-BE49-F238E27FC236}">
                <a16:creationId xmlns:a16="http://schemas.microsoft.com/office/drawing/2014/main" xmlns="" id="{709EA2E5-FAAE-42D5-A900-058D61A19B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62983" y="3544125"/>
            <a:ext cx="1819204" cy="287328"/>
          </a:xfrm>
          <a:prstGeom prst="rect">
            <a:avLst/>
          </a:prstGeom>
          <a:solidFill>
            <a:schemeClr val="bg1"/>
          </a:solidFill>
          <a:ln w="12700" cap="flat" cmpd="sng">
            <a:noFill/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4" name="文本框 152">
            <a:extLst>
              <a:ext uri="{FF2B5EF4-FFF2-40B4-BE49-F238E27FC236}">
                <a16:creationId xmlns:a16="http://schemas.microsoft.com/office/drawing/2014/main" xmlns="" id="{FA59480E-4EF8-451B-8908-5B55CC9609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2082" y="4594747"/>
            <a:ext cx="1244251" cy="707886"/>
          </a:xfrm>
          <a:prstGeom prst="rect">
            <a:avLst/>
          </a:prstGeom>
          <a:noFill/>
          <a:ln w="9525" cmpd="sng">
            <a:noFill/>
            <a:bevel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cs typeface="+mn-ea"/>
                <a:sym typeface="+mn-lt"/>
              </a:rPr>
              <a:t>50%</a:t>
            </a:r>
            <a:endParaRPr lang="zh-CN" altLang="en-US" sz="4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5" name="矩形 16">
            <a:extLst>
              <a:ext uri="{FF2B5EF4-FFF2-40B4-BE49-F238E27FC236}">
                <a16:creationId xmlns:a16="http://schemas.microsoft.com/office/drawing/2014/main" xmlns="" id="{5DE735F8-2483-44E2-B81A-AF9642EC44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48243" y="4836310"/>
            <a:ext cx="1420756" cy="287289"/>
          </a:xfrm>
          <a:prstGeom prst="rect">
            <a:avLst/>
          </a:prstGeom>
          <a:solidFill>
            <a:schemeClr val="bg1"/>
          </a:solidFill>
          <a:ln w="12700" cap="flat" cmpd="sng">
            <a:noFill/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6" name="文本框 158">
            <a:extLst>
              <a:ext uri="{FF2B5EF4-FFF2-40B4-BE49-F238E27FC236}">
                <a16:creationId xmlns:a16="http://schemas.microsoft.com/office/drawing/2014/main" xmlns="" id="{3C30F189-94B8-4366-941D-BDFCE84D84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96657" y="2023015"/>
            <a:ext cx="1244251" cy="707886"/>
          </a:xfrm>
          <a:prstGeom prst="rect">
            <a:avLst/>
          </a:prstGeom>
          <a:noFill/>
          <a:ln w="9525" cmpd="sng">
            <a:noFill/>
            <a:bevel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cs typeface="+mn-ea"/>
                <a:sym typeface="+mn-lt"/>
              </a:rPr>
              <a:t>50%</a:t>
            </a:r>
            <a:endParaRPr lang="zh-CN" altLang="en-US" sz="4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7" name="矩形 22">
            <a:extLst>
              <a:ext uri="{FF2B5EF4-FFF2-40B4-BE49-F238E27FC236}">
                <a16:creationId xmlns:a16="http://schemas.microsoft.com/office/drawing/2014/main" xmlns="" id="{80444C1E-61D9-4F52-87AB-3216004C86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95218" y="2261404"/>
            <a:ext cx="1498600" cy="287267"/>
          </a:xfrm>
          <a:prstGeom prst="rect">
            <a:avLst/>
          </a:prstGeom>
          <a:solidFill>
            <a:schemeClr val="bg1"/>
          </a:solidFill>
          <a:ln w="12700" cap="flat" cmpd="sng">
            <a:noFill/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8" name="文本框 164">
            <a:extLst>
              <a:ext uri="{FF2B5EF4-FFF2-40B4-BE49-F238E27FC236}">
                <a16:creationId xmlns:a16="http://schemas.microsoft.com/office/drawing/2014/main" xmlns="" id="{A91349A9-4DD5-4D27-AC7F-B54AD86605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96657" y="3302460"/>
            <a:ext cx="1244251" cy="707886"/>
          </a:xfrm>
          <a:prstGeom prst="rect">
            <a:avLst/>
          </a:prstGeom>
          <a:noFill/>
          <a:ln w="9525" cmpd="sng">
            <a:noFill/>
            <a:bevel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cs typeface="+mn-ea"/>
                <a:sym typeface="+mn-lt"/>
              </a:rPr>
              <a:t>60%</a:t>
            </a:r>
            <a:endParaRPr lang="zh-CN" altLang="en-US" sz="4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9" name="矩形 28">
            <a:extLst>
              <a:ext uri="{FF2B5EF4-FFF2-40B4-BE49-F238E27FC236}">
                <a16:creationId xmlns:a16="http://schemas.microsoft.com/office/drawing/2014/main" xmlns="" id="{2A518A7F-6CE1-4507-B4E7-43BA199CBF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78891" y="3544116"/>
            <a:ext cx="1774825" cy="287315"/>
          </a:xfrm>
          <a:prstGeom prst="rect">
            <a:avLst/>
          </a:prstGeom>
          <a:solidFill>
            <a:schemeClr val="bg1"/>
          </a:solidFill>
          <a:ln w="12700" cap="flat" cmpd="sng">
            <a:noFill/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0" name="文本框 170">
            <a:extLst>
              <a:ext uri="{FF2B5EF4-FFF2-40B4-BE49-F238E27FC236}">
                <a16:creationId xmlns:a16="http://schemas.microsoft.com/office/drawing/2014/main" xmlns="" id="{1CEB0051-5EF5-4EBC-B5E7-827B97F098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23645" y="4594783"/>
            <a:ext cx="1244251" cy="707886"/>
          </a:xfrm>
          <a:prstGeom prst="rect">
            <a:avLst/>
          </a:prstGeom>
          <a:noFill/>
          <a:ln w="9525" cmpd="sng">
            <a:noFill/>
            <a:bevel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cs typeface="+mn-ea"/>
                <a:sym typeface="+mn-lt"/>
              </a:rPr>
              <a:t>90%</a:t>
            </a:r>
            <a:endParaRPr lang="zh-CN" altLang="en-US" sz="4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1" name="矩形 34">
            <a:extLst>
              <a:ext uri="{FF2B5EF4-FFF2-40B4-BE49-F238E27FC236}">
                <a16:creationId xmlns:a16="http://schemas.microsoft.com/office/drawing/2014/main" xmlns="" id="{412A4B80-EC7F-4A2B-8B79-DB7458053D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22206" y="4836336"/>
            <a:ext cx="2490787" cy="287275"/>
          </a:xfrm>
          <a:prstGeom prst="rect">
            <a:avLst/>
          </a:prstGeom>
          <a:solidFill>
            <a:schemeClr val="bg1"/>
          </a:solidFill>
          <a:ln w="12700" cap="flat" cmpd="sng">
            <a:noFill/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2" name="文本框 26">
            <a:extLst>
              <a:ext uri="{FF2B5EF4-FFF2-40B4-BE49-F238E27FC236}">
                <a16:creationId xmlns:a16="http://schemas.microsoft.com/office/drawing/2014/main" xmlns="" id="{5705CE66-3FA3-4206-8DAA-E8B26F2274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2634" y="1583138"/>
            <a:ext cx="80021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40" tIns="45720" rIns="91440" bIns="4572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标题</a:t>
            </a:r>
          </a:p>
        </p:txBody>
      </p:sp>
      <p:sp>
        <p:nvSpPr>
          <p:cNvPr id="56" name="文本框 26">
            <a:extLst>
              <a:ext uri="{FF2B5EF4-FFF2-40B4-BE49-F238E27FC236}">
                <a16:creationId xmlns:a16="http://schemas.microsoft.com/office/drawing/2014/main" xmlns="" id="{C88C528B-A0A7-44CF-B1E5-88C9403F38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2634" y="2840795"/>
            <a:ext cx="80021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40" tIns="45720" rIns="91440" bIns="4572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标题</a:t>
            </a:r>
          </a:p>
        </p:txBody>
      </p:sp>
      <p:sp>
        <p:nvSpPr>
          <p:cNvPr id="57" name="文本框 26">
            <a:extLst>
              <a:ext uri="{FF2B5EF4-FFF2-40B4-BE49-F238E27FC236}">
                <a16:creationId xmlns:a16="http://schemas.microsoft.com/office/drawing/2014/main" xmlns="" id="{F953161B-937D-4D2B-8EEE-87AB7F7FBD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2634" y="4112251"/>
            <a:ext cx="80021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40" tIns="45720" rIns="91440" bIns="4572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标题</a:t>
            </a:r>
          </a:p>
        </p:txBody>
      </p:sp>
      <p:sp>
        <p:nvSpPr>
          <p:cNvPr id="58" name="文本框 26">
            <a:extLst>
              <a:ext uri="{FF2B5EF4-FFF2-40B4-BE49-F238E27FC236}">
                <a16:creationId xmlns:a16="http://schemas.microsoft.com/office/drawing/2014/main" xmlns="" id="{7C7E263B-1776-4A8C-9DF5-4A8D80567B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71384" y="4139971"/>
            <a:ext cx="80021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40" tIns="45720" rIns="91440" bIns="4572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标题</a:t>
            </a:r>
          </a:p>
        </p:txBody>
      </p:sp>
      <p:sp>
        <p:nvSpPr>
          <p:cNvPr id="59" name="文本框 26">
            <a:extLst>
              <a:ext uri="{FF2B5EF4-FFF2-40B4-BE49-F238E27FC236}">
                <a16:creationId xmlns:a16="http://schemas.microsoft.com/office/drawing/2014/main" xmlns="" id="{113097E8-B248-488D-B500-8AF4B70044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71383" y="2860526"/>
            <a:ext cx="80021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40" tIns="45720" rIns="91440" bIns="4572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标题</a:t>
            </a:r>
          </a:p>
        </p:txBody>
      </p:sp>
      <p:sp>
        <p:nvSpPr>
          <p:cNvPr id="60" name="文本框 26">
            <a:extLst>
              <a:ext uri="{FF2B5EF4-FFF2-40B4-BE49-F238E27FC236}">
                <a16:creationId xmlns:a16="http://schemas.microsoft.com/office/drawing/2014/main" xmlns="" id="{D061263B-AC8A-45BF-BBE1-58ED5AE754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71382" y="1571216"/>
            <a:ext cx="80021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40" tIns="45720" rIns="91440" bIns="4572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标题</a:t>
            </a:r>
          </a:p>
        </p:txBody>
      </p:sp>
    </p:spTree>
    <p:extLst>
      <p:ext uri="{BB962C8B-B14F-4D97-AF65-F5344CB8AC3E}">
        <p14:creationId xmlns:p14="http://schemas.microsoft.com/office/powerpoint/2010/main" val="110621324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5">
            <a:extLst>
              <a:ext uri="{FF2B5EF4-FFF2-40B4-BE49-F238E27FC236}">
                <a16:creationId xmlns:a16="http://schemas.microsoft.com/office/drawing/2014/main" xmlns="" id="{EF82D839-35B0-4922-8E3D-E37BAB3C1B05}"/>
              </a:ext>
            </a:extLst>
          </p:cNvPr>
          <p:cNvSpPr>
            <a:spLocks/>
          </p:cNvSpPr>
          <p:nvPr/>
        </p:nvSpPr>
        <p:spPr bwMode="auto">
          <a:xfrm>
            <a:off x="-157089" y="-59961"/>
            <a:ext cx="12379569" cy="7164145"/>
          </a:xfrm>
          <a:custGeom>
            <a:avLst/>
            <a:gdLst>
              <a:gd name="connsiteX0" fmla="*/ 0 w 7732730"/>
              <a:gd name="connsiteY0" fmla="*/ 0 h 6861819"/>
              <a:gd name="connsiteX1" fmla="*/ 7732730 w 7732730"/>
              <a:gd name="connsiteY1" fmla="*/ 0 h 6861819"/>
              <a:gd name="connsiteX2" fmla="*/ 7732730 w 7732730"/>
              <a:gd name="connsiteY2" fmla="*/ 6861819 h 6861819"/>
              <a:gd name="connsiteX3" fmla="*/ 0 w 7732730"/>
              <a:gd name="connsiteY3" fmla="*/ 6861819 h 6861819"/>
              <a:gd name="connsiteX4" fmla="*/ 0 w 7732730"/>
              <a:gd name="connsiteY4" fmla="*/ 0 h 6861819"/>
              <a:gd name="connsiteX0" fmla="*/ 0 w 7732730"/>
              <a:gd name="connsiteY0" fmla="*/ 0 h 6861819"/>
              <a:gd name="connsiteX1" fmla="*/ 5109451 w 7732730"/>
              <a:gd name="connsiteY1" fmla="*/ 0 h 6861819"/>
              <a:gd name="connsiteX2" fmla="*/ 7732730 w 7732730"/>
              <a:gd name="connsiteY2" fmla="*/ 6861819 h 6861819"/>
              <a:gd name="connsiteX3" fmla="*/ 0 w 7732730"/>
              <a:gd name="connsiteY3" fmla="*/ 6861819 h 6861819"/>
              <a:gd name="connsiteX4" fmla="*/ 0 w 7732730"/>
              <a:gd name="connsiteY4" fmla="*/ 0 h 6861819"/>
              <a:gd name="connsiteX0" fmla="*/ 0 w 5109451"/>
              <a:gd name="connsiteY0" fmla="*/ 0 h 6876809"/>
              <a:gd name="connsiteX1" fmla="*/ 5109451 w 5109451"/>
              <a:gd name="connsiteY1" fmla="*/ 0 h 6876809"/>
              <a:gd name="connsiteX2" fmla="*/ 3520494 w 5109451"/>
              <a:gd name="connsiteY2" fmla="*/ 6876809 h 6876809"/>
              <a:gd name="connsiteX3" fmla="*/ 0 w 5109451"/>
              <a:gd name="connsiteY3" fmla="*/ 6861819 h 6876809"/>
              <a:gd name="connsiteX4" fmla="*/ 0 w 5109451"/>
              <a:gd name="connsiteY4" fmla="*/ 0 h 6876809"/>
              <a:gd name="connsiteX0" fmla="*/ 0 w 3685386"/>
              <a:gd name="connsiteY0" fmla="*/ 14990 h 6891799"/>
              <a:gd name="connsiteX1" fmla="*/ 3685386 w 3685386"/>
              <a:gd name="connsiteY1" fmla="*/ 0 h 6891799"/>
              <a:gd name="connsiteX2" fmla="*/ 3520494 w 3685386"/>
              <a:gd name="connsiteY2" fmla="*/ 6891799 h 6891799"/>
              <a:gd name="connsiteX3" fmla="*/ 0 w 3685386"/>
              <a:gd name="connsiteY3" fmla="*/ 6876809 h 6891799"/>
              <a:gd name="connsiteX4" fmla="*/ 0 w 3685386"/>
              <a:gd name="connsiteY4" fmla="*/ 14990 h 6891799"/>
              <a:gd name="connsiteX0" fmla="*/ 0 w 3730356"/>
              <a:gd name="connsiteY0" fmla="*/ 14990 h 6891799"/>
              <a:gd name="connsiteX1" fmla="*/ 3685386 w 3730356"/>
              <a:gd name="connsiteY1" fmla="*/ 0 h 6891799"/>
              <a:gd name="connsiteX2" fmla="*/ 3730356 w 3730356"/>
              <a:gd name="connsiteY2" fmla="*/ 6891799 h 6891799"/>
              <a:gd name="connsiteX3" fmla="*/ 0 w 3730356"/>
              <a:gd name="connsiteY3" fmla="*/ 6876809 h 6891799"/>
              <a:gd name="connsiteX4" fmla="*/ 0 w 3730356"/>
              <a:gd name="connsiteY4" fmla="*/ 14990 h 6891799"/>
              <a:gd name="connsiteX0" fmla="*/ 0 w 3689178"/>
              <a:gd name="connsiteY0" fmla="*/ 14990 h 6891799"/>
              <a:gd name="connsiteX1" fmla="*/ 3685386 w 3689178"/>
              <a:gd name="connsiteY1" fmla="*/ 0 h 6891799"/>
              <a:gd name="connsiteX2" fmla="*/ 3689178 w 3689178"/>
              <a:gd name="connsiteY2" fmla="*/ 6891799 h 6891799"/>
              <a:gd name="connsiteX3" fmla="*/ 0 w 3689178"/>
              <a:gd name="connsiteY3" fmla="*/ 6876809 h 6891799"/>
              <a:gd name="connsiteX4" fmla="*/ 0 w 3689178"/>
              <a:gd name="connsiteY4" fmla="*/ 14990 h 6891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89178" h="6891799">
                <a:moveTo>
                  <a:pt x="0" y="14990"/>
                </a:moveTo>
                <a:lnTo>
                  <a:pt x="3685386" y="0"/>
                </a:lnTo>
                <a:lnTo>
                  <a:pt x="3689178" y="6891799"/>
                </a:lnTo>
                <a:lnTo>
                  <a:pt x="0" y="6876809"/>
                </a:lnTo>
                <a:lnTo>
                  <a:pt x="0" y="14990"/>
                </a:lnTo>
                <a:close/>
              </a:path>
            </a:pathLst>
          </a:custGeom>
          <a:solidFill>
            <a:srgbClr val="E24E0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 sz="130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3" name="矩形 6">
            <a:extLst>
              <a:ext uri="{FF2B5EF4-FFF2-40B4-BE49-F238E27FC236}">
                <a16:creationId xmlns:a16="http://schemas.microsoft.com/office/drawing/2014/main" xmlns="" id="{9D09A89F-E608-4823-966D-077A452490A7}"/>
              </a:ext>
            </a:extLst>
          </p:cNvPr>
          <p:cNvSpPr>
            <a:spLocks/>
          </p:cNvSpPr>
          <p:nvPr/>
        </p:nvSpPr>
        <p:spPr bwMode="auto">
          <a:xfrm>
            <a:off x="-212910" y="726831"/>
            <a:ext cx="12525779" cy="6503477"/>
          </a:xfrm>
          <a:custGeom>
            <a:avLst/>
            <a:gdLst>
              <a:gd name="connsiteX0" fmla="*/ 0 w 7365166"/>
              <a:gd name="connsiteY0" fmla="*/ 0 h 6858286"/>
              <a:gd name="connsiteX1" fmla="*/ 7365166 w 7365166"/>
              <a:gd name="connsiteY1" fmla="*/ 0 h 6858286"/>
              <a:gd name="connsiteX2" fmla="*/ 7365166 w 7365166"/>
              <a:gd name="connsiteY2" fmla="*/ 6858286 h 6858286"/>
              <a:gd name="connsiteX3" fmla="*/ 0 w 7365166"/>
              <a:gd name="connsiteY3" fmla="*/ 6858286 h 6858286"/>
              <a:gd name="connsiteX4" fmla="*/ 0 w 7365166"/>
              <a:gd name="connsiteY4" fmla="*/ 0 h 6858286"/>
              <a:gd name="connsiteX0" fmla="*/ 0 w 7365166"/>
              <a:gd name="connsiteY0" fmla="*/ 0 h 6858286"/>
              <a:gd name="connsiteX1" fmla="*/ 7365166 w 7365166"/>
              <a:gd name="connsiteY1" fmla="*/ 0 h 6858286"/>
              <a:gd name="connsiteX2" fmla="*/ 7365166 w 7365166"/>
              <a:gd name="connsiteY2" fmla="*/ 6858286 h 6858286"/>
              <a:gd name="connsiteX3" fmla="*/ 2653259 w 7365166"/>
              <a:gd name="connsiteY3" fmla="*/ 6843296 h 6858286"/>
              <a:gd name="connsiteX4" fmla="*/ 0 w 7365166"/>
              <a:gd name="connsiteY4" fmla="*/ 0 h 6858286"/>
              <a:gd name="connsiteX0" fmla="*/ 0 w 7365166"/>
              <a:gd name="connsiteY0" fmla="*/ 0 h 6858286"/>
              <a:gd name="connsiteX1" fmla="*/ 7365166 w 7365166"/>
              <a:gd name="connsiteY1" fmla="*/ 0 h 6858286"/>
              <a:gd name="connsiteX2" fmla="*/ 7365166 w 7365166"/>
              <a:gd name="connsiteY2" fmla="*/ 6858286 h 6858286"/>
              <a:gd name="connsiteX3" fmla="*/ 2623278 w 7365166"/>
              <a:gd name="connsiteY3" fmla="*/ 6858286 h 6858286"/>
              <a:gd name="connsiteX4" fmla="*/ 0 w 7365166"/>
              <a:gd name="connsiteY4" fmla="*/ 0 h 6858286"/>
              <a:gd name="connsiteX0" fmla="*/ 0 w 7365166"/>
              <a:gd name="connsiteY0" fmla="*/ 0 h 6903256"/>
              <a:gd name="connsiteX1" fmla="*/ 7365166 w 7365166"/>
              <a:gd name="connsiteY1" fmla="*/ 0 h 6903256"/>
              <a:gd name="connsiteX2" fmla="*/ 7365166 w 7365166"/>
              <a:gd name="connsiteY2" fmla="*/ 6858286 h 6903256"/>
              <a:gd name="connsiteX3" fmla="*/ 59960 w 7365166"/>
              <a:gd name="connsiteY3" fmla="*/ 6903256 h 6903256"/>
              <a:gd name="connsiteX4" fmla="*/ 0 w 7365166"/>
              <a:gd name="connsiteY4" fmla="*/ 0 h 6903256"/>
              <a:gd name="connsiteX0" fmla="*/ 15077 w 7380243"/>
              <a:gd name="connsiteY0" fmla="*/ 0 h 6971518"/>
              <a:gd name="connsiteX1" fmla="*/ 7380243 w 7380243"/>
              <a:gd name="connsiteY1" fmla="*/ 0 h 6971518"/>
              <a:gd name="connsiteX2" fmla="*/ 7380243 w 7380243"/>
              <a:gd name="connsiteY2" fmla="*/ 6858286 h 6971518"/>
              <a:gd name="connsiteX3" fmla="*/ 0 w 7380243"/>
              <a:gd name="connsiteY3" fmla="*/ 6971518 h 6971518"/>
              <a:gd name="connsiteX4" fmla="*/ 15077 w 7380243"/>
              <a:gd name="connsiteY4" fmla="*/ 0 h 6971518"/>
              <a:gd name="connsiteX0" fmla="*/ 15077 w 7399002"/>
              <a:gd name="connsiteY0" fmla="*/ 0 h 6971518"/>
              <a:gd name="connsiteX1" fmla="*/ 7380243 w 7399002"/>
              <a:gd name="connsiteY1" fmla="*/ 0 h 6971518"/>
              <a:gd name="connsiteX2" fmla="*/ 7399002 w 7399002"/>
              <a:gd name="connsiteY2" fmla="*/ 6926548 h 6971518"/>
              <a:gd name="connsiteX3" fmla="*/ 0 w 7399002"/>
              <a:gd name="connsiteY3" fmla="*/ 6971518 h 6971518"/>
              <a:gd name="connsiteX4" fmla="*/ 15077 w 7399002"/>
              <a:gd name="connsiteY4" fmla="*/ 0 h 6971518"/>
              <a:gd name="connsiteX0" fmla="*/ 15077 w 7399002"/>
              <a:gd name="connsiteY0" fmla="*/ 0 h 7039780"/>
              <a:gd name="connsiteX1" fmla="*/ 7380243 w 7399002"/>
              <a:gd name="connsiteY1" fmla="*/ 0 h 7039780"/>
              <a:gd name="connsiteX2" fmla="*/ 7399002 w 7399002"/>
              <a:gd name="connsiteY2" fmla="*/ 6926548 h 7039780"/>
              <a:gd name="connsiteX3" fmla="*/ 0 w 7399002"/>
              <a:gd name="connsiteY3" fmla="*/ 7039780 h 7039780"/>
              <a:gd name="connsiteX4" fmla="*/ 15077 w 7399002"/>
              <a:gd name="connsiteY4" fmla="*/ 0 h 7039780"/>
              <a:gd name="connsiteX0" fmla="*/ 15077 w 7417761"/>
              <a:gd name="connsiteY0" fmla="*/ 0 h 7039780"/>
              <a:gd name="connsiteX1" fmla="*/ 7380243 w 7417761"/>
              <a:gd name="connsiteY1" fmla="*/ 0 h 7039780"/>
              <a:gd name="connsiteX2" fmla="*/ 7417761 w 7417761"/>
              <a:gd name="connsiteY2" fmla="*/ 6943613 h 7039780"/>
              <a:gd name="connsiteX3" fmla="*/ 0 w 7417761"/>
              <a:gd name="connsiteY3" fmla="*/ 7039780 h 7039780"/>
              <a:gd name="connsiteX4" fmla="*/ 15077 w 7417761"/>
              <a:gd name="connsiteY4" fmla="*/ 0 h 7039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17761" h="7039780">
                <a:moveTo>
                  <a:pt x="15077" y="0"/>
                </a:moveTo>
                <a:lnTo>
                  <a:pt x="7380243" y="0"/>
                </a:lnTo>
                <a:lnTo>
                  <a:pt x="7417761" y="6943613"/>
                </a:lnTo>
                <a:lnTo>
                  <a:pt x="0" y="7039780"/>
                </a:lnTo>
                <a:cubicBezTo>
                  <a:pt x="5026" y="4715941"/>
                  <a:pt x="10051" y="2323839"/>
                  <a:pt x="15077" y="0"/>
                </a:cubicBezTo>
                <a:close/>
              </a:path>
            </a:pathLst>
          </a:custGeom>
          <a:solidFill>
            <a:srgbClr val="042F50">
              <a:lumMod val="90000"/>
              <a:lumOff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44" name="组合 43">
            <a:extLst>
              <a:ext uri="{FF2B5EF4-FFF2-40B4-BE49-F238E27FC236}">
                <a16:creationId xmlns:a16="http://schemas.microsoft.com/office/drawing/2014/main" xmlns="" id="{40F9307C-346E-4A40-B0A4-6717F772EE8C}"/>
              </a:ext>
            </a:extLst>
          </p:cNvPr>
          <p:cNvGrpSpPr/>
          <p:nvPr/>
        </p:nvGrpSpPr>
        <p:grpSpPr>
          <a:xfrm>
            <a:off x="-111133" y="-59961"/>
            <a:ext cx="3893025" cy="830997"/>
            <a:chOff x="76436" y="192487"/>
            <a:chExt cx="3893025" cy="830997"/>
          </a:xfrm>
        </p:grpSpPr>
        <p:sp>
          <p:nvSpPr>
            <p:cNvPr id="45" name="任意多边形 61">
              <a:extLst>
                <a:ext uri="{FF2B5EF4-FFF2-40B4-BE49-F238E27FC236}">
                  <a16:creationId xmlns:a16="http://schemas.microsoft.com/office/drawing/2014/main" xmlns="" id="{9DCB5D6F-E74C-4EF5-9352-BEBC24F10F9B}"/>
                </a:ext>
              </a:extLst>
            </p:cNvPr>
            <p:cNvSpPr/>
            <p:nvPr/>
          </p:nvSpPr>
          <p:spPr>
            <a:xfrm>
              <a:off x="283764" y="807273"/>
              <a:ext cx="277798" cy="121454"/>
            </a:xfrm>
            <a:custGeom>
              <a:avLst/>
              <a:gdLst>
                <a:gd name="connsiteX0" fmla="*/ 0 w 1388493"/>
                <a:gd name="connsiteY0" fmla="*/ 0 h 609600"/>
                <a:gd name="connsiteX1" fmla="*/ 150486 w 1388493"/>
                <a:gd name="connsiteY1" fmla="*/ 0 h 609600"/>
                <a:gd name="connsiteX2" fmla="*/ 150486 w 1388493"/>
                <a:gd name="connsiteY2" fmla="*/ 459114 h 609600"/>
                <a:gd name="connsiteX3" fmla="*/ 1388493 w 1388493"/>
                <a:gd name="connsiteY3" fmla="*/ 459114 h 609600"/>
                <a:gd name="connsiteX4" fmla="*/ 1388493 w 1388493"/>
                <a:gd name="connsiteY4" fmla="*/ 609600 h 609600"/>
                <a:gd name="connsiteX5" fmla="*/ 0 w 1388493"/>
                <a:gd name="connsiteY5" fmla="*/ 609600 h 609600"/>
                <a:gd name="connsiteX6" fmla="*/ 0 w 1388493"/>
                <a:gd name="connsiteY6" fmla="*/ 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88493" h="609600">
                  <a:moveTo>
                    <a:pt x="0" y="0"/>
                  </a:moveTo>
                  <a:lnTo>
                    <a:pt x="150486" y="0"/>
                  </a:lnTo>
                  <a:lnTo>
                    <a:pt x="150486" y="459114"/>
                  </a:lnTo>
                  <a:lnTo>
                    <a:pt x="1388493" y="459114"/>
                  </a:lnTo>
                  <a:lnTo>
                    <a:pt x="1388493" y="609600"/>
                  </a:lnTo>
                  <a:lnTo>
                    <a:pt x="0" y="609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6" name="任意多边形 90">
              <a:extLst>
                <a:ext uri="{FF2B5EF4-FFF2-40B4-BE49-F238E27FC236}">
                  <a16:creationId xmlns:a16="http://schemas.microsoft.com/office/drawing/2014/main" xmlns="" id="{94590C2D-E029-4C58-A4AD-686C292B7E03}"/>
                </a:ext>
              </a:extLst>
            </p:cNvPr>
            <p:cNvSpPr/>
            <p:nvPr/>
          </p:nvSpPr>
          <p:spPr>
            <a:xfrm>
              <a:off x="817244" y="807273"/>
              <a:ext cx="277577" cy="121454"/>
            </a:xfrm>
            <a:custGeom>
              <a:avLst/>
              <a:gdLst>
                <a:gd name="connsiteX0" fmla="*/ 1236905 w 1387391"/>
                <a:gd name="connsiteY0" fmla="*/ 0 h 609600"/>
                <a:gd name="connsiteX1" fmla="*/ 1387391 w 1387391"/>
                <a:gd name="connsiteY1" fmla="*/ 0 h 609600"/>
                <a:gd name="connsiteX2" fmla="*/ 1387391 w 1387391"/>
                <a:gd name="connsiteY2" fmla="*/ 609600 h 609600"/>
                <a:gd name="connsiteX3" fmla="*/ 0 w 1387391"/>
                <a:gd name="connsiteY3" fmla="*/ 609600 h 609600"/>
                <a:gd name="connsiteX4" fmla="*/ 0 w 1387391"/>
                <a:gd name="connsiteY4" fmla="*/ 459114 h 609600"/>
                <a:gd name="connsiteX5" fmla="*/ 1236905 w 1387391"/>
                <a:gd name="connsiteY5" fmla="*/ 459114 h 609600"/>
                <a:gd name="connsiteX6" fmla="*/ 1236905 w 1387391"/>
                <a:gd name="connsiteY6" fmla="*/ 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87391" h="609600">
                  <a:moveTo>
                    <a:pt x="1236905" y="0"/>
                  </a:moveTo>
                  <a:lnTo>
                    <a:pt x="1387391" y="0"/>
                  </a:lnTo>
                  <a:lnTo>
                    <a:pt x="1387391" y="609600"/>
                  </a:lnTo>
                  <a:lnTo>
                    <a:pt x="0" y="609600"/>
                  </a:lnTo>
                  <a:lnTo>
                    <a:pt x="0" y="459114"/>
                  </a:lnTo>
                  <a:lnTo>
                    <a:pt x="1236905" y="459114"/>
                  </a:lnTo>
                  <a:lnTo>
                    <a:pt x="123690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7" name="文本框 46">
              <a:extLst>
                <a:ext uri="{FF2B5EF4-FFF2-40B4-BE49-F238E27FC236}">
                  <a16:creationId xmlns:a16="http://schemas.microsoft.com/office/drawing/2014/main" xmlns="" id="{45C5CC4F-0A36-4964-AF5D-A478D31C6C69}"/>
                </a:ext>
              </a:extLst>
            </p:cNvPr>
            <p:cNvSpPr txBox="1"/>
            <p:nvPr/>
          </p:nvSpPr>
          <p:spPr>
            <a:xfrm>
              <a:off x="422663" y="192487"/>
              <a:ext cx="49303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4800" dirty="0">
                  <a:solidFill>
                    <a:prstClr val="white"/>
                  </a:solidFill>
                  <a:cs typeface="+mn-ea"/>
                  <a:sym typeface="+mn-lt"/>
                </a:rPr>
                <a:t>3</a:t>
              </a:r>
              <a:endParaRPr lang="zh-CN" altLang="en-US" sz="48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48" name="任意多边形 92">
              <a:extLst>
                <a:ext uri="{FF2B5EF4-FFF2-40B4-BE49-F238E27FC236}">
                  <a16:creationId xmlns:a16="http://schemas.microsoft.com/office/drawing/2014/main" xmlns="" id="{CBC53079-EF69-4124-BECC-4BF3F0A340F5}"/>
                </a:ext>
              </a:extLst>
            </p:cNvPr>
            <p:cNvSpPr/>
            <p:nvPr/>
          </p:nvSpPr>
          <p:spPr>
            <a:xfrm>
              <a:off x="282936" y="254000"/>
              <a:ext cx="811057" cy="276403"/>
            </a:xfrm>
            <a:custGeom>
              <a:avLst/>
              <a:gdLst>
                <a:gd name="connsiteX0" fmla="*/ 0 w 4331171"/>
                <a:gd name="connsiteY0" fmla="*/ 0 h 1476034"/>
                <a:gd name="connsiteX1" fmla="*/ 4331171 w 4331171"/>
                <a:gd name="connsiteY1" fmla="*/ 0 h 1476034"/>
                <a:gd name="connsiteX2" fmla="*/ 4331171 w 4331171"/>
                <a:gd name="connsiteY2" fmla="*/ 1476034 h 1476034"/>
                <a:gd name="connsiteX3" fmla="*/ 4180181 w 4331171"/>
                <a:gd name="connsiteY3" fmla="*/ 1476034 h 1476034"/>
                <a:gd name="connsiteX4" fmla="*/ 4180181 w 4331171"/>
                <a:gd name="connsiteY4" fmla="*/ 150990 h 1476034"/>
                <a:gd name="connsiteX5" fmla="*/ 150990 w 4331171"/>
                <a:gd name="connsiteY5" fmla="*/ 150990 h 1476034"/>
                <a:gd name="connsiteX6" fmla="*/ 150990 w 4331171"/>
                <a:gd name="connsiteY6" fmla="*/ 1476034 h 1476034"/>
                <a:gd name="connsiteX7" fmla="*/ 0 w 4331171"/>
                <a:gd name="connsiteY7" fmla="*/ 1476034 h 1476034"/>
                <a:gd name="connsiteX8" fmla="*/ 0 w 4331171"/>
                <a:gd name="connsiteY8" fmla="*/ 0 h 1476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31171" h="1476034">
                  <a:moveTo>
                    <a:pt x="0" y="0"/>
                  </a:moveTo>
                  <a:lnTo>
                    <a:pt x="4331171" y="0"/>
                  </a:lnTo>
                  <a:lnTo>
                    <a:pt x="4331171" y="1476034"/>
                  </a:lnTo>
                  <a:lnTo>
                    <a:pt x="4180181" y="1476034"/>
                  </a:lnTo>
                  <a:lnTo>
                    <a:pt x="4180181" y="150990"/>
                  </a:lnTo>
                  <a:lnTo>
                    <a:pt x="150990" y="150990"/>
                  </a:lnTo>
                  <a:lnTo>
                    <a:pt x="150990" y="1476034"/>
                  </a:lnTo>
                  <a:lnTo>
                    <a:pt x="0" y="14760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9" name="矩形 48">
              <a:extLst>
                <a:ext uri="{FF2B5EF4-FFF2-40B4-BE49-F238E27FC236}">
                  <a16:creationId xmlns:a16="http://schemas.microsoft.com/office/drawing/2014/main" xmlns="" id="{B9DA2E71-A837-498B-AA19-665B33FF0FC1}"/>
                </a:ext>
              </a:extLst>
            </p:cNvPr>
            <p:cNvSpPr/>
            <p:nvPr/>
          </p:nvSpPr>
          <p:spPr>
            <a:xfrm rot="19852046">
              <a:off x="76436" y="952418"/>
              <a:ext cx="390110" cy="134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50" name="直接连接符 49">
              <a:extLst>
                <a:ext uri="{FF2B5EF4-FFF2-40B4-BE49-F238E27FC236}">
                  <a16:creationId xmlns:a16="http://schemas.microsoft.com/office/drawing/2014/main" xmlns="" id="{C3F3566E-FA2B-425F-AAA3-296537A2C1A3}"/>
                </a:ext>
              </a:extLst>
            </p:cNvPr>
            <p:cNvCxnSpPr/>
            <p:nvPr/>
          </p:nvCxnSpPr>
          <p:spPr>
            <a:xfrm flipV="1">
              <a:off x="125425" y="750208"/>
              <a:ext cx="410544" cy="230085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文本框 50">
              <a:extLst>
                <a:ext uri="{FF2B5EF4-FFF2-40B4-BE49-F238E27FC236}">
                  <a16:creationId xmlns:a16="http://schemas.microsoft.com/office/drawing/2014/main" xmlns="" id="{1D873468-52E6-47BD-B980-B7811A0BFF8E}"/>
                </a:ext>
              </a:extLst>
            </p:cNvPr>
            <p:cNvSpPr txBox="1"/>
            <p:nvPr/>
          </p:nvSpPr>
          <p:spPr>
            <a:xfrm>
              <a:off x="1171384" y="310382"/>
              <a:ext cx="279807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solidFill>
                    <a:schemeClr val="bg1"/>
                  </a:solidFill>
                  <a:cs typeface="+mn-ea"/>
                  <a:sym typeface="+mn-lt"/>
                </a:rPr>
                <a:t>第三部分</a:t>
              </a:r>
            </a:p>
          </p:txBody>
        </p:sp>
      </p:grpSp>
      <p:sp>
        <p:nvSpPr>
          <p:cNvPr id="43" name="六边形 42">
            <a:extLst>
              <a:ext uri="{FF2B5EF4-FFF2-40B4-BE49-F238E27FC236}">
                <a16:creationId xmlns:a16="http://schemas.microsoft.com/office/drawing/2014/main" xmlns="" id="{F4D815E3-EC9B-465C-84E8-D5817366C0DD}"/>
              </a:ext>
            </a:extLst>
          </p:cNvPr>
          <p:cNvSpPr/>
          <p:nvPr/>
        </p:nvSpPr>
        <p:spPr>
          <a:xfrm rot="5400000">
            <a:off x="1666329" y="1699397"/>
            <a:ext cx="2474976" cy="2133600"/>
          </a:xfrm>
          <a:prstGeom prst="hexagon">
            <a:avLst>
              <a:gd name="adj" fmla="val 28571"/>
              <a:gd name="vf" fmla="val 11547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00">
              <a:solidFill>
                <a:srgbClr val="03264B"/>
              </a:solidFill>
              <a:cs typeface="+mn-ea"/>
              <a:sym typeface="+mn-lt"/>
            </a:endParaRPr>
          </a:p>
        </p:txBody>
      </p:sp>
      <p:sp>
        <p:nvSpPr>
          <p:cNvPr id="52" name="六边形 51">
            <a:extLst>
              <a:ext uri="{FF2B5EF4-FFF2-40B4-BE49-F238E27FC236}">
                <a16:creationId xmlns:a16="http://schemas.microsoft.com/office/drawing/2014/main" xmlns="" id="{C4C84566-4566-4973-AD91-03BA9D8BED5F}"/>
              </a:ext>
            </a:extLst>
          </p:cNvPr>
          <p:cNvSpPr/>
          <p:nvPr/>
        </p:nvSpPr>
        <p:spPr>
          <a:xfrm rot="5400000">
            <a:off x="4008685" y="1699397"/>
            <a:ext cx="2474976" cy="2133600"/>
          </a:xfrm>
          <a:prstGeom prst="hexagon">
            <a:avLst>
              <a:gd name="adj" fmla="val 28571"/>
              <a:gd name="vf" fmla="val 11547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300">
              <a:solidFill>
                <a:srgbClr val="03264B"/>
              </a:solidFill>
              <a:cs typeface="+mn-ea"/>
              <a:sym typeface="+mn-lt"/>
            </a:endParaRPr>
          </a:p>
        </p:txBody>
      </p:sp>
      <p:sp>
        <p:nvSpPr>
          <p:cNvPr id="53" name="六边形 52">
            <a:extLst>
              <a:ext uri="{FF2B5EF4-FFF2-40B4-BE49-F238E27FC236}">
                <a16:creationId xmlns:a16="http://schemas.microsoft.com/office/drawing/2014/main" xmlns="" id="{28140E2B-4BB9-407E-8A65-4D30F17CBF0B}"/>
              </a:ext>
            </a:extLst>
          </p:cNvPr>
          <p:cNvSpPr/>
          <p:nvPr/>
        </p:nvSpPr>
        <p:spPr>
          <a:xfrm rot="5400000">
            <a:off x="6338341" y="1699397"/>
            <a:ext cx="2474976" cy="2133600"/>
          </a:xfrm>
          <a:prstGeom prst="hexagon">
            <a:avLst>
              <a:gd name="adj" fmla="val 28571"/>
              <a:gd name="vf" fmla="val 11547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300">
              <a:solidFill>
                <a:srgbClr val="03264B"/>
              </a:solidFill>
              <a:cs typeface="+mn-ea"/>
              <a:sym typeface="+mn-lt"/>
            </a:endParaRPr>
          </a:p>
        </p:txBody>
      </p:sp>
      <p:sp>
        <p:nvSpPr>
          <p:cNvPr id="54" name="六边形 12">
            <a:extLst>
              <a:ext uri="{FF2B5EF4-FFF2-40B4-BE49-F238E27FC236}">
                <a16:creationId xmlns:a16="http://schemas.microsoft.com/office/drawing/2014/main" xmlns="" id="{4E74735D-9753-4D5B-A0F4-63D3A393A5A3}"/>
              </a:ext>
            </a:extLst>
          </p:cNvPr>
          <p:cNvSpPr/>
          <p:nvPr/>
        </p:nvSpPr>
        <p:spPr>
          <a:xfrm rot="5400000">
            <a:off x="2801642" y="3731541"/>
            <a:ext cx="2563367" cy="2209799"/>
          </a:xfrm>
          <a:custGeom>
            <a:avLst/>
            <a:gdLst/>
            <a:ahLst/>
            <a:cxnLst/>
            <a:rect l="l" t="t" r="r" b="b"/>
            <a:pathLst>
              <a:path w="1922525" h="1657349">
                <a:moveTo>
                  <a:pt x="115809" y="823912"/>
                </a:moveTo>
                <a:lnTo>
                  <a:pt x="526739" y="1543049"/>
                </a:lnTo>
                <a:lnTo>
                  <a:pt x="1373277" y="1543049"/>
                </a:lnTo>
                <a:lnTo>
                  <a:pt x="1784207" y="823912"/>
                </a:lnTo>
                <a:lnTo>
                  <a:pt x="1373277" y="104774"/>
                </a:lnTo>
                <a:lnTo>
                  <a:pt x="526739" y="104774"/>
                </a:lnTo>
                <a:close/>
                <a:moveTo>
                  <a:pt x="0" y="828675"/>
                </a:moveTo>
                <a:lnTo>
                  <a:pt x="473521" y="0"/>
                </a:lnTo>
                <a:lnTo>
                  <a:pt x="1449004" y="0"/>
                </a:lnTo>
                <a:lnTo>
                  <a:pt x="1922525" y="828675"/>
                </a:lnTo>
                <a:lnTo>
                  <a:pt x="1449004" y="1657349"/>
                </a:lnTo>
                <a:lnTo>
                  <a:pt x="473521" y="16573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300">
              <a:cs typeface="+mn-ea"/>
              <a:sym typeface="+mn-lt"/>
            </a:endParaRPr>
          </a:p>
        </p:txBody>
      </p:sp>
      <p:sp>
        <p:nvSpPr>
          <p:cNvPr id="55" name="六边形 12">
            <a:extLst>
              <a:ext uri="{FF2B5EF4-FFF2-40B4-BE49-F238E27FC236}">
                <a16:creationId xmlns:a16="http://schemas.microsoft.com/office/drawing/2014/main" xmlns="" id="{E349E3CB-4C6B-42FA-A2AE-6056EFB25017}"/>
              </a:ext>
            </a:extLst>
          </p:cNvPr>
          <p:cNvSpPr/>
          <p:nvPr/>
        </p:nvSpPr>
        <p:spPr>
          <a:xfrm rot="5400000">
            <a:off x="5154717" y="3731541"/>
            <a:ext cx="2563367" cy="2209799"/>
          </a:xfrm>
          <a:custGeom>
            <a:avLst/>
            <a:gdLst/>
            <a:ahLst/>
            <a:cxnLst/>
            <a:rect l="l" t="t" r="r" b="b"/>
            <a:pathLst>
              <a:path w="1922525" h="1657349">
                <a:moveTo>
                  <a:pt x="115809" y="823912"/>
                </a:moveTo>
                <a:lnTo>
                  <a:pt x="526739" y="1543049"/>
                </a:lnTo>
                <a:lnTo>
                  <a:pt x="1373277" y="1543049"/>
                </a:lnTo>
                <a:lnTo>
                  <a:pt x="1784207" y="823912"/>
                </a:lnTo>
                <a:lnTo>
                  <a:pt x="1373277" y="104774"/>
                </a:lnTo>
                <a:lnTo>
                  <a:pt x="526739" y="104774"/>
                </a:lnTo>
                <a:close/>
                <a:moveTo>
                  <a:pt x="0" y="828675"/>
                </a:moveTo>
                <a:lnTo>
                  <a:pt x="473521" y="0"/>
                </a:lnTo>
                <a:lnTo>
                  <a:pt x="1449004" y="0"/>
                </a:lnTo>
                <a:lnTo>
                  <a:pt x="1922525" y="828675"/>
                </a:lnTo>
                <a:lnTo>
                  <a:pt x="1449004" y="1657349"/>
                </a:lnTo>
                <a:lnTo>
                  <a:pt x="473521" y="16573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300">
              <a:cs typeface="+mn-ea"/>
              <a:sym typeface="+mn-lt"/>
            </a:endParaRPr>
          </a:p>
        </p:txBody>
      </p:sp>
      <p:sp>
        <p:nvSpPr>
          <p:cNvPr id="61" name="六边形 12">
            <a:extLst>
              <a:ext uri="{FF2B5EF4-FFF2-40B4-BE49-F238E27FC236}">
                <a16:creationId xmlns:a16="http://schemas.microsoft.com/office/drawing/2014/main" xmlns="" id="{15CA64EF-44DB-4C7E-80EA-AE982115C838}"/>
              </a:ext>
            </a:extLst>
          </p:cNvPr>
          <p:cNvSpPr/>
          <p:nvPr/>
        </p:nvSpPr>
        <p:spPr>
          <a:xfrm rot="5400000">
            <a:off x="7487416" y="3725918"/>
            <a:ext cx="2563367" cy="2209799"/>
          </a:xfrm>
          <a:custGeom>
            <a:avLst/>
            <a:gdLst/>
            <a:ahLst/>
            <a:cxnLst/>
            <a:rect l="l" t="t" r="r" b="b"/>
            <a:pathLst>
              <a:path w="1922525" h="1657349">
                <a:moveTo>
                  <a:pt x="115809" y="823912"/>
                </a:moveTo>
                <a:lnTo>
                  <a:pt x="526739" y="1543049"/>
                </a:lnTo>
                <a:lnTo>
                  <a:pt x="1373277" y="1543049"/>
                </a:lnTo>
                <a:lnTo>
                  <a:pt x="1784207" y="823912"/>
                </a:lnTo>
                <a:lnTo>
                  <a:pt x="1373277" y="104774"/>
                </a:lnTo>
                <a:lnTo>
                  <a:pt x="526739" y="104774"/>
                </a:lnTo>
                <a:close/>
                <a:moveTo>
                  <a:pt x="0" y="828675"/>
                </a:moveTo>
                <a:lnTo>
                  <a:pt x="473521" y="0"/>
                </a:lnTo>
                <a:lnTo>
                  <a:pt x="1449004" y="0"/>
                </a:lnTo>
                <a:lnTo>
                  <a:pt x="1922525" y="828675"/>
                </a:lnTo>
                <a:lnTo>
                  <a:pt x="1449004" y="1657349"/>
                </a:lnTo>
                <a:lnTo>
                  <a:pt x="473521" y="16573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300">
              <a:cs typeface="+mn-ea"/>
              <a:sym typeface="+mn-lt"/>
            </a:endParaRPr>
          </a:p>
        </p:txBody>
      </p:sp>
      <p:sp>
        <p:nvSpPr>
          <p:cNvPr id="62" name="矩形 6">
            <a:extLst>
              <a:ext uri="{FF2B5EF4-FFF2-40B4-BE49-F238E27FC236}">
                <a16:creationId xmlns:a16="http://schemas.microsoft.com/office/drawing/2014/main" xmlns="" id="{3C37401A-86CE-4BEA-B916-7D4B938F77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0726" y="1962896"/>
            <a:ext cx="1532501" cy="1092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1300" dirty="0">
                <a:solidFill>
                  <a:srgbClr val="03264B"/>
                </a:solidFill>
                <a:cs typeface="+mn-ea"/>
                <a:sym typeface="+mn-lt"/>
              </a:rPr>
              <a:t>单击此处添加您的文本，并根据需要修改文字的颜色及大小。单击此处添加您的文本</a:t>
            </a:r>
          </a:p>
        </p:txBody>
      </p:sp>
      <p:sp>
        <p:nvSpPr>
          <p:cNvPr id="65" name="TextBox 36">
            <a:extLst>
              <a:ext uri="{FF2B5EF4-FFF2-40B4-BE49-F238E27FC236}">
                <a16:creationId xmlns:a16="http://schemas.microsoft.com/office/drawing/2014/main" xmlns="" id="{E85773A6-4796-4F15-A679-AAE458ACEC3B}"/>
              </a:ext>
            </a:extLst>
          </p:cNvPr>
          <p:cNvSpPr txBox="1"/>
          <p:nvPr/>
        </p:nvSpPr>
        <p:spPr>
          <a:xfrm>
            <a:off x="3391578" y="4044362"/>
            <a:ext cx="1383493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300" dirty="0">
                <a:solidFill>
                  <a:schemeClr val="bg1"/>
                </a:solidFill>
                <a:cs typeface="+mn-ea"/>
                <a:sym typeface="+mn-lt"/>
              </a:rPr>
              <a:t>单击此处添加您的文本，并根据需要修改文字的颜色及大小。单击此处添加您的文本</a:t>
            </a:r>
          </a:p>
        </p:txBody>
      </p:sp>
      <p:sp>
        <p:nvSpPr>
          <p:cNvPr id="68" name="矩形 6">
            <a:extLst>
              <a:ext uri="{FF2B5EF4-FFF2-40B4-BE49-F238E27FC236}">
                <a16:creationId xmlns:a16="http://schemas.microsoft.com/office/drawing/2014/main" xmlns="" id="{26184A35-9D59-4797-84CA-CA5FC75862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65250" y="1958543"/>
            <a:ext cx="1532501" cy="1092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1300" dirty="0">
                <a:solidFill>
                  <a:srgbClr val="03264B"/>
                </a:solidFill>
                <a:cs typeface="+mn-ea"/>
                <a:sym typeface="+mn-lt"/>
              </a:rPr>
              <a:t>单击此处添加您的文本，并根据需要修改文字的颜色及大小。单击此处添加您的文本</a:t>
            </a:r>
          </a:p>
        </p:txBody>
      </p:sp>
      <p:sp>
        <p:nvSpPr>
          <p:cNvPr id="69" name="矩形 6">
            <a:extLst>
              <a:ext uri="{FF2B5EF4-FFF2-40B4-BE49-F238E27FC236}">
                <a16:creationId xmlns:a16="http://schemas.microsoft.com/office/drawing/2014/main" xmlns="" id="{A8791218-0B61-48D2-8B46-EABD800D51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16990" y="1936470"/>
            <a:ext cx="1532501" cy="1092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1300" dirty="0">
                <a:solidFill>
                  <a:srgbClr val="03264B"/>
                </a:solidFill>
                <a:cs typeface="+mn-ea"/>
                <a:sym typeface="+mn-lt"/>
              </a:rPr>
              <a:t>单击此处添加您的文本，并根据需要修改文字的颜色及大小。单击此处添加您的文本</a:t>
            </a:r>
          </a:p>
        </p:txBody>
      </p:sp>
      <p:sp>
        <p:nvSpPr>
          <p:cNvPr id="70" name="TextBox 36">
            <a:extLst>
              <a:ext uri="{FF2B5EF4-FFF2-40B4-BE49-F238E27FC236}">
                <a16:creationId xmlns:a16="http://schemas.microsoft.com/office/drawing/2014/main" xmlns="" id="{D91E546E-5BC9-4D60-8F5A-9BAC13158BDA}"/>
              </a:ext>
            </a:extLst>
          </p:cNvPr>
          <p:cNvSpPr txBox="1"/>
          <p:nvPr/>
        </p:nvSpPr>
        <p:spPr>
          <a:xfrm>
            <a:off x="5817282" y="4062458"/>
            <a:ext cx="1383493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300" dirty="0">
                <a:solidFill>
                  <a:schemeClr val="bg1"/>
                </a:solidFill>
                <a:cs typeface="+mn-ea"/>
                <a:sym typeface="+mn-lt"/>
              </a:rPr>
              <a:t>单击此处添加您的文本，并根据需要修改文字的颜色及大小。单击此处添加您的文本</a:t>
            </a:r>
          </a:p>
        </p:txBody>
      </p:sp>
      <p:sp>
        <p:nvSpPr>
          <p:cNvPr id="71" name="TextBox 36">
            <a:extLst>
              <a:ext uri="{FF2B5EF4-FFF2-40B4-BE49-F238E27FC236}">
                <a16:creationId xmlns:a16="http://schemas.microsoft.com/office/drawing/2014/main" xmlns="" id="{7B36704C-A0E8-41AE-8E82-CC547B013117}"/>
              </a:ext>
            </a:extLst>
          </p:cNvPr>
          <p:cNvSpPr txBox="1"/>
          <p:nvPr/>
        </p:nvSpPr>
        <p:spPr>
          <a:xfrm>
            <a:off x="8104146" y="4048489"/>
            <a:ext cx="1383493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300" dirty="0">
                <a:solidFill>
                  <a:schemeClr val="bg1"/>
                </a:solidFill>
                <a:cs typeface="+mn-ea"/>
                <a:sym typeface="+mn-lt"/>
              </a:rPr>
              <a:t>单击此处添加您的文本，并根据需要修改文字的颜色及大小。单击此处添加您的文本</a:t>
            </a:r>
          </a:p>
        </p:txBody>
      </p:sp>
    </p:spTree>
    <p:extLst>
      <p:ext uri="{BB962C8B-B14F-4D97-AF65-F5344CB8AC3E}">
        <p14:creationId xmlns:p14="http://schemas.microsoft.com/office/powerpoint/2010/main" val="302776174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:a16="http://schemas.microsoft.com/office/drawing/2014/main" xmlns="" id="{BEC650C8-0B47-4CD7-A211-FA4B8A2532BC}"/>
              </a:ext>
            </a:extLst>
          </p:cNvPr>
          <p:cNvSpPr>
            <a:spLocks/>
          </p:cNvSpPr>
          <p:nvPr/>
        </p:nvSpPr>
        <p:spPr bwMode="auto">
          <a:xfrm>
            <a:off x="-2" y="-14990"/>
            <a:ext cx="3730356" cy="6891799"/>
          </a:xfrm>
          <a:custGeom>
            <a:avLst/>
            <a:gdLst>
              <a:gd name="connsiteX0" fmla="*/ 0 w 7732730"/>
              <a:gd name="connsiteY0" fmla="*/ 0 h 6861819"/>
              <a:gd name="connsiteX1" fmla="*/ 7732730 w 7732730"/>
              <a:gd name="connsiteY1" fmla="*/ 0 h 6861819"/>
              <a:gd name="connsiteX2" fmla="*/ 7732730 w 7732730"/>
              <a:gd name="connsiteY2" fmla="*/ 6861819 h 6861819"/>
              <a:gd name="connsiteX3" fmla="*/ 0 w 7732730"/>
              <a:gd name="connsiteY3" fmla="*/ 6861819 h 6861819"/>
              <a:gd name="connsiteX4" fmla="*/ 0 w 7732730"/>
              <a:gd name="connsiteY4" fmla="*/ 0 h 6861819"/>
              <a:gd name="connsiteX0" fmla="*/ 0 w 7732730"/>
              <a:gd name="connsiteY0" fmla="*/ 0 h 6861819"/>
              <a:gd name="connsiteX1" fmla="*/ 5109451 w 7732730"/>
              <a:gd name="connsiteY1" fmla="*/ 0 h 6861819"/>
              <a:gd name="connsiteX2" fmla="*/ 7732730 w 7732730"/>
              <a:gd name="connsiteY2" fmla="*/ 6861819 h 6861819"/>
              <a:gd name="connsiteX3" fmla="*/ 0 w 7732730"/>
              <a:gd name="connsiteY3" fmla="*/ 6861819 h 6861819"/>
              <a:gd name="connsiteX4" fmla="*/ 0 w 7732730"/>
              <a:gd name="connsiteY4" fmla="*/ 0 h 6861819"/>
              <a:gd name="connsiteX0" fmla="*/ 0 w 5109451"/>
              <a:gd name="connsiteY0" fmla="*/ 0 h 6876809"/>
              <a:gd name="connsiteX1" fmla="*/ 5109451 w 5109451"/>
              <a:gd name="connsiteY1" fmla="*/ 0 h 6876809"/>
              <a:gd name="connsiteX2" fmla="*/ 3520494 w 5109451"/>
              <a:gd name="connsiteY2" fmla="*/ 6876809 h 6876809"/>
              <a:gd name="connsiteX3" fmla="*/ 0 w 5109451"/>
              <a:gd name="connsiteY3" fmla="*/ 6861819 h 6876809"/>
              <a:gd name="connsiteX4" fmla="*/ 0 w 5109451"/>
              <a:gd name="connsiteY4" fmla="*/ 0 h 6876809"/>
              <a:gd name="connsiteX0" fmla="*/ 0 w 3685386"/>
              <a:gd name="connsiteY0" fmla="*/ 14990 h 6891799"/>
              <a:gd name="connsiteX1" fmla="*/ 3685386 w 3685386"/>
              <a:gd name="connsiteY1" fmla="*/ 0 h 6891799"/>
              <a:gd name="connsiteX2" fmla="*/ 3520494 w 3685386"/>
              <a:gd name="connsiteY2" fmla="*/ 6891799 h 6891799"/>
              <a:gd name="connsiteX3" fmla="*/ 0 w 3685386"/>
              <a:gd name="connsiteY3" fmla="*/ 6876809 h 6891799"/>
              <a:gd name="connsiteX4" fmla="*/ 0 w 3685386"/>
              <a:gd name="connsiteY4" fmla="*/ 14990 h 6891799"/>
              <a:gd name="connsiteX0" fmla="*/ 0 w 3730356"/>
              <a:gd name="connsiteY0" fmla="*/ 14990 h 6891799"/>
              <a:gd name="connsiteX1" fmla="*/ 3685386 w 3730356"/>
              <a:gd name="connsiteY1" fmla="*/ 0 h 6891799"/>
              <a:gd name="connsiteX2" fmla="*/ 3730356 w 3730356"/>
              <a:gd name="connsiteY2" fmla="*/ 6891799 h 6891799"/>
              <a:gd name="connsiteX3" fmla="*/ 0 w 3730356"/>
              <a:gd name="connsiteY3" fmla="*/ 6876809 h 6891799"/>
              <a:gd name="connsiteX4" fmla="*/ 0 w 3730356"/>
              <a:gd name="connsiteY4" fmla="*/ 14990 h 6891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30356" h="6891799">
                <a:moveTo>
                  <a:pt x="0" y="14990"/>
                </a:moveTo>
                <a:lnTo>
                  <a:pt x="3685386" y="0"/>
                </a:lnTo>
                <a:lnTo>
                  <a:pt x="3730356" y="6891799"/>
                </a:lnTo>
                <a:lnTo>
                  <a:pt x="0" y="6876809"/>
                </a:lnTo>
                <a:lnTo>
                  <a:pt x="0" y="14990"/>
                </a:lnTo>
                <a:close/>
              </a:path>
            </a:pathLst>
          </a:custGeom>
          <a:solidFill>
            <a:srgbClr val="E24E0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626BE43E-D970-460C-9396-685ACC630444}"/>
              </a:ext>
            </a:extLst>
          </p:cNvPr>
          <p:cNvSpPr>
            <a:spLocks/>
          </p:cNvSpPr>
          <p:nvPr/>
        </p:nvSpPr>
        <p:spPr bwMode="auto">
          <a:xfrm>
            <a:off x="3537679" y="-286"/>
            <a:ext cx="8654320" cy="6903256"/>
          </a:xfrm>
          <a:custGeom>
            <a:avLst/>
            <a:gdLst>
              <a:gd name="connsiteX0" fmla="*/ 0 w 7365166"/>
              <a:gd name="connsiteY0" fmla="*/ 0 h 6858286"/>
              <a:gd name="connsiteX1" fmla="*/ 7365166 w 7365166"/>
              <a:gd name="connsiteY1" fmla="*/ 0 h 6858286"/>
              <a:gd name="connsiteX2" fmla="*/ 7365166 w 7365166"/>
              <a:gd name="connsiteY2" fmla="*/ 6858286 h 6858286"/>
              <a:gd name="connsiteX3" fmla="*/ 0 w 7365166"/>
              <a:gd name="connsiteY3" fmla="*/ 6858286 h 6858286"/>
              <a:gd name="connsiteX4" fmla="*/ 0 w 7365166"/>
              <a:gd name="connsiteY4" fmla="*/ 0 h 6858286"/>
              <a:gd name="connsiteX0" fmla="*/ 0 w 7365166"/>
              <a:gd name="connsiteY0" fmla="*/ 0 h 6858286"/>
              <a:gd name="connsiteX1" fmla="*/ 7365166 w 7365166"/>
              <a:gd name="connsiteY1" fmla="*/ 0 h 6858286"/>
              <a:gd name="connsiteX2" fmla="*/ 7365166 w 7365166"/>
              <a:gd name="connsiteY2" fmla="*/ 6858286 h 6858286"/>
              <a:gd name="connsiteX3" fmla="*/ 2653259 w 7365166"/>
              <a:gd name="connsiteY3" fmla="*/ 6843296 h 6858286"/>
              <a:gd name="connsiteX4" fmla="*/ 0 w 7365166"/>
              <a:gd name="connsiteY4" fmla="*/ 0 h 6858286"/>
              <a:gd name="connsiteX0" fmla="*/ 0 w 7365166"/>
              <a:gd name="connsiteY0" fmla="*/ 0 h 6858286"/>
              <a:gd name="connsiteX1" fmla="*/ 7365166 w 7365166"/>
              <a:gd name="connsiteY1" fmla="*/ 0 h 6858286"/>
              <a:gd name="connsiteX2" fmla="*/ 7365166 w 7365166"/>
              <a:gd name="connsiteY2" fmla="*/ 6858286 h 6858286"/>
              <a:gd name="connsiteX3" fmla="*/ 2623278 w 7365166"/>
              <a:gd name="connsiteY3" fmla="*/ 6858286 h 6858286"/>
              <a:gd name="connsiteX4" fmla="*/ 0 w 7365166"/>
              <a:gd name="connsiteY4" fmla="*/ 0 h 6858286"/>
              <a:gd name="connsiteX0" fmla="*/ 0 w 7365166"/>
              <a:gd name="connsiteY0" fmla="*/ 0 h 6903256"/>
              <a:gd name="connsiteX1" fmla="*/ 7365166 w 7365166"/>
              <a:gd name="connsiteY1" fmla="*/ 0 h 6903256"/>
              <a:gd name="connsiteX2" fmla="*/ 7365166 w 7365166"/>
              <a:gd name="connsiteY2" fmla="*/ 6858286 h 6903256"/>
              <a:gd name="connsiteX3" fmla="*/ 59960 w 7365166"/>
              <a:gd name="connsiteY3" fmla="*/ 6903256 h 6903256"/>
              <a:gd name="connsiteX4" fmla="*/ 0 w 7365166"/>
              <a:gd name="connsiteY4" fmla="*/ 0 h 6903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365166" h="6903256">
                <a:moveTo>
                  <a:pt x="0" y="0"/>
                </a:moveTo>
                <a:lnTo>
                  <a:pt x="7365166" y="0"/>
                </a:lnTo>
                <a:lnTo>
                  <a:pt x="7365166" y="6858286"/>
                </a:lnTo>
                <a:lnTo>
                  <a:pt x="59960" y="6903256"/>
                </a:lnTo>
                <a:lnTo>
                  <a:pt x="0" y="0"/>
                </a:lnTo>
                <a:close/>
              </a:path>
            </a:pathLst>
          </a:custGeom>
          <a:solidFill>
            <a:srgbClr val="042F50">
              <a:lumMod val="90000"/>
              <a:lumOff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0" name="任意多边形 26">
            <a:extLst>
              <a:ext uri="{FF2B5EF4-FFF2-40B4-BE49-F238E27FC236}">
                <a16:creationId xmlns:a16="http://schemas.microsoft.com/office/drawing/2014/main" xmlns="" id="{174A8B76-DAA3-4320-B14F-CA655D4FEC4F}"/>
              </a:ext>
            </a:extLst>
          </p:cNvPr>
          <p:cNvSpPr/>
          <p:nvPr/>
        </p:nvSpPr>
        <p:spPr>
          <a:xfrm>
            <a:off x="624053" y="3543227"/>
            <a:ext cx="871615" cy="593172"/>
          </a:xfrm>
          <a:custGeom>
            <a:avLst/>
            <a:gdLst>
              <a:gd name="connsiteX0" fmla="*/ 0 w 1388493"/>
              <a:gd name="connsiteY0" fmla="*/ 0 h 609600"/>
              <a:gd name="connsiteX1" fmla="*/ 150486 w 1388493"/>
              <a:gd name="connsiteY1" fmla="*/ 0 h 609600"/>
              <a:gd name="connsiteX2" fmla="*/ 150486 w 1388493"/>
              <a:gd name="connsiteY2" fmla="*/ 459114 h 609600"/>
              <a:gd name="connsiteX3" fmla="*/ 1388493 w 1388493"/>
              <a:gd name="connsiteY3" fmla="*/ 459114 h 609600"/>
              <a:gd name="connsiteX4" fmla="*/ 1388493 w 1388493"/>
              <a:gd name="connsiteY4" fmla="*/ 609600 h 609600"/>
              <a:gd name="connsiteX5" fmla="*/ 0 w 1388493"/>
              <a:gd name="connsiteY5" fmla="*/ 609600 h 609600"/>
              <a:gd name="connsiteX6" fmla="*/ 0 w 1388493"/>
              <a:gd name="connsiteY6" fmla="*/ 0 h 60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88493" h="609600">
                <a:moveTo>
                  <a:pt x="0" y="0"/>
                </a:moveTo>
                <a:lnTo>
                  <a:pt x="150486" y="0"/>
                </a:lnTo>
                <a:lnTo>
                  <a:pt x="150486" y="459114"/>
                </a:lnTo>
                <a:lnTo>
                  <a:pt x="1388493" y="459114"/>
                </a:lnTo>
                <a:lnTo>
                  <a:pt x="1388493" y="609600"/>
                </a:lnTo>
                <a:lnTo>
                  <a:pt x="0" y="60960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8C8F0617-9192-400F-8EC4-5FB20D241CB2}"/>
              </a:ext>
            </a:extLst>
          </p:cNvPr>
          <p:cNvSpPr txBox="1"/>
          <p:nvPr/>
        </p:nvSpPr>
        <p:spPr>
          <a:xfrm>
            <a:off x="699283" y="1737342"/>
            <a:ext cx="24079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8000" dirty="0">
                <a:solidFill>
                  <a:prstClr val="white"/>
                </a:solidFill>
                <a:cs typeface="+mn-ea"/>
                <a:sym typeface="+mn-lt"/>
              </a:rPr>
              <a:t>目录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xmlns="" id="{09792913-E9DA-4A45-8275-A8C1D04F6A1B}"/>
              </a:ext>
            </a:extLst>
          </p:cNvPr>
          <p:cNvSpPr/>
          <p:nvPr/>
        </p:nvSpPr>
        <p:spPr>
          <a:xfrm>
            <a:off x="828704" y="3060781"/>
            <a:ext cx="220021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2400" dirty="0">
                <a:solidFill>
                  <a:prstClr val="white"/>
                </a:solidFill>
                <a:cs typeface="+mn-ea"/>
                <a:sym typeface="+mn-lt"/>
              </a:rPr>
              <a:t>CONTENTS</a:t>
            </a:r>
            <a:endParaRPr lang="zh-CN" altLang="en-US" sz="24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xmlns="" id="{83919AA0-C3FE-4606-AC6A-1EF0F8916A5F}"/>
              </a:ext>
            </a:extLst>
          </p:cNvPr>
          <p:cNvSpPr/>
          <p:nvPr/>
        </p:nvSpPr>
        <p:spPr>
          <a:xfrm>
            <a:off x="1289432" y="4421643"/>
            <a:ext cx="115148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600" dirty="0">
                <a:solidFill>
                  <a:prstClr val="white"/>
                </a:solidFill>
                <a:cs typeface="+mn-ea"/>
                <a:sym typeface="+mn-lt"/>
              </a:rPr>
              <a:t>IBAOTU</a:t>
            </a:r>
          </a:p>
        </p:txBody>
      </p:sp>
      <p:sp>
        <p:nvSpPr>
          <p:cNvPr id="25" name="任意多边形 32">
            <a:extLst>
              <a:ext uri="{FF2B5EF4-FFF2-40B4-BE49-F238E27FC236}">
                <a16:creationId xmlns:a16="http://schemas.microsoft.com/office/drawing/2014/main" xmlns="" id="{9B1F1527-A891-4E54-9101-B8CFAD09C5CA}"/>
              </a:ext>
            </a:extLst>
          </p:cNvPr>
          <p:cNvSpPr/>
          <p:nvPr/>
        </p:nvSpPr>
        <p:spPr>
          <a:xfrm>
            <a:off x="624053" y="1254896"/>
            <a:ext cx="2609523" cy="1349933"/>
          </a:xfrm>
          <a:custGeom>
            <a:avLst/>
            <a:gdLst>
              <a:gd name="connsiteX0" fmla="*/ 0 w 4331171"/>
              <a:gd name="connsiteY0" fmla="*/ 0 h 1476034"/>
              <a:gd name="connsiteX1" fmla="*/ 4331171 w 4331171"/>
              <a:gd name="connsiteY1" fmla="*/ 0 h 1476034"/>
              <a:gd name="connsiteX2" fmla="*/ 4331171 w 4331171"/>
              <a:gd name="connsiteY2" fmla="*/ 1476034 h 1476034"/>
              <a:gd name="connsiteX3" fmla="*/ 4180181 w 4331171"/>
              <a:gd name="connsiteY3" fmla="*/ 1476034 h 1476034"/>
              <a:gd name="connsiteX4" fmla="*/ 4180181 w 4331171"/>
              <a:gd name="connsiteY4" fmla="*/ 150990 h 1476034"/>
              <a:gd name="connsiteX5" fmla="*/ 150990 w 4331171"/>
              <a:gd name="connsiteY5" fmla="*/ 150990 h 1476034"/>
              <a:gd name="connsiteX6" fmla="*/ 150990 w 4331171"/>
              <a:gd name="connsiteY6" fmla="*/ 1476034 h 1476034"/>
              <a:gd name="connsiteX7" fmla="*/ 0 w 4331171"/>
              <a:gd name="connsiteY7" fmla="*/ 1476034 h 1476034"/>
              <a:gd name="connsiteX8" fmla="*/ 0 w 4331171"/>
              <a:gd name="connsiteY8" fmla="*/ 0 h 1476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331171" h="1476034">
                <a:moveTo>
                  <a:pt x="0" y="0"/>
                </a:moveTo>
                <a:lnTo>
                  <a:pt x="4331171" y="0"/>
                </a:lnTo>
                <a:lnTo>
                  <a:pt x="4331171" y="1476034"/>
                </a:lnTo>
                <a:lnTo>
                  <a:pt x="4180181" y="1476034"/>
                </a:lnTo>
                <a:lnTo>
                  <a:pt x="4180181" y="150990"/>
                </a:lnTo>
                <a:lnTo>
                  <a:pt x="150990" y="150990"/>
                </a:lnTo>
                <a:lnTo>
                  <a:pt x="150990" y="1476034"/>
                </a:lnTo>
                <a:lnTo>
                  <a:pt x="0" y="1476034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grpSp>
        <p:nvGrpSpPr>
          <p:cNvPr id="31" name="组合 30">
            <a:extLst>
              <a:ext uri="{FF2B5EF4-FFF2-40B4-BE49-F238E27FC236}">
                <a16:creationId xmlns:a16="http://schemas.microsoft.com/office/drawing/2014/main" xmlns="" id="{5272ECB5-3A53-4B1A-83E9-D3A8FB2D8391}"/>
              </a:ext>
            </a:extLst>
          </p:cNvPr>
          <p:cNvGrpSpPr/>
          <p:nvPr/>
        </p:nvGrpSpPr>
        <p:grpSpPr>
          <a:xfrm>
            <a:off x="4191945" y="1287342"/>
            <a:ext cx="972000" cy="900000"/>
            <a:chOff x="6689557" y="1171073"/>
            <a:chExt cx="1094872" cy="1074821"/>
          </a:xfrm>
          <a:effectLst>
            <a:outerShdw blurRad="50800" dist="127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2" name="椭圆 8">
              <a:extLst>
                <a:ext uri="{FF2B5EF4-FFF2-40B4-BE49-F238E27FC236}">
                  <a16:creationId xmlns:a16="http://schemas.microsoft.com/office/drawing/2014/main" xmlns="" id="{76411E80-D150-4621-A6E7-548D6F5E3552}"/>
                </a:ext>
              </a:extLst>
            </p:cNvPr>
            <p:cNvSpPr/>
            <p:nvPr/>
          </p:nvSpPr>
          <p:spPr>
            <a:xfrm>
              <a:off x="6689557" y="1171073"/>
              <a:ext cx="1058779" cy="1074821"/>
            </a:xfrm>
            <a:prstGeom prst="diamond">
              <a:avLst/>
            </a:prstGeom>
            <a:solidFill>
              <a:srgbClr val="E24E0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sp>
          <p:nvSpPr>
            <p:cNvPr id="33" name="矩形 11">
              <a:extLst>
                <a:ext uri="{FF2B5EF4-FFF2-40B4-BE49-F238E27FC236}">
                  <a16:creationId xmlns:a16="http://schemas.microsoft.com/office/drawing/2014/main" xmlns="" id="{B3986964-B32E-4E52-9275-A2E6E1590583}"/>
                </a:ext>
              </a:extLst>
            </p:cNvPr>
            <p:cNvSpPr/>
            <p:nvPr/>
          </p:nvSpPr>
          <p:spPr>
            <a:xfrm>
              <a:off x="6725650" y="1247010"/>
              <a:ext cx="1058779" cy="922946"/>
            </a:xfrm>
            <a:prstGeom prst="diamond">
              <a:avLst/>
            </a:prstGeom>
            <a:no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2000" b="1" spc="600" dirty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endParaRPr lang="zh-CN" altLang="en-US" sz="2000" b="1" spc="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4" name="组合 33">
            <a:extLst>
              <a:ext uri="{FF2B5EF4-FFF2-40B4-BE49-F238E27FC236}">
                <a16:creationId xmlns:a16="http://schemas.microsoft.com/office/drawing/2014/main" xmlns="" id="{F47AB857-4A4C-4C2B-B0CA-AC1E2CEBBA96}"/>
              </a:ext>
            </a:extLst>
          </p:cNvPr>
          <p:cNvGrpSpPr/>
          <p:nvPr/>
        </p:nvGrpSpPr>
        <p:grpSpPr>
          <a:xfrm>
            <a:off x="4228037" y="2995825"/>
            <a:ext cx="936000" cy="936000"/>
            <a:chOff x="6725649" y="2879556"/>
            <a:chExt cx="1058781" cy="1074821"/>
          </a:xfrm>
          <a:effectLst>
            <a:outerShdw blurRad="50800" dist="127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5" name="椭圆 9">
              <a:extLst>
                <a:ext uri="{FF2B5EF4-FFF2-40B4-BE49-F238E27FC236}">
                  <a16:creationId xmlns:a16="http://schemas.microsoft.com/office/drawing/2014/main" xmlns="" id="{B210C226-BEB2-4617-8906-28BC397301AB}"/>
                </a:ext>
              </a:extLst>
            </p:cNvPr>
            <p:cNvSpPr/>
            <p:nvPr/>
          </p:nvSpPr>
          <p:spPr>
            <a:xfrm>
              <a:off x="6725651" y="2879556"/>
              <a:ext cx="1058779" cy="1074821"/>
            </a:xfrm>
            <a:prstGeom prst="diamond">
              <a:avLst/>
            </a:prstGeom>
            <a:solidFill>
              <a:srgbClr val="E24E0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sp>
          <p:nvSpPr>
            <p:cNvPr id="36" name="矩形 12">
              <a:extLst>
                <a:ext uri="{FF2B5EF4-FFF2-40B4-BE49-F238E27FC236}">
                  <a16:creationId xmlns:a16="http://schemas.microsoft.com/office/drawing/2014/main" xmlns="" id="{7E48A43B-AFC8-4FAB-B86B-7F7E505422C9}"/>
                </a:ext>
              </a:extLst>
            </p:cNvPr>
            <p:cNvSpPr/>
            <p:nvPr/>
          </p:nvSpPr>
          <p:spPr>
            <a:xfrm>
              <a:off x="6725649" y="2955493"/>
              <a:ext cx="1058779" cy="922946"/>
            </a:xfrm>
            <a:prstGeom prst="diamond">
              <a:avLst/>
            </a:prstGeom>
            <a:no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2000" b="1" spc="600" dirty="0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  <a:endParaRPr lang="zh-CN" altLang="en-US" sz="2000" b="1" spc="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7" name="组合 36">
            <a:extLst>
              <a:ext uri="{FF2B5EF4-FFF2-40B4-BE49-F238E27FC236}">
                <a16:creationId xmlns:a16="http://schemas.microsoft.com/office/drawing/2014/main" xmlns="" id="{90891D0C-4080-49E5-893D-15B42F2B6E6E}"/>
              </a:ext>
            </a:extLst>
          </p:cNvPr>
          <p:cNvGrpSpPr/>
          <p:nvPr/>
        </p:nvGrpSpPr>
        <p:grpSpPr>
          <a:xfrm>
            <a:off x="4228037" y="4720353"/>
            <a:ext cx="935908" cy="900000"/>
            <a:chOff x="6725649" y="4604084"/>
            <a:chExt cx="1101024" cy="1074821"/>
          </a:xfrm>
          <a:effectLst>
            <a:outerShdw blurRad="50800" dist="127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8" name="椭圆 10">
              <a:extLst>
                <a:ext uri="{FF2B5EF4-FFF2-40B4-BE49-F238E27FC236}">
                  <a16:creationId xmlns:a16="http://schemas.microsoft.com/office/drawing/2014/main" xmlns="" id="{8F246635-02E0-424A-BCFE-019B2CEDFC75}"/>
                </a:ext>
              </a:extLst>
            </p:cNvPr>
            <p:cNvSpPr/>
            <p:nvPr/>
          </p:nvSpPr>
          <p:spPr>
            <a:xfrm>
              <a:off x="6725651" y="4604084"/>
              <a:ext cx="1058779" cy="1074821"/>
            </a:xfrm>
            <a:prstGeom prst="diamond">
              <a:avLst/>
            </a:prstGeom>
            <a:solidFill>
              <a:srgbClr val="E24E0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sp>
          <p:nvSpPr>
            <p:cNvPr id="39" name="矩形 13">
              <a:extLst>
                <a:ext uri="{FF2B5EF4-FFF2-40B4-BE49-F238E27FC236}">
                  <a16:creationId xmlns:a16="http://schemas.microsoft.com/office/drawing/2014/main" xmlns="" id="{8741A715-ABED-4FD1-8BCF-84C1CE1F9C63}"/>
                </a:ext>
              </a:extLst>
            </p:cNvPr>
            <p:cNvSpPr/>
            <p:nvPr/>
          </p:nvSpPr>
          <p:spPr>
            <a:xfrm>
              <a:off x="6725649" y="4688044"/>
              <a:ext cx="1101024" cy="922946"/>
            </a:xfrm>
            <a:prstGeom prst="diamond">
              <a:avLst/>
            </a:prstGeom>
            <a:no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2000" b="1" spc="600" dirty="0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  <a:endParaRPr lang="zh-CN" altLang="en-US" sz="2000" b="1" spc="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0" name="任意多边形 3">
            <a:extLst>
              <a:ext uri="{FF2B5EF4-FFF2-40B4-BE49-F238E27FC236}">
                <a16:creationId xmlns:a16="http://schemas.microsoft.com/office/drawing/2014/main" xmlns="" id="{34E529B7-7EE4-4EF6-8BBA-B1A3588C4606}"/>
              </a:ext>
            </a:extLst>
          </p:cNvPr>
          <p:cNvSpPr/>
          <p:nvPr/>
        </p:nvSpPr>
        <p:spPr>
          <a:xfrm>
            <a:off x="2275670" y="3504026"/>
            <a:ext cx="957906" cy="648582"/>
          </a:xfrm>
          <a:custGeom>
            <a:avLst/>
            <a:gdLst>
              <a:gd name="connsiteX0" fmla="*/ 1236905 w 1387391"/>
              <a:gd name="connsiteY0" fmla="*/ 0 h 609600"/>
              <a:gd name="connsiteX1" fmla="*/ 1387391 w 1387391"/>
              <a:gd name="connsiteY1" fmla="*/ 0 h 609600"/>
              <a:gd name="connsiteX2" fmla="*/ 1387391 w 1387391"/>
              <a:gd name="connsiteY2" fmla="*/ 609600 h 609600"/>
              <a:gd name="connsiteX3" fmla="*/ 0 w 1387391"/>
              <a:gd name="connsiteY3" fmla="*/ 609600 h 609600"/>
              <a:gd name="connsiteX4" fmla="*/ 0 w 1387391"/>
              <a:gd name="connsiteY4" fmla="*/ 459114 h 609600"/>
              <a:gd name="connsiteX5" fmla="*/ 1236905 w 1387391"/>
              <a:gd name="connsiteY5" fmla="*/ 459114 h 609600"/>
              <a:gd name="connsiteX6" fmla="*/ 1236905 w 1387391"/>
              <a:gd name="connsiteY6" fmla="*/ 0 h 60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87391" h="609600">
                <a:moveTo>
                  <a:pt x="1236905" y="0"/>
                </a:moveTo>
                <a:lnTo>
                  <a:pt x="1387391" y="0"/>
                </a:lnTo>
                <a:lnTo>
                  <a:pt x="1387391" y="609600"/>
                </a:lnTo>
                <a:lnTo>
                  <a:pt x="0" y="609600"/>
                </a:lnTo>
                <a:lnTo>
                  <a:pt x="0" y="459114"/>
                </a:lnTo>
                <a:lnTo>
                  <a:pt x="1236905" y="459114"/>
                </a:lnTo>
                <a:lnTo>
                  <a:pt x="123690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41" name="文本框 40">
            <a:extLst>
              <a:ext uri="{FF2B5EF4-FFF2-40B4-BE49-F238E27FC236}">
                <a16:creationId xmlns:a16="http://schemas.microsoft.com/office/drawing/2014/main" xmlns="" id="{14900380-B11D-418E-93AC-88862785D248}"/>
              </a:ext>
            </a:extLst>
          </p:cNvPr>
          <p:cNvSpPr txBox="1"/>
          <p:nvPr/>
        </p:nvSpPr>
        <p:spPr>
          <a:xfrm>
            <a:off x="5509248" y="1350928"/>
            <a:ext cx="50588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单击此处添加您的文本，并根据需要修改文字的颜色及大小。单击此处添加您的文本</a:t>
            </a:r>
          </a:p>
          <a:p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2" name="文本框 41">
            <a:extLst>
              <a:ext uri="{FF2B5EF4-FFF2-40B4-BE49-F238E27FC236}">
                <a16:creationId xmlns:a16="http://schemas.microsoft.com/office/drawing/2014/main" xmlns="" id="{F48C4814-C685-49E7-9486-FFD456A99DED}"/>
              </a:ext>
            </a:extLst>
          </p:cNvPr>
          <p:cNvSpPr txBox="1"/>
          <p:nvPr/>
        </p:nvSpPr>
        <p:spPr>
          <a:xfrm>
            <a:off x="5509248" y="3081562"/>
            <a:ext cx="50588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单击此处添加您的文本，并根据需要修改文字的颜色及大小。单击此处添加您的文本</a:t>
            </a:r>
          </a:p>
          <a:p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3" name="文本框 42">
            <a:extLst>
              <a:ext uri="{FF2B5EF4-FFF2-40B4-BE49-F238E27FC236}">
                <a16:creationId xmlns:a16="http://schemas.microsoft.com/office/drawing/2014/main" xmlns="" id="{6836EE20-A2A0-40DB-A035-13413881D5D1}"/>
              </a:ext>
            </a:extLst>
          </p:cNvPr>
          <p:cNvSpPr txBox="1"/>
          <p:nvPr/>
        </p:nvSpPr>
        <p:spPr>
          <a:xfrm>
            <a:off x="5558465" y="4812196"/>
            <a:ext cx="50588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单击此处添加您的文本，并根据需要修改文字的颜色及大小。单击此处添加您的文本</a:t>
            </a:r>
          </a:p>
          <a:p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3817146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5">
            <a:extLst>
              <a:ext uri="{FF2B5EF4-FFF2-40B4-BE49-F238E27FC236}">
                <a16:creationId xmlns:a16="http://schemas.microsoft.com/office/drawing/2014/main" xmlns="" id="{EF82D839-35B0-4922-8E3D-E37BAB3C1B05}"/>
              </a:ext>
            </a:extLst>
          </p:cNvPr>
          <p:cNvSpPr>
            <a:spLocks/>
          </p:cNvSpPr>
          <p:nvPr/>
        </p:nvSpPr>
        <p:spPr bwMode="auto">
          <a:xfrm>
            <a:off x="-157089" y="-59961"/>
            <a:ext cx="12379569" cy="7164145"/>
          </a:xfrm>
          <a:custGeom>
            <a:avLst/>
            <a:gdLst>
              <a:gd name="connsiteX0" fmla="*/ 0 w 7732730"/>
              <a:gd name="connsiteY0" fmla="*/ 0 h 6861819"/>
              <a:gd name="connsiteX1" fmla="*/ 7732730 w 7732730"/>
              <a:gd name="connsiteY1" fmla="*/ 0 h 6861819"/>
              <a:gd name="connsiteX2" fmla="*/ 7732730 w 7732730"/>
              <a:gd name="connsiteY2" fmla="*/ 6861819 h 6861819"/>
              <a:gd name="connsiteX3" fmla="*/ 0 w 7732730"/>
              <a:gd name="connsiteY3" fmla="*/ 6861819 h 6861819"/>
              <a:gd name="connsiteX4" fmla="*/ 0 w 7732730"/>
              <a:gd name="connsiteY4" fmla="*/ 0 h 6861819"/>
              <a:gd name="connsiteX0" fmla="*/ 0 w 7732730"/>
              <a:gd name="connsiteY0" fmla="*/ 0 h 6861819"/>
              <a:gd name="connsiteX1" fmla="*/ 5109451 w 7732730"/>
              <a:gd name="connsiteY1" fmla="*/ 0 h 6861819"/>
              <a:gd name="connsiteX2" fmla="*/ 7732730 w 7732730"/>
              <a:gd name="connsiteY2" fmla="*/ 6861819 h 6861819"/>
              <a:gd name="connsiteX3" fmla="*/ 0 w 7732730"/>
              <a:gd name="connsiteY3" fmla="*/ 6861819 h 6861819"/>
              <a:gd name="connsiteX4" fmla="*/ 0 w 7732730"/>
              <a:gd name="connsiteY4" fmla="*/ 0 h 6861819"/>
              <a:gd name="connsiteX0" fmla="*/ 0 w 5109451"/>
              <a:gd name="connsiteY0" fmla="*/ 0 h 6876809"/>
              <a:gd name="connsiteX1" fmla="*/ 5109451 w 5109451"/>
              <a:gd name="connsiteY1" fmla="*/ 0 h 6876809"/>
              <a:gd name="connsiteX2" fmla="*/ 3520494 w 5109451"/>
              <a:gd name="connsiteY2" fmla="*/ 6876809 h 6876809"/>
              <a:gd name="connsiteX3" fmla="*/ 0 w 5109451"/>
              <a:gd name="connsiteY3" fmla="*/ 6861819 h 6876809"/>
              <a:gd name="connsiteX4" fmla="*/ 0 w 5109451"/>
              <a:gd name="connsiteY4" fmla="*/ 0 h 6876809"/>
              <a:gd name="connsiteX0" fmla="*/ 0 w 3685386"/>
              <a:gd name="connsiteY0" fmla="*/ 14990 h 6891799"/>
              <a:gd name="connsiteX1" fmla="*/ 3685386 w 3685386"/>
              <a:gd name="connsiteY1" fmla="*/ 0 h 6891799"/>
              <a:gd name="connsiteX2" fmla="*/ 3520494 w 3685386"/>
              <a:gd name="connsiteY2" fmla="*/ 6891799 h 6891799"/>
              <a:gd name="connsiteX3" fmla="*/ 0 w 3685386"/>
              <a:gd name="connsiteY3" fmla="*/ 6876809 h 6891799"/>
              <a:gd name="connsiteX4" fmla="*/ 0 w 3685386"/>
              <a:gd name="connsiteY4" fmla="*/ 14990 h 6891799"/>
              <a:gd name="connsiteX0" fmla="*/ 0 w 3730356"/>
              <a:gd name="connsiteY0" fmla="*/ 14990 h 6891799"/>
              <a:gd name="connsiteX1" fmla="*/ 3685386 w 3730356"/>
              <a:gd name="connsiteY1" fmla="*/ 0 h 6891799"/>
              <a:gd name="connsiteX2" fmla="*/ 3730356 w 3730356"/>
              <a:gd name="connsiteY2" fmla="*/ 6891799 h 6891799"/>
              <a:gd name="connsiteX3" fmla="*/ 0 w 3730356"/>
              <a:gd name="connsiteY3" fmla="*/ 6876809 h 6891799"/>
              <a:gd name="connsiteX4" fmla="*/ 0 w 3730356"/>
              <a:gd name="connsiteY4" fmla="*/ 14990 h 6891799"/>
              <a:gd name="connsiteX0" fmla="*/ 0 w 3689178"/>
              <a:gd name="connsiteY0" fmla="*/ 14990 h 6891799"/>
              <a:gd name="connsiteX1" fmla="*/ 3685386 w 3689178"/>
              <a:gd name="connsiteY1" fmla="*/ 0 h 6891799"/>
              <a:gd name="connsiteX2" fmla="*/ 3689178 w 3689178"/>
              <a:gd name="connsiteY2" fmla="*/ 6891799 h 6891799"/>
              <a:gd name="connsiteX3" fmla="*/ 0 w 3689178"/>
              <a:gd name="connsiteY3" fmla="*/ 6876809 h 6891799"/>
              <a:gd name="connsiteX4" fmla="*/ 0 w 3689178"/>
              <a:gd name="connsiteY4" fmla="*/ 14990 h 6891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89178" h="6891799">
                <a:moveTo>
                  <a:pt x="0" y="14990"/>
                </a:moveTo>
                <a:lnTo>
                  <a:pt x="3685386" y="0"/>
                </a:lnTo>
                <a:lnTo>
                  <a:pt x="3689178" y="6891799"/>
                </a:lnTo>
                <a:lnTo>
                  <a:pt x="0" y="6876809"/>
                </a:lnTo>
                <a:lnTo>
                  <a:pt x="0" y="14990"/>
                </a:lnTo>
                <a:close/>
              </a:path>
            </a:pathLst>
          </a:custGeom>
          <a:solidFill>
            <a:srgbClr val="E24E0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3" name="矩形 6">
            <a:extLst>
              <a:ext uri="{FF2B5EF4-FFF2-40B4-BE49-F238E27FC236}">
                <a16:creationId xmlns:a16="http://schemas.microsoft.com/office/drawing/2014/main" xmlns="" id="{9D09A89F-E608-4823-966D-077A452490A7}"/>
              </a:ext>
            </a:extLst>
          </p:cNvPr>
          <p:cNvSpPr>
            <a:spLocks/>
          </p:cNvSpPr>
          <p:nvPr/>
        </p:nvSpPr>
        <p:spPr bwMode="auto">
          <a:xfrm>
            <a:off x="-212910" y="726831"/>
            <a:ext cx="12525779" cy="6503477"/>
          </a:xfrm>
          <a:custGeom>
            <a:avLst/>
            <a:gdLst>
              <a:gd name="connsiteX0" fmla="*/ 0 w 7365166"/>
              <a:gd name="connsiteY0" fmla="*/ 0 h 6858286"/>
              <a:gd name="connsiteX1" fmla="*/ 7365166 w 7365166"/>
              <a:gd name="connsiteY1" fmla="*/ 0 h 6858286"/>
              <a:gd name="connsiteX2" fmla="*/ 7365166 w 7365166"/>
              <a:gd name="connsiteY2" fmla="*/ 6858286 h 6858286"/>
              <a:gd name="connsiteX3" fmla="*/ 0 w 7365166"/>
              <a:gd name="connsiteY3" fmla="*/ 6858286 h 6858286"/>
              <a:gd name="connsiteX4" fmla="*/ 0 w 7365166"/>
              <a:gd name="connsiteY4" fmla="*/ 0 h 6858286"/>
              <a:gd name="connsiteX0" fmla="*/ 0 w 7365166"/>
              <a:gd name="connsiteY0" fmla="*/ 0 h 6858286"/>
              <a:gd name="connsiteX1" fmla="*/ 7365166 w 7365166"/>
              <a:gd name="connsiteY1" fmla="*/ 0 h 6858286"/>
              <a:gd name="connsiteX2" fmla="*/ 7365166 w 7365166"/>
              <a:gd name="connsiteY2" fmla="*/ 6858286 h 6858286"/>
              <a:gd name="connsiteX3" fmla="*/ 2653259 w 7365166"/>
              <a:gd name="connsiteY3" fmla="*/ 6843296 h 6858286"/>
              <a:gd name="connsiteX4" fmla="*/ 0 w 7365166"/>
              <a:gd name="connsiteY4" fmla="*/ 0 h 6858286"/>
              <a:gd name="connsiteX0" fmla="*/ 0 w 7365166"/>
              <a:gd name="connsiteY0" fmla="*/ 0 h 6858286"/>
              <a:gd name="connsiteX1" fmla="*/ 7365166 w 7365166"/>
              <a:gd name="connsiteY1" fmla="*/ 0 h 6858286"/>
              <a:gd name="connsiteX2" fmla="*/ 7365166 w 7365166"/>
              <a:gd name="connsiteY2" fmla="*/ 6858286 h 6858286"/>
              <a:gd name="connsiteX3" fmla="*/ 2623278 w 7365166"/>
              <a:gd name="connsiteY3" fmla="*/ 6858286 h 6858286"/>
              <a:gd name="connsiteX4" fmla="*/ 0 w 7365166"/>
              <a:gd name="connsiteY4" fmla="*/ 0 h 6858286"/>
              <a:gd name="connsiteX0" fmla="*/ 0 w 7365166"/>
              <a:gd name="connsiteY0" fmla="*/ 0 h 6903256"/>
              <a:gd name="connsiteX1" fmla="*/ 7365166 w 7365166"/>
              <a:gd name="connsiteY1" fmla="*/ 0 h 6903256"/>
              <a:gd name="connsiteX2" fmla="*/ 7365166 w 7365166"/>
              <a:gd name="connsiteY2" fmla="*/ 6858286 h 6903256"/>
              <a:gd name="connsiteX3" fmla="*/ 59960 w 7365166"/>
              <a:gd name="connsiteY3" fmla="*/ 6903256 h 6903256"/>
              <a:gd name="connsiteX4" fmla="*/ 0 w 7365166"/>
              <a:gd name="connsiteY4" fmla="*/ 0 h 6903256"/>
              <a:gd name="connsiteX0" fmla="*/ 15077 w 7380243"/>
              <a:gd name="connsiteY0" fmla="*/ 0 h 6971518"/>
              <a:gd name="connsiteX1" fmla="*/ 7380243 w 7380243"/>
              <a:gd name="connsiteY1" fmla="*/ 0 h 6971518"/>
              <a:gd name="connsiteX2" fmla="*/ 7380243 w 7380243"/>
              <a:gd name="connsiteY2" fmla="*/ 6858286 h 6971518"/>
              <a:gd name="connsiteX3" fmla="*/ 0 w 7380243"/>
              <a:gd name="connsiteY3" fmla="*/ 6971518 h 6971518"/>
              <a:gd name="connsiteX4" fmla="*/ 15077 w 7380243"/>
              <a:gd name="connsiteY4" fmla="*/ 0 h 6971518"/>
              <a:gd name="connsiteX0" fmla="*/ 15077 w 7399002"/>
              <a:gd name="connsiteY0" fmla="*/ 0 h 6971518"/>
              <a:gd name="connsiteX1" fmla="*/ 7380243 w 7399002"/>
              <a:gd name="connsiteY1" fmla="*/ 0 h 6971518"/>
              <a:gd name="connsiteX2" fmla="*/ 7399002 w 7399002"/>
              <a:gd name="connsiteY2" fmla="*/ 6926548 h 6971518"/>
              <a:gd name="connsiteX3" fmla="*/ 0 w 7399002"/>
              <a:gd name="connsiteY3" fmla="*/ 6971518 h 6971518"/>
              <a:gd name="connsiteX4" fmla="*/ 15077 w 7399002"/>
              <a:gd name="connsiteY4" fmla="*/ 0 h 6971518"/>
              <a:gd name="connsiteX0" fmla="*/ 15077 w 7399002"/>
              <a:gd name="connsiteY0" fmla="*/ 0 h 7039780"/>
              <a:gd name="connsiteX1" fmla="*/ 7380243 w 7399002"/>
              <a:gd name="connsiteY1" fmla="*/ 0 h 7039780"/>
              <a:gd name="connsiteX2" fmla="*/ 7399002 w 7399002"/>
              <a:gd name="connsiteY2" fmla="*/ 6926548 h 7039780"/>
              <a:gd name="connsiteX3" fmla="*/ 0 w 7399002"/>
              <a:gd name="connsiteY3" fmla="*/ 7039780 h 7039780"/>
              <a:gd name="connsiteX4" fmla="*/ 15077 w 7399002"/>
              <a:gd name="connsiteY4" fmla="*/ 0 h 7039780"/>
              <a:gd name="connsiteX0" fmla="*/ 15077 w 7417761"/>
              <a:gd name="connsiteY0" fmla="*/ 0 h 7039780"/>
              <a:gd name="connsiteX1" fmla="*/ 7380243 w 7417761"/>
              <a:gd name="connsiteY1" fmla="*/ 0 h 7039780"/>
              <a:gd name="connsiteX2" fmla="*/ 7417761 w 7417761"/>
              <a:gd name="connsiteY2" fmla="*/ 6943613 h 7039780"/>
              <a:gd name="connsiteX3" fmla="*/ 0 w 7417761"/>
              <a:gd name="connsiteY3" fmla="*/ 7039780 h 7039780"/>
              <a:gd name="connsiteX4" fmla="*/ 15077 w 7417761"/>
              <a:gd name="connsiteY4" fmla="*/ 0 h 7039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17761" h="7039780">
                <a:moveTo>
                  <a:pt x="15077" y="0"/>
                </a:moveTo>
                <a:lnTo>
                  <a:pt x="7380243" y="0"/>
                </a:lnTo>
                <a:lnTo>
                  <a:pt x="7417761" y="6943613"/>
                </a:lnTo>
                <a:lnTo>
                  <a:pt x="0" y="7039780"/>
                </a:lnTo>
                <a:cubicBezTo>
                  <a:pt x="5026" y="4715941"/>
                  <a:pt x="10051" y="2323839"/>
                  <a:pt x="15077" y="0"/>
                </a:cubicBezTo>
                <a:close/>
              </a:path>
            </a:pathLst>
          </a:custGeom>
          <a:solidFill>
            <a:srgbClr val="042F50">
              <a:lumMod val="90000"/>
              <a:lumOff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44" name="组合 43">
            <a:extLst>
              <a:ext uri="{FF2B5EF4-FFF2-40B4-BE49-F238E27FC236}">
                <a16:creationId xmlns:a16="http://schemas.microsoft.com/office/drawing/2014/main" xmlns="" id="{40F9307C-346E-4A40-B0A4-6717F772EE8C}"/>
              </a:ext>
            </a:extLst>
          </p:cNvPr>
          <p:cNvGrpSpPr/>
          <p:nvPr/>
        </p:nvGrpSpPr>
        <p:grpSpPr>
          <a:xfrm>
            <a:off x="-111133" y="-59961"/>
            <a:ext cx="3893025" cy="830997"/>
            <a:chOff x="76436" y="192487"/>
            <a:chExt cx="3893025" cy="830997"/>
          </a:xfrm>
        </p:grpSpPr>
        <p:sp>
          <p:nvSpPr>
            <p:cNvPr id="45" name="任意多边形 61">
              <a:extLst>
                <a:ext uri="{FF2B5EF4-FFF2-40B4-BE49-F238E27FC236}">
                  <a16:creationId xmlns:a16="http://schemas.microsoft.com/office/drawing/2014/main" xmlns="" id="{9DCB5D6F-E74C-4EF5-9352-BEBC24F10F9B}"/>
                </a:ext>
              </a:extLst>
            </p:cNvPr>
            <p:cNvSpPr/>
            <p:nvPr/>
          </p:nvSpPr>
          <p:spPr>
            <a:xfrm>
              <a:off x="283764" y="807273"/>
              <a:ext cx="277798" cy="121454"/>
            </a:xfrm>
            <a:custGeom>
              <a:avLst/>
              <a:gdLst>
                <a:gd name="connsiteX0" fmla="*/ 0 w 1388493"/>
                <a:gd name="connsiteY0" fmla="*/ 0 h 609600"/>
                <a:gd name="connsiteX1" fmla="*/ 150486 w 1388493"/>
                <a:gd name="connsiteY1" fmla="*/ 0 h 609600"/>
                <a:gd name="connsiteX2" fmla="*/ 150486 w 1388493"/>
                <a:gd name="connsiteY2" fmla="*/ 459114 h 609600"/>
                <a:gd name="connsiteX3" fmla="*/ 1388493 w 1388493"/>
                <a:gd name="connsiteY3" fmla="*/ 459114 h 609600"/>
                <a:gd name="connsiteX4" fmla="*/ 1388493 w 1388493"/>
                <a:gd name="connsiteY4" fmla="*/ 609600 h 609600"/>
                <a:gd name="connsiteX5" fmla="*/ 0 w 1388493"/>
                <a:gd name="connsiteY5" fmla="*/ 609600 h 609600"/>
                <a:gd name="connsiteX6" fmla="*/ 0 w 1388493"/>
                <a:gd name="connsiteY6" fmla="*/ 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88493" h="609600">
                  <a:moveTo>
                    <a:pt x="0" y="0"/>
                  </a:moveTo>
                  <a:lnTo>
                    <a:pt x="150486" y="0"/>
                  </a:lnTo>
                  <a:lnTo>
                    <a:pt x="150486" y="459114"/>
                  </a:lnTo>
                  <a:lnTo>
                    <a:pt x="1388493" y="459114"/>
                  </a:lnTo>
                  <a:lnTo>
                    <a:pt x="1388493" y="609600"/>
                  </a:lnTo>
                  <a:lnTo>
                    <a:pt x="0" y="609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6" name="任意多边形 90">
              <a:extLst>
                <a:ext uri="{FF2B5EF4-FFF2-40B4-BE49-F238E27FC236}">
                  <a16:creationId xmlns:a16="http://schemas.microsoft.com/office/drawing/2014/main" xmlns="" id="{94590C2D-E029-4C58-A4AD-686C292B7E03}"/>
                </a:ext>
              </a:extLst>
            </p:cNvPr>
            <p:cNvSpPr/>
            <p:nvPr/>
          </p:nvSpPr>
          <p:spPr>
            <a:xfrm>
              <a:off x="817244" y="807273"/>
              <a:ext cx="277577" cy="121454"/>
            </a:xfrm>
            <a:custGeom>
              <a:avLst/>
              <a:gdLst>
                <a:gd name="connsiteX0" fmla="*/ 1236905 w 1387391"/>
                <a:gd name="connsiteY0" fmla="*/ 0 h 609600"/>
                <a:gd name="connsiteX1" fmla="*/ 1387391 w 1387391"/>
                <a:gd name="connsiteY1" fmla="*/ 0 h 609600"/>
                <a:gd name="connsiteX2" fmla="*/ 1387391 w 1387391"/>
                <a:gd name="connsiteY2" fmla="*/ 609600 h 609600"/>
                <a:gd name="connsiteX3" fmla="*/ 0 w 1387391"/>
                <a:gd name="connsiteY3" fmla="*/ 609600 h 609600"/>
                <a:gd name="connsiteX4" fmla="*/ 0 w 1387391"/>
                <a:gd name="connsiteY4" fmla="*/ 459114 h 609600"/>
                <a:gd name="connsiteX5" fmla="*/ 1236905 w 1387391"/>
                <a:gd name="connsiteY5" fmla="*/ 459114 h 609600"/>
                <a:gd name="connsiteX6" fmla="*/ 1236905 w 1387391"/>
                <a:gd name="connsiteY6" fmla="*/ 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87391" h="609600">
                  <a:moveTo>
                    <a:pt x="1236905" y="0"/>
                  </a:moveTo>
                  <a:lnTo>
                    <a:pt x="1387391" y="0"/>
                  </a:lnTo>
                  <a:lnTo>
                    <a:pt x="1387391" y="609600"/>
                  </a:lnTo>
                  <a:lnTo>
                    <a:pt x="0" y="609600"/>
                  </a:lnTo>
                  <a:lnTo>
                    <a:pt x="0" y="459114"/>
                  </a:lnTo>
                  <a:lnTo>
                    <a:pt x="1236905" y="459114"/>
                  </a:lnTo>
                  <a:lnTo>
                    <a:pt x="123690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7" name="文本框 46">
              <a:extLst>
                <a:ext uri="{FF2B5EF4-FFF2-40B4-BE49-F238E27FC236}">
                  <a16:creationId xmlns:a16="http://schemas.microsoft.com/office/drawing/2014/main" xmlns="" id="{45C5CC4F-0A36-4964-AF5D-A478D31C6C69}"/>
                </a:ext>
              </a:extLst>
            </p:cNvPr>
            <p:cNvSpPr txBox="1"/>
            <p:nvPr/>
          </p:nvSpPr>
          <p:spPr>
            <a:xfrm>
              <a:off x="422663" y="192487"/>
              <a:ext cx="49303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4800" dirty="0">
                  <a:solidFill>
                    <a:prstClr val="white"/>
                  </a:solidFill>
                  <a:cs typeface="+mn-ea"/>
                  <a:sym typeface="+mn-lt"/>
                </a:rPr>
                <a:t>3</a:t>
              </a:r>
              <a:endParaRPr lang="zh-CN" altLang="en-US" sz="48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48" name="任意多边形 92">
              <a:extLst>
                <a:ext uri="{FF2B5EF4-FFF2-40B4-BE49-F238E27FC236}">
                  <a16:creationId xmlns:a16="http://schemas.microsoft.com/office/drawing/2014/main" xmlns="" id="{CBC53079-EF69-4124-BECC-4BF3F0A340F5}"/>
                </a:ext>
              </a:extLst>
            </p:cNvPr>
            <p:cNvSpPr/>
            <p:nvPr/>
          </p:nvSpPr>
          <p:spPr>
            <a:xfrm>
              <a:off x="282936" y="254000"/>
              <a:ext cx="811057" cy="276403"/>
            </a:xfrm>
            <a:custGeom>
              <a:avLst/>
              <a:gdLst>
                <a:gd name="connsiteX0" fmla="*/ 0 w 4331171"/>
                <a:gd name="connsiteY0" fmla="*/ 0 h 1476034"/>
                <a:gd name="connsiteX1" fmla="*/ 4331171 w 4331171"/>
                <a:gd name="connsiteY1" fmla="*/ 0 h 1476034"/>
                <a:gd name="connsiteX2" fmla="*/ 4331171 w 4331171"/>
                <a:gd name="connsiteY2" fmla="*/ 1476034 h 1476034"/>
                <a:gd name="connsiteX3" fmla="*/ 4180181 w 4331171"/>
                <a:gd name="connsiteY3" fmla="*/ 1476034 h 1476034"/>
                <a:gd name="connsiteX4" fmla="*/ 4180181 w 4331171"/>
                <a:gd name="connsiteY4" fmla="*/ 150990 h 1476034"/>
                <a:gd name="connsiteX5" fmla="*/ 150990 w 4331171"/>
                <a:gd name="connsiteY5" fmla="*/ 150990 h 1476034"/>
                <a:gd name="connsiteX6" fmla="*/ 150990 w 4331171"/>
                <a:gd name="connsiteY6" fmla="*/ 1476034 h 1476034"/>
                <a:gd name="connsiteX7" fmla="*/ 0 w 4331171"/>
                <a:gd name="connsiteY7" fmla="*/ 1476034 h 1476034"/>
                <a:gd name="connsiteX8" fmla="*/ 0 w 4331171"/>
                <a:gd name="connsiteY8" fmla="*/ 0 h 1476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31171" h="1476034">
                  <a:moveTo>
                    <a:pt x="0" y="0"/>
                  </a:moveTo>
                  <a:lnTo>
                    <a:pt x="4331171" y="0"/>
                  </a:lnTo>
                  <a:lnTo>
                    <a:pt x="4331171" y="1476034"/>
                  </a:lnTo>
                  <a:lnTo>
                    <a:pt x="4180181" y="1476034"/>
                  </a:lnTo>
                  <a:lnTo>
                    <a:pt x="4180181" y="150990"/>
                  </a:lnTo>
                  <a:lnTo>
                    <a:pt x="150990" y="150990"/>
                  </a:lnTo>
                  <a:lnTo>
                    <a:pt x="150990" y="1476034"/>
                  </a:lnTo>
                  <a:lnTo>
                    <a:pt x="0" y="14760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9" name="矩形 48">
              <a:extLst>
                <a:ext uri="{FF2B5EF4-FFF2-40B4-BE49-F238E27FC236}">
                  <a16:creationId xmlns:a16="http://schemas.microsoft.com/office/drawing/2014/main" xmlns="" id="{B9DA2E71-A837-498B-AA19-665B33FF0FC1}"/>
                </a:ext>
              </a:extLst>
            </p:cNvPr>
            <p:cNvSpPr/>
            <p:nvPr/>
          </p:nvSpPr>
          <p:spPr>
            <a:xfrm rot="19852046">
              <a:off x="76436" y="952418"/>
              <a:ext cx="390110" cy="134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50" name="直接连接符 49">
              <a:extLst>
                <a:ext uri="{FF2B5EF4-FFF2-40B4-BE49-F238E27FC236}">
                  <a16:creationId xmlns:a16="http://schemas.microsoft.com/office/drawing/2014/main" xmlns="" id="{C3F3566E-FA2B-425F-AAA3-296537A2C1A3}"/>
                </a:ext>
              </a:extLst>
            </p:cNvPr>
            <p:cNvCxnSpPr/>
            <p:nvPr/>
          </p:nvCxnSpPr>
          <p:spPr>
            <a:xfrm flipV="1">
              <a:off x="125425" y="750208"/>
              <a:ext cx="410544" cy="230085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文本框 50">
              <a:extLst>
                <a:ext uri="{FF2B5EF4-FFF2-40B4-BE49-F238E27FC236}">
                  <a16:creationId xmlns:a16="http://schemas.microsoft.com/office/drawing/2014/main" xmlns="" id="{1D873468-52E6-47BD-B980-B7811A0BFF8E}"/>
                </a:ext>
              </a:extLst>
            </p:cNvPr>
            <p:cNvSpPr txBox="1"/>
            <p:nvPr/>
          </p:nvSpPr>
          <p:spPr>
            <a:xfrm>
              <a:off x="1171384" y="310382"/>
              <a:ext cx="279807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solidFill>
                    <a:schemeClr val="bg1"/>
                  </a:solidFill>
                  <a:cs typeface="+mn-ea"/>
                  <a:sym typeface="+mn-lt"/>
                </a:rPr>
                <a:t>第三部分</a:t>
              </a:r>
            </a:p>
          </p:txBody>
        </p:sp>
      </p:grpSp>
      <p:sp>
        <p:nvSpPr>
          <p:cNvPr id="12" name="Rectangle 15">
            <a:extLst>
              <a:ext uri="{FF2B5EF4-FFF2-40B4-BE49-F238E27FC236}">
                <a16:creationId xmlns:a16="http://schemas.microsoft.com/office/drawing/2014/main" xmlns="" id="{3100E8C0-1219-4D37-93A9-0382F0EA9406}"/>
              </a:ext>
            </a:extLst>
          </p:cNvPr>
          <p:cNvSpPr/>
          <p:nvPr/>
        </p:nvSpPr>
        <p:spPr>
          <a:xfrm>
            <a:off x="1339187" y="1885035"/>
            <a:ext cx="3058885" cy="3663991"/>
          </a:xfrm>
          <a:prstGeom prst="rect">
            <a:avLst/>
          </a:prstGeom>
          <a:solidFill>
            <a:srgbClr val="F9F9F9">
              <a:alpha val="70000"/>
            </a:srgbClr>
          </a:solidFill>
          <a:ln w="12700" cap="sq">
            <a:noFill/>
          </a:ln>
          <a:effectLst>
            <a:outerShdw blurRad="177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2400">
              <a:cs typeface="+mn-ea"/>
              <a:sym typeface="+mn-lt"/>
            </a:endParaRPr>
          </a:p>
        </p:txBody>
      </p:sp>
      <p:sp>
        <p:nvSpPr>
          <p:cNvPr id="13" name="Rectangle 16">
            <a:extLst>
              <a:ext uri="{FF2B5EF4-FFF2-40B4-BE49-F238E27FC236}">
                <a16:creationId xmlns:a16="http://schemas.microsoft.com/office/drawing/2014/main" xmlns="" id="{44CC10F9-5FCC-460F-BDB9-2EE51BE68BCA}"/>
              </a:ext>
            </a:extLst>
          </p:cNvPr>
          <p:cNvSpPr/>
          <p:nvPr/>
        </p:nvSpPr>
        <p:spPr>
          <a:xfrm>
            <a:off x="1339187" y="2213658"/>
            <a:ext cx="3058885" cy="1306828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2400">
              <a:solidFill>
                <a:srgbClr val="03264B"/>
              </a:solidFill>
              <a:cs typeface="+mn-ea"/>
              <a:sym typeface="+mn-lt"/>
            </a:endParaRPr>
          </a:p>
        </p:txBody>
      </p:sp>
      <p:sp>
        <p:nvSpPr>
          <p:cNvPr id="14" name="Rectangle 18">
            <a:extLst>
              <a:ext uri="{FF2B5EF4-FFF2-40B4-BE49-F238E27FC236}">
                <a16:creationId xmlns:a16="http://schemas.microsoft.com/office/drawing/2014/main" xmlns="" id="{9A0E4667-A7D1-4AB6-8639-EEC7E6143C47}"/>
              </a:ext>
            </a:extLst>
          </p:cNvPr>
          <p:cNvSpPr/>
          <p:nvPr/>
        </p:nvSpPr>
        <p:spPr>
          <a:xfrm>
            <a:off x="1339187" y="3868830"/>
            <a:ext cx="3058885" cy="348343"/>
          </a:xfrm>
          <a:prstGeom prst="rect">
            <a:avLst/>
          </a:prstGeom>
          <a:solidFill>
            <a:srgbClr val="FDFDFD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2000">
              <a:cs typeface="+mn-ea"/>
              <a:sym typeface="+mn-lt"/>
            </a:endParaRPr>
          </a:p>
        </p:txBody>
      </p:sp>
      <p:sp>
        <p:nvSpPr>
          <p:cNvPr id="15" name="Rectangle 20">
            <a:extLst>
              <a:ext uri="{FF2B5EF4-FFF2-40B4-BE49-F238E27FC236}">
                <a16:creationId xmlns:a16="http://schemas.microsoft.com/office/drawing/2014/main" xmlns="" id="{87182331-84FB-4C85-8B89-25ABA9FB1ED3}"/>
              </a:ext>
            </a:extLst>
          </p:cNvPr>
          <p:cNvSpPr/>
          <p:nvPr/>
        </p:nvSpPr>
        <p:spPr>
          <a:xfrm>
            <a:off x="1339187" y="4565514"/>
            <a:ext cx="3058885" cy="348343"/>
          </a:xfrm>
          <a:prstGeom prst="rect">
            <a:avLst/>
          </a:prstGeom>
          <a:solidFill>
            <a:srgbClr val="FDFDFD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2000">
              <a:cs typeface="+mn-ea"/>
              <a:sym typeface="+mn-lt"/>
            </a:endParaRPr>
          </a:p>
        </p:txBody>
      </p:sp>
      <p:sp>
        <p:nvSpPr>
          <p:cNvPr id="16" name="Rectangle 21">
            <a:extLst>
              <a:ext uri="{FF2B5EF4-FFF2-40B4-BE49-F238E27FC236}">
                <a16:creationId xmlns:a16="http://schemas.microsoft.com/office/drawing/2014/main" xmlns="" id="{5C73D1F9-DAD3-41B8-B07B-3AC327EBE036}"/>
              </a:ext>
            </a:extLst>
          </p:cNvPr>
          <p:cNvSpPr/>
          <p:nvPr/>
        </p:nvSpPr>
        <p:spPr>
          <a:xfrm>
            <a:off x="1339187" y="1885035"/>
            <a:ext cx="3058885" cy="348343"/>
          </a:xfrm>
          <a:prstGeom prst="rect">
            <a:avLst/>
          </a:prstGeom>
          <a:solidFill>
            <a:schemeClr val="tx1">
              <a:alpha val="2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2400">
              <a:solidFill>
                <a:srgbClr val="03264B"/>
              </a:solidFill>
              <a:cs typeface="+mn-ea"/>
              <a:sym typeface="+mn-lt"/>
            </a:endParaRPr>
          </a:p>
        </p:txBody>
      </p:sp>
      <p:sp>
        <p:nvSpPr>
          <p:cNvPr id="17" name="Rectangle 22">
            <a:extLst>
              <a:ext uri="{FF2B5EF4-FFF2-40B4-BE49-F238E27FC236}">
                <a16:creationId xmlns:a16="http://schemas.microsoft.com/office/drawing/2014/main" xmlns="" id="{9C46133D-8FEA-4336-B496-46BC862C3241}"/>
              </a:ext>
            </a:extLst>
          </p:cNvPr>
          <p:cNvSpPr/>
          <p:nvPr/>
        </p:nvSpPr>
        <p:spPr>
          <a:xfrm>
            <a:off x="1339187" y="1865315"/>
            <a:ext cx="3058885" cy="348343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>
                <a:solidFill>
                  <a:srgbClr val="03264B"/>
                </a:solidFill>
                <a:cs typeface="+mn-ea"/>
                <a:sym typeface="+mn-lt"/>
              </a:rPr>
              <a:t>标题</a:t>
            </a:r>
          </a:p>
        </p:txBody>
      </p:sp>
      <p:sp>
        <p:nvSpPr>
          <p:cNvPr id="18" name="TextBox 24">
            <a:extLst>
              <a:ext uri="{FF2B5EF4-FFF2-40B4-BE49-F238E27FC236}">
                <a16:creationId xmlns:a16="http://schemas.microsoft.com/office/drawing/2014/main" xmlns="" id="{4C1789F5-7419-4E88-B474-12AFE82C9727}"/>
              </a:ext>
            </a:extLst>
          </p:cNvPr>
          <p:cNvSpPr txBox="1"/>
          <p:nvPr/>
        </p:nvSpPr>
        <p:spPr>
          <a:xfrm>
            <a:off x="1859379" y="2168292"/>
            <a:ext cx="2018502" cy="107721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6400" b="1" dirty="0">
                <a:solidFill>
                  <a:srgbClr val="03264B"/>
                </a:solidFill>
                <a:cs typeface="+mn-ea"/>
                <a:sym typeface="+mn-lt"/>
              </a:rPr>
              <a:t>15</a:t>
            </a:r>
            <a:r>
              <a:rPr lang="zh-CN" altLang="en-US" sz="6400" b="1" dirty="0">
                <a:solidFill>
                  <a:srgbClr val="03264B"/>
                </a:solidFill>
                <a:cs typeface="+mn-ea"/>
                <a:sym typeface="+mn-lt"/>
              </a:rPr>
              <a:t>￥</a:t>
            </a:r>
            <a:endParaRPr lang="id-ID" sz="6400" b="1" dirty="0">
              <a:solidFill>
                <a:srgbClr val="03264B"/>
              </a:solidFill>
              <a:cs typeface="+mn-ea"/>
              <a:sym typeface="+mn-lt"/>
            </a:endParaRPr>
          </a:p>
        </p:txBody>
      </p:sp>
      <p:sp>
        <p:nvSpPr>
          <p:cNvPr id="20" name="TextBox 26">
            <a:extLst>
              <a:ext uri="{FF2B5EF4-FFF2-40B4-BE49-F238E27FC236}">
                <a16:creationId xmlns:a16="http://schemas.microsoft.com/office/drawing/2014/main" xmlns="" id="{FD511957-742D-47F8-9B3F-2C73247C5830}"/>
              </a:ext>
            </a:extLst>
          </p:cNvPr>
          <p:cNvSpPr txBox="1"/>
          <p:nvPr/>
        </p:nvSpPr>
        <p:spPr>
          <a:xfrm>
            <a:off x="1750377" y="3053618"/>
            <a:ext cx="2236510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i="1" dirty="0">
                <a:solidFill>
                  <a:srgbClr val="03264B"/>
                </a:solidFill>
                <a:cs typeface="+mn-ea"/>
                <a:sym typeface="+mn-lt"/>
              </a:rPr>
              <a:t>单击此处添加您的文本</a:t>
            </a:r>
            <a:endParaRPr lang="id-ID" sz="1600" i="1" dirty="0">
              <a:solidFill>
                <a:srgbClr val="03264B"/>
              </a:solidFill>
              <a:cs typeface="+mn-ea"/>
              <a:sym typeface="+mn-lt"/>
            </a:endParaRPr>
          </a:p>
        </p:txBody>
      </p:sp>
      <p:sp>
        <p:nvSpPr>
          <p:cNvPr id="21" name="TextBox 27">
            <a:extLst>
              <a:ext uri="{FF2B5EF4-FFF2-40B4-BE49-F238E27FC236}">
                <a16:creationId xmlns:a16="http://schemas.microsoft.com/office/drawing/2014/main" xmlns="" id="{3BD8890D-97DF-4294-8BE1-CFF77C91AB30}"/>
              </a:ext>
            </a:extLst>
          </p:cNvPr>
          <p:cNvSpPr txBox="1"/>
          <p:nvPr/>
        </p:nvSpPr>
        <p:spPr>
          <a:xfrm>
            <a:off x="2006858" y="3582269"/>
            <a:ext cx="1723549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dirty="0">
                <a:solidFill>
                  <a:srgbClr val="03264B"/>
                </a:solidFill>
                <a:cs typeface="+mn-ea"/>
                <a:sym typeface="+mn-lt"/>
              </a:rPr>
              <a:t>单击此处添加您的文本</a:t>
            </a:r>
          </a:p>
        </p:txBody>
      </p:sp>
      <p:sp>
        <p:nvSpPr>
          <p:cNvPr id="22" name="TextBox 28">
            <a:extLst>
              <a:ext uri="{FF2B5EF4-FFF2-40B4-BE49-F238E27FC236}">
                <a16:creationId xmlns:a16="http://schemas.microsoft.com/office/drawing/2014/main" xmlns="" id="{56749D64-13BE-421F-B60E-4A56D631B581}"/>
              </a:ext>
            </a:extLst>
          </p:cNvPr>
          <p:cNvSpPr txBox="1"/>
          <p:nvPr/>
        </p:nvSpPr>
        <p:spPr>
          <a:xfrm>
            <a:off x="2006858" y="3940401"/>
            <a:ext cx="1723549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单击此处添加您的文本</a:t>
            </a:r>
          </a:p>
        </p:txBody>
      </p:sp>
      <p:sp>
        <p:nvSpPr>
          <p:cNvPr id="23" name="TextBox 29">
            <a:extLst>
              <a:ext uri="{FF2B5EF4-FFF2-40B4-BE49-F238E27FC236}">
                <a16:creationId xmlns:a16="http://schemas.microsoft.com/office/drawing/2014/main" xmlns="" id="{624C74B5-4B71-4E41-84D6-7F2E979751EA}"/>
              </a:ext>
            </a:extLst>
          </p:cNvPr>
          <p:cNvSpPr txBox="1"/>
          <p:nvPr/>
        </p:nvSpPr>
        <p:spPr>
          <a:xfrm>
            <a:off x="2006858" y="4300387"/>
            <a:ext cx="1723549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dirty="0">
                <a:solidFill>
                  <a:srgbClr val="03264B"/>
                </a:solidFill>
                <a:cs typeface="+mn-ea"/>
                <a:sym typeface="+mn-lt"/>
              </a:rPr>
              <a:t>单击此处添加您的文本</a:t>
            </a:r>
          </a:p>
        </p:txBody>
      </p:sp>
      <p:sp>
        <p:nvSpPr>
          <p:cNvPr id="24" name="TextBox 30">
            <a:extLst>
              <a:ext uri="{FF2B5EF4-FFF2-40B4-BE49-F238E27FC236}">
                <a16:creationId xmlns:a16="http://schemas.microsoft.com/office/drawing/2014/main" xmlns="" id="{0318046B-04CE-4519-9607-02BCF31853C1}"/>
              </a:ext>
            </a:extLst>
          </p:cNvPr>
          <p:cNvSpPr txBox="1"/>
          <p:nvPr/>
        </p:nvSpPr>
        <p:spPr>
          <a:xfrm>
            <a:off x="2006855" y="4646961"/>
            <a:ext cx="1723550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单击此处添加您的文本</a:t>
            </a:r>
          </a:p>
        </p:txBody>
      </p:sp>
      <p:sp>
        <p:nvSpPr>
          <p:cNvPr id="25" name="Rectangle 31">
            <a:extLst>
              <a:ext uri="{FF2B5EF4-FFF2-40B4-BE49-F238E27FC236}">
                <a16:creationId xmlns:a16="http://schemas.microsoft.com/office/drawing/2014/main" xmlns="" id="{261EB604-E455-4D98-8B1D-A2A17FF14720}"/>
              </a:ext>
            </a:extLst>
          </p:cNvPr>
          <p:cNvSpPr/>
          <p:nvPr/>
        </p:nvSpPr>
        <p:spPr>
          <a:xfrm>
            <a:off x="2016493" y="5008891"/>
            <a:ext cx="1704281" cy="415712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6" name="Freeform 5">
            <a:extLst>
              <a:ext uri="{FF2B5EF4-FFF2-40B4-BE49-F238E27FC236}">
                <a16:creationId xmlns:a16="http://schemas.microsoft.com/office/drawing/2014/main" xmlns="" id="{122D65EB-8916-45A1-AAC4-7B4A6B7164AE}"/>
              </a:ext>
            </a:extLst>
          </p:cNvPr>
          <p:cNvSpPr>
            <a:spLocks/>
          </p:cNvSpPr>
          <p:nvPr/>
        </p:nvSpPr>
        <p:spPr bwMode="auto">
          <a:xfrm>
            <a:off x="2104368" y="5126598"/>
            <a:ext cx="182785" cy="173393"/>
          </a:xfrm>
          <a:custGeom>
            <a:avLst/>
            <a:gdLst>
              <a:gd name="T0" fmla="*/ 207 w 211"/>
              <a:gd name="T1" fmla="*/ 85 h 200"/>
              <a:gd name="T2" fmla="*/ 153 w 211"/>
              <a:gd name="T3" fmla="*/ 124 h 200"/>
              <a:gd name="T4" fmla="*/ 173 w 211"/>
              <a:gd name="T5" fmla="*/ 189 h 200"/>
              <a:gd name="T6" fmla="*/ 170 w 211"/>
              <a:gd name="T7" fmla="*/ 198 h 200"/>
              <a:gd name="T8" fmla="*/ 165 w 211"/>
              <a:gd name="T9" fmla="*/ 200 h 200"/>
              <a:gd name="T10" fmla="*/ 160 w 211"/>
              <a:gd name="T11" fmla="*/ 198 h 200"/>
              <a:gd name="T12" fmla="*/ 106 w 211"/>
              <a:gd name="T13" fmla="*/ 158 h 200"/>
              <a:gd name="T14" fmla="*/ 51 w 211"/>
              <a:gd name="T15" fmla="*/ 198 h 200"/>
              <a:gd name="T16" fmla="*/ 41 w 211"/>
              <a:gd name="T17" fmla="*/ 198 h 200"/>
              <a:gd name="T18" fmla="*/ 38 w 211"/>
              <a:gd name="T19" fmla="*/ 189 h 200"/>
              <a:gd name="T20" fmla="*/ 59 w 211"/>
              <a:gd name="T21" fmla="*/ 124 h 200"/>
              <a:gd name="T22" fmla="*/ 5 w 211"/>
              <a:gd name="T23" fmla="*/ 85 h 200"/>
              <a:gd name="T24" fmla="*/ 2 w 211"/>
              <a:gd name="T25" fmla="*/ 75 h 200"/>
              <a:gd name="T26" fmla="*/ 10 w 211"/>
              <a:gd name="T27" fmla="*/ 70 h 200"/>
              <a:gd name="T28" fmla="*/ 77 w 211"/>
              <a:gd name="T29" fmla="*/ 70 h 200"/>
              <a:gd name="T30" fmla="*/ 98 w 211"/>
              <a:gd name="T31" fmla="*/ 5 h 200"/>
              <a:gd name="T32" fmla="*/ 106 w 211"/>
              <a:gd name="T33" fmla="*/ 0 h 200"/>
              <a:gd name="T34" fmla="*/ 114 w 211"/>
              <a:gd name="T35" fmla="*/ 5 h 200"/>
              <a:gd name="T36" fmla="*/ 135 w 211"/>
              <a:gd name="T37" fmla="*/ 70 h 200"/>
              <a:gd name="T38" fmla="*/ 202 w 211"/>
              <a:gd name="T39" fmla="*/ 70 h 200"/>
              <a:gd name="T40" fmla="*/ 210 w 211"/>
              <a:gd name="T41" fmla="*/ 75 h 200"/>
              <a:gd name="T42" fmla="*/ 207 w 211"/>
              <a:gd name="T43" fmla="*/ 85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11" h="200">
                <a:moveTo>
                  <a:pt x="207" y="85"/>
                </a:moveTo>
                <a:cubicBezTo>
                  <a:pt x="153" y="124"/>
                  <a:pt x="153" y="124"/>
                  <a:pt x="153" y="124"/>
                </a:cubicBezTo>
                <a:cubicBezTo>
                  <a:pt x="173" y="189"/>
                  <a:pt x="173" y="189"/>
                  <a:pt x="173" y="189"/>
                </a:cubicBezTo>
                <a:cubicBezTo>
                  <a:pt x="175" y="192"/>
                  <a:pt x="173" y="196"/>
                  <a:pt x="170" y="198"/>
                </a:cubicBezTo>
                <a:cubicBezTo>
                  <a:pt x="169" y="199"/>
                  <a:pt x="167" y="200"/>
                  <a:pt x="165" y="200"/>
                </a:cubicBezTo>
                <a:cubicBezTo>
                  <a:pt x="164" y="200"/>
                  <a:pt x="162" y="199"/>
                  <a:pt x="160" y="198"/>
                </a:cubicBezTo>
                <a:cubicBezTo>
                  <a:pt x="106" y="158"/>
                  <a:pt x="106" y="158"/>
                  <a:pt x="106" y="158"/>
                </a:cubicBezTo>
                <a:cubicBezTo>
                  <a:pt x="51" y="198"/>
                  <a:pt x="51" y="198"/>
                  <a:pt x="51" y="198"/>
                </a:cubicBezTo>
                <a:cubicBezTo>
                  <a:pt x="48" y="200"/>
                  <a:pt x="44" y="200"/>
                  <a:pt x="41" y="198"/>
                </a:cubicBezTo>
                <a:cubicBezTo>
                  <a:pt x="38" y="196"/>
                  <a:pt x="37" y="192"/>
                  <a:pt x="38" y="189"/>
                </a:cubicBezTo>
                <a:cubicBezTo>
                  <a:pt x="59" y="124"/>
                  <a:pt x="59" y="124"/>
                  <a:pt x="59" y="124"/>
                </a:cubicBezTo>
                <a:cubicBezTo>
                  <a:pt x="5" y="85"/>
                  <a:pt x="5" y="85"/>
                  <a:pt x="5" y="85"/>
                </a:cubicBezTo>
                <a:cubicBezTo>
                  <a:pt x="2" y="83"/>
                  <a:pt x="0" y="79"/>
                  <a:pt x="2" y="75"/>
                </a:cubicBezTo>
                <a:cubicBezTo>
                  <a:pt x="3" y="72"/>
                  <a:pt x="6" y="70"/>
                  <a:pt x="10" y="70"/>
                </a:cubicBezTo>
                <a:cubicBezTo>
                  <a:pt x="77" y="70"/>
                  <a:pt x="77" y="70"/>
                  <a:pt x="77" y="70"/>
                </a:cubicBezTo>
                <a:cubicBezTo>
                  <a:pt x="98" y="5"/>
                  <a:pt x="98" y="5"/>
                  <a:pt x="98" y="5"/>
                </a:cubicBezTo>
                <a:cubicBezTo>
                  <a:pt x="99" y="2"/>
                  <a:pt x="102" y="0"/>
                  <a:pt x="106" y="0"/>
                </a:cubicBezTo>
                <a:cubicBezTo>
                  <a:pt x="110" y="0"/>
                  <a:pt x="113" y="2"/>
                  <a:pt x="114" y="5"/>
                </a:cubicBezTo>
                <a:cubicBezTo>
                  <a:pt x="135" y="70"/>
                  <a:pt x="135" y="70"/>
                  <a:pt x="135" y="70"/>
                </a:cubicBezTo>
                <a:cubicBezTo>
                  <a:pt x="202" y="70"/>
                  <a:pt x="202" y="70"/>
                  <a:pt x="202" y="70"/>
                </a:cubicBezTo>
                <a:cubicBezTo>
                  <a:pt x="206" y="70"/>
                  <a:pt x="209" y="72"/>
                  <a:pt x="210" y="75"/>
                </a:cubicBezTo>
                <a:cubicBezTo>
                  <a:pt x="211" y="79"/>
                  <a:pt x="210" y="83"/>
                  <a:pt x="207" y="85"/>
                </a:cubicBezTo>
              </a:path>
            </a:pathLst>
          </a:custGeom>
          <a:solidFill>
            <a:srgbClr val="03264B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id-ID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" name="TextBox 33">
            <a:extLst>
              <a:ext uri="{FF2B5EF4-FFF2-40B4-BE49-F238E27FC236}">
                <a16:creationId xmlns:a16="http://schemas.microsoft.com/office/drawing/2014/main" xmlns="" id="{C2DDDF0E-8D89-4564-B4F9-F305B41B9ED4}"/>
              </a:ext>
            </a:extLst>
          </p:cNvPr>
          <p:cNvSpPr txBox="1"/>
          <p:nvPr/>
        </p:nvSpPr>
        <p:spPr>
          <a:xfrm>
            <a:off x="2362903" y="5055980"/>
            <a:ext cx="1213794" cy="2974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zh-CN" altLang="en-US" sz="1333" dirty="0">
                <a:solidFill>
                  <a:srgbClr val="03264B"/>
                </a:solidFill>
                <a:cs typeface="+mn-ea"/>
                <a:sym typeface="+mn-lt"/>
              </a:rPr>
              <a:t>添加您的文本</a:t>
            </a:r>
          </a:p>
        </p:txBody>
      </p:sp>
      <p:sp>
        <p:nvSpPr>
          <p:cNvPr id="28" name="Rectangle 34">
            <a:extLst>
              <a:ext uri="{FF2B5EF4-FFF2-40B4-BE49-F238E27FC236}">
                <a16:creationId xmlns:a16="http://schemas.microsoft.com/office/drawing/2014/main" xmlns="" id="{19288B42-A391-4F69-9D2D-0DB302EBBC48}"/>
              </a:ext>
            </a:extLst>
          </p:cNvPr>
          <p:cNvSpPr/>
          <p:nvPr/>
        </p:nvSpPr>
        <p:spPr>
          <a:xfrm>
            <a:off x="4566303" y="1885035"/>
            <a:ext cx="3058885" cy="3878573"/>
          </a:xfrm>
          <a:prstGeom prst="rect">
            <a:avLst/>
          </a:prstGeom>
          <a:solidFill>
            <a:srgbClr val="F9F9F9">
              <a:alpha val="70000"/>
            </a:srgbClr>
          </a:solidFill>
          <a:ln w="12700" cap="sq">
            <a:noFill/>
          </a:ln>
          <a:effectLst>
            <a:outerShdw blurRad="177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2400">
              <a:cs typeface="+mn-ea"/>
              <a:sym typeface="+mn-lt"/>
            </a:endParaRPr>
          </a:p>
        </p:txBody>
      </p:sp>
      <p:sp>
        <p:nvSpPr>
          <p:cNvPr id="29" name="Rectangle 35">
            <a:extLst>
              <a:ext uri="{FF2B5EF4-FFF2-40B4-BE49-F238E27FC236}">
                <a16:creationId xmlns:a16="http://schemas.microsoft.com/office/drawing/2014/main" xmlns="" id="{0443B9C5-A369-48F0-AD14-8A44E3D8947B}"/>
              </a:ext>
            </a:extLst>
          </p:cNvPr>
          <p:cNvSpPr/>
          <p:nvPr/>
        </p:nvSpPr>
        <p:spPr>
          <a:xfrm>
            <a:off x="4566303" y="2213658"/>
            <a:ext cx="3058885" cy="1306828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2400">
              <a:solidFill>
                <a:srgbClr val="03264B"/>
              </a:solidFill>
              <a:cs typeface="+mn-ea"/>
              <a:sym typeface="+mn-lt"/>
            </a:endParaRPr>
          </a:p>
        </p:txBody>
      </p:sp>
      <p:sp>
        <p:nvSpPr>
          <p:cNvPr id="30" name="Rectangle 37">
            <a:extLst>
              <a:ext uri="{FF2B5EF4-FFF2-40B4-BE49-F238E27FC236}">
                <a16:creationId xmlns:a16="http://schemas.microsoft.com/office/drawing/2014/main" xmlns="" id="{0A79BBF1-33F6-4BD9-A9A2-7D8DB1C91F54}"/>
              </a:ext>
            </a:extLst>
          </p:cNvPr>
          <p:cNvSpPr/>
          <p:nvPr/>
        </p:nvSpPr>
        <p:spPr>
          <a:xfrm>
            <a:off x="4566303" y="3868830"/>
            <a:ext cx="3058885" cy="348343"/>
          </a:xfrm>
          <a:prstGeom prst="rect">
            <a:avLst/>
          </a:prstGeom>
          <a:solidFill>
            <a:srgbClr val="FDFDFD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2000">
              <a:cs typeface="+mn-ea"/>
              <a:sym typeface="+mn-lt"/>
            </a:endParaRPr>
          </a:p>
        </p:txBody>
      </p:sp>
      <p:sp>
        <p:nvSpPr>
          <p:cNvPr id="31" name="Rectangle 39">
            <a:extLst>
              <a:ext uri="{FF2B5EF4-FFF2-40B4-BE49-F238E27FC236}">
                <a16:creationId xmlns:a16="http://schemas.microsoft.com/office/drawing/2014/main" xmlns="" id="{0D062A06-E4B4-41FD-9DFC-076F09E5EDC3}"/>
              </a:ext>
            </a:extLst>
          </p:cNvPr>
          <p:cNvSpPr/>
          <p:nvPr/>
        </p:nvSpPr>
        <p:spPr>
          <a:xfrm>
            <a:off x="4566303" y="4565514"/>
            <a:ext cx="3058885" cy="348343"/>
          </a:xfrm>
          <a:prstGeom prst="rect">
            <a:avLst/>
          </a:prstGeom>
          <a:solidFill>
            <a:srgbClr val="FDFDFD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2000">
              <a:cs typeface="+mn-ea"/>
              <a:sym typeface="+mn-lt"/>
            </a:endParaRPr>
          </a:p>
        </p:txBody>
      </p:sp>
      <p:sp>
        <p:nvSpPr>
          <p:cNvPr id="32" name="Rectangle 40">
            <a:extLst>
              <a:ext uri="{FF2B5EF4-FFF2-40B4-BE49-F238E27FC236}">
                <a16:creationId xmlns:a16="http://schemas.microsoft.com/office/drawing/2014/main" xmlns="" id="{AE49DF32-1987-49AF-91EB-4BE74E2A9AB9}"/>
              </a:ext>
            </a:extLst>
          </p:cNvPr>
          <p:cNvSpPr/>
          <p:nvPr/>
        </p:nvSpPr>
        <p:spPr>
          <a:xfrm>
            <a:off x="4566303" y="1885035"/>
            <a:ext cx="3058885" cy="348343"/>
          </a:xfrm>
          <a:prstGeom prst="rect">
            <a:avLst/>
          </a:prstGeom>
          <a:solidFill>
            <a:schemeClr val="tx1">
              <a:alpha val="2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2400">
              <a:solidFill>
                <a:srgbClr val="03264B"/>
              </a:solidFill>
              <a:cs typeface="+mn-ea"/>
              <a:sym typeface="+mn-lt"/>
            </a:endParaRPr>
          </a:p>
        </p:txBody>
      </p:sp>
      <p:sp>
        <p:nvSpPr>
          <p:cNvPr id="33" name="Rectangle 41">
            <a:extLst>
              <a:ext uri="{FF2B5EF4-FFF2-40B4-BE49-F238E27FC236}">
                <a16:creationId xmlns:a16="http://schemas.microsoft.com/office/drawing/2014/main" xmlns="" id="{1A3C2C04-0B86-4B45-8ED2-E0927D6033AF}"/>
              </a:ext>
            </a:extLst>
          </p:cNvPr>
          <p:cNvSpPr/>
          <p:nvPr/>
        </p:nvSpPr>
        <p:spPr>
          <a:xfrm>
            <a:off x="4566303" y="1680506"/>
            <a:ext cx="3058885" cy="533153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>
                <a:solidFill>
                  <a:srgbClr val="03264B"/>
                </a:solidFill>
                <a:cs typeface="+mn-ea"/>
                <a:sym typeface="+mn-lt"/>
              </a:rPr>
              <a:t>标题</a:t>
            </a:r>
          </a:p>
        </p:txBody>
      </p:sp>
      <p:sp>
        <p:nvSpPr>
          <p:cNvPr id="34" name="TextBox 43">
            <a:extLst>
              <a:ext uri="{FF2B5EF4-FFF2-40B4-BE49-F238E27FC236}">
                <a16:creationId xmlns:a16="http://schemas.microsoft.com/office/drawing/2014/main" xmlns="" id="{862F2BF2-6BE2-4ECC-ABA5-C4844BF2B0FA}"/>
              </a:ext>
            </a:extLst>
          </p:cNvPr>
          <p:cNvSpPr txBox="1"/>
          <p:nvPr/>
        </p:nvSpPr>
        <p:spPr>
          <a:xfrm>
            <a:off x="5086498" y="2168292"/>
            <a:ext cx="2018502" cy="107721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id-ID" sz="6400" b="1" dirty="0">
                <a:solidFill>
                  <a:srgbClr val="03264B"/>
                </a:solidFill>
                <a:cs typeface="+mn-ea"/>
                <a:sym typeface="+mn-lt"/>
              </a:rPr>
              <a:t>20</a:t>
            </a:r>
            <a:r>
              <a:rPr lang="zh-CN" altLang="en-US" sz="6400" b="1" dirty="0">
                <a:solidFill>
                  <a:srgbClr val="03264B"/>
                </a:solidFill>
                <a:cs typeface="+mn-ea"/>
                <a:sym typeface="+mn-lt"/>
              </a:rPr>
              <a:t>￥</a:t>
            </a:r>
            <a:endParaRPr lang="id-ID" sz="6400" b="1" dirty="0">
              <a:solidFill>
                <a:srgbClr val="03264B"/>
              </a:solidFill>
              <a:cs typeface="+mn-ea"/>
              <a:sym typeface="+mn-lt"/>
            </a:endParaRPr>
          </a:p>
        </p:txBody>
      </p:sp>
      <p:sp>
        <p:nvSpPr>
          <p:cNvPr id="36" name="TextBox 45">
            <a:extLst>
              <a:ext uri="{FF2B5EF4-FFF2-40B4-BE49-F238E27FC236}">
                <a16:creationId xmlns:a16="http://schemas.microsoft.com/office/drawing/2014/main" xmlns="" id="{BEE36ACD-CA55-4167-80B9-CA0F6D1A9DC7}"/>
              </a:ext>
            </a:extLst>
          </p:cNvPr>
          <p:cNvSpPr txBox="1"/>
          <p:nvPr/>
        </p:nvSpPr>
        <p:spPr>
          <a:xfrm>
            <a:off x="4977493" y="3053618"/>
            <a:ext cx="2236510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i="1" dirty="0">
                <a:solidFill>
                  <a:srgbClr val="03264B"/>
                </a:solidFill>
                <a:cs typeface="+mn-ea"/>
                <a:sym typeface="+mn-lt"/>
              </a:rPr>
              <a:t>单击此处添加您的文本</a:t>
            </a:r>
          </a:p>
        </p:txBody>
      </p:sp>
      <p:sp>
        <p:nvSpPr>
          <p:cNvPr id="37" name="TextBox 46">
            <a:extLst>
              <a:ext uri="{FF2B5EF4-FFF2-40B4-BE49-F238E27FC236}">
                <a16:creationId xmlns:a16="http://schemas.microsoft.com/office/drawing/2014/main" xmlns="" id="{B5E3933C-B8EF-4329-88B5-4AA8178DA396}"/>
              </a:ext>
            </a:extLst>
          </p:cNvPr>
          <p:cNvSpPr txBox="1"/>
          <p:nvPr/>
        </p:nvSpPr>
        <p:spPr>
          <a:xfrm>
            <a:off x="5233974" y="3582269"/>
            <a:ext cx="1723550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dirty="0">
                <a:solidFill>
                  <a:srgbClr val="03264B"/>
                </a:solidFill>
                <a:cs typeface="+mn-ea"/>
                <a:sym typeface="+mn-lt"/>
              </a:rPr>
              <a:t>单击此处添加您的文本</a:t>
            </a:r>
          </a:p>
        </p:txBody>
      </p:sp>
      <p:sp>
        <p:nvSpPr>
          <p:cNvPr id="38" name="TextBox 47">
            <a:extLst>
              <a:ext uri="{FF2B5EF4-FFF2-40B4-BE49-F238E27FC236}">
                <a16:creationId xmlns:a16="http://schemas.microsoft.com/office/drawing/2014/main" xmlns="" id="{E4F527F4-445C-4D0A-B3EF-B75F601D468F}"/>
              </a:ext>
            </a:extLst>
          </p:cNvPr>
          <p:cNvSpPr txBox="1"/>
          <p:nvPr/>
        </p:nvSpPr>
        <p:spPr>
          <a:xfrm>
            <a:off x="5233974" y="3940401"/>
            <a:ext cx="1723549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单击此处添加您的文本</a:t>
            </a:r>
          </a:p>
        </p:txBody>
      </p:sp>
      <p:sp>
        <p:nvSpPr>
          <p:cNvPr id="39" name="TextBox 48">
            <a:extLst>
              <a:ext uri="{FF2B5EF4-FFF2-40B4-BE49-F238E27FC236}">
                <a16:creationId xmlns:a16="http://schemas.microsoft.com/office/drawing/2014/main" xmlns="" id="{5FB1FFC5-FFE8-4966-8690-A2655DFE84E0}"/>
              </a:ext>
            </a:extLst>
          </p:cNvPr>
          <p:cNvSpPr txBox="1"/>
          <p:nvPr/>
        </p:nvSpPr>
        <p:spPr>
          <a:xfrm>
            <a:off x="5233974" y="4300387"/>
            <a:ext cx="1723549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dirty="0">
                <a:solidFill>
                  <a:srgbClr val="03264B"/>
                </a:solidFill>
                <a:cs typeface="+mn-ea"/>
                <a:sym typeface="+mn-lt"/>
              </a:rPr>
              <a:t>单击此处添加您的文本</a:t>
            </a:r>
          </a:p>
        </p:txBody>
      </p:sp>
      <p:sp>
        <p:nvSpPr>
          <p:cNvPr id="40" name="TextBox 49">
            <a:extLst>
              <a:ext uri="{FF2B5EF4-FFF2-40B4-BE49-F238E27FC236}">
                <a16:creationId xmlns:a16="http://schemas.microsoft.com/office/drawing/2014/main" xmlns="" id="{F3A1B02D-8AA0-42C4-A72D-60D66F3E8905}"/>
              </a:ext>
            </a:extLst>
          </p:cNvPr>
          <p:cNvSpPr txBox="1"/>
          <p:nvPr/>
        </p:nvSpPr>
        <p:spPr>
          <a:xfrm>
            <a:off x="5233972" y="4646961"/>
            <a:ext cx="1723550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单击此处添加您的文本</a:t>
            </a:r>
          </a:p>
        </p:txBody>
      </p:sp>
      <p:sp>
        <p:nvSpPr>
          <p:cNvPr id="41" name="Rectangle 62">
            <a:extLst>
              <a:ext uri="{FF2B5EF4-FFF2-40B4-BE49-F238E27FC236}">
                <a16:creationId xmlns:a16="http://schemas.microsoft.com/office/drawing/2014/main" xmlns="" id="{7B5A0120-37DA-4245-A7A7-49608A795C7C}"/>
              </a:ext>
            </a:extLst>
          </p:cNvPr>
          <p:cNvSpPr/>
          <p:nvPr/>
        </p:nvSpPr>
        <p:spPr>
          <a:xfrm>
            <a:off x="5243609" y="5127475"/>
            <a:ext cx="1704281" cy="415712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2" name="TextBox 64">
            <a:extLst>
              <a:ext uri="{FF2B5EF4-FFF2-40B4-BE49-F238E27FC236}">
                <a16:creationId xmlns:a16="http://schemas.microsoft.com/office/drawing/2014/main" xmlns="" id="{46F5CE1A-9976-42BC-AC68-4EF6A6426DA4}"/>
              </a:ext>
            </a:extLst>
          </p:cNvPr>
          <p:cNvSpPr txBox="1"/>
          <p:nvPr/>
        </p:nvSpPr>
        <p:spPr>
          <a:xfrm>
            <a:off x="5590024" y="5174563"/>
            <a:ext cx="1213794" cy="2974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zh-CN" altLang="en-US" sz="1333" dirty="0">
                <a:solidFill>
                  <a:srgbClr val="03264B"/>
                </a:solidFill>
                <a:cs typeface="+mn-ea"/>
                <a:sym typeface="+mn-lt"/>
              </a:rPr>
              <a:t>添加您的文本</a:t>
            </a:r>
          </a:p>
        </p:txBody>
      </p:sp>
      <p:sp>
        <p:nvSpPr>
          <p:cNvPr id="43" name="Freeform 9">
            <a:extLst>
              <a:ext uri="{FF2B5EF4-FFF2-40B4-BE49-F238E27FC236}">
                <a16:creationId xmlns:a16="http://schemas.microsoft.com/office/drawing/2014/main" xmlns="" id="{66E48696-BF1B-4C06-8BDA-A4AE0E91F824}"/>
              </a:ext>
            </a:extLst>
          </p:cNvPr>
          <p:cNvSpPr>
            <a:spLocks noEditPoints="1"/>
          </p:cNvSpPr>
          <p:nvPr/>
        </p:nvSpPr>
        <p:spPr bwMode="auto">
          <a:xfrm>
            <a:off x="5288582" y="5240888"/>
            <a:ext cx="214909" cy="178163"/>
          </a:xfrm>
          <a:custGeom>
            <a:avLst/>
            <a:gdLst>
              <a:gd name="T0" fmla="*/ 221 w 242"/>
              <a:gd name="T1" fmla="*/ 0 h 200"/>
              <a:gd name="T2" fmla="*/ 171 w 242"/>
              <a:gd name="T3" fmla="*/ 0 h 200"/>
              <a:gd name="T4" fmla="*/ 135 w 242"/>
              <a:gd name="T5" fmla="*/ 15 h 200"/>
              <a:gd name="T6" fmla="*/ 51 w 242"/>
              <a:gd name="T7" fmla="*/ 99 h 200"/>
              <a:gd name="T8" fmla="*/ 51 w 242"/>
              <a:gd name="T9" fmla="*/ 129 h 200"/>
              <a:gd name="T10" fmla="*/ 113 w 242"/>
              <a:gd name="T11" fmla="*/ 192 h 200"/>
              <a:gd name="T12" fmla="*/ 143 w 242"/>
              <a:gd name="T13" fmla="*/ 192 h 200"/>
              <a:gd name="T14" fmla="*/ 227 w 242"/>
              <a:gd name="T15" fmla="*/ 108 h 200"/>
              <a:gd name="T16" fmla="*/ 242 w 242"/>
              <a:gd name="T17" fmla="*/ 71 h 200"/>
              <a:gd name="T18" fmla="*/ 242 w 242"/>
              <a:gd name="T19" fmla="*/ 22 h 200"/>
              <a:gd name="T20" fmla="*/ 221 w 242"/>
              <a:gd name="T21" fmla="*/ 0 h 200"/>
              <a:gd name="T22" fmla="*/ 192 w 242"/>
              <a:gd name="T23" fmla="*/ 71 h 200"/>
              <a:gd name="T24" fmla="*/ 171 w 242"/>
              <a:gd name="T25" fmla="*/ 50 h 200"/>
              <a:gd name="T26" fmla="*/ 192 w 242"/>
              <a:gd name="T27" fmla="*/ 29 h 200"/>
              <a:gd name="T28" fmla="*/ 214 w 242"/>
              <a:gd name="T29" fmla="*/ 50 h 200"/>
              <a:gd name="T30" fmla="*/ 192 w 242"/>
              <a:gd name="T31" fmla="*/ 71 h 200"/>
              <a:gd name="T32" fmla="*/ 19 w 242"/>
              <a:gd name="T33" fmla="*/ 119 h 200"/>
              <a:gd name="T34" fmla="*/ 95 w 242"/>
              <a:gd name="T35" fmla="*/ 196 h 200"/>
              <a:gd name="T36" fmla="*/ 70 w 242"/>
              <a:gd name="T37" fmla="*/ 192 h 200"/>
              <a:gd name="T38" fmla="*/ 8 w 242"/>
              <a:gd name="T39" fmla="*/ 129 h 200"/>
              <a:gd name="T40" fmla="*/ 8 w 242"/>
              <a:gd name="T41" fmla="*/ 99 h 200"/>
              <a:gd name="T42" fmla="*/ 92 w 242"/>
              <a:gd name="T43" fmla="*/ 15 h 200"/>
              <a:gd name="T44" fmla="*/ 128 w 242"/>
              <a:gd name="T45" fmla="*/ 0 h 200"/>
              <a:gd name="T46" fmla="*/ 19 w 242"/>
              <a:gd name="T47" fmla="*/ 109 h 200"/>
              <a:gd name="T48" fmla="*/ 19 w 242"/>
              <a:gd name="T49" fmla="*/ 119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42" h="200">
                <a:moveTo>
                  <a:pt x="221" y="0"/>
                </a:moveTo>
                <a:cubicBezTo>
                  <a:pt x="171" y="0"/>
                  <a:pt x="171" y="0"/>
                  <a:pt x="171" y="0"/>
                </a:cubicBezTo>
                <a:cubicBezTo>
                  <a:pt x="159" y="0"/>
                  <a:pt x="143" y="7"/>
                  <a:pt x="135" y="15"/>
                </a:cubicBezTo>
                <a:cubicBezTo>
                  <a:pt x="51" y="99"/>
                  <a:pt x="51" y="99"/>
                  <a:pt x="51" y="99"/>
                </a:cubicBezTo>
                <a:cubicBezTo>
                  <a:pt x="42" y="107"/>
                  <a:pt x="42" y="121"/>
                  <a:pt x="51" y="129"/>
                </a:cubicBezTo>
                <a:cubicBezTo>
                  <a:pt x="113" y="192"/>
                  <a:pt x="113" y="192"/>
                  <a:pt x="113" y="192"/>
                </a:cubicBezTo>
                <a:cubicBezTo>
                  <a:pt x="121" y="200"/>
                  <a:pt x="135" y="200"/>
                  <a:pt x="143" y="192"/>
                </a:cubicBezTo>
                <a:cubicBezTo>
                  <a:pt x="227" y="108"/>
                  <a:pt x="227" y="108"/>
                  <a:pt x="227" y="108"/>
                </a:cubicBezTo>
                <a:cubicBezTo>
                  <a:pt x="236" y="100"/>
                  <a:pt x="242" y="83"/>
                  <a:pt x="242" y="71"/>
                </a:cubicBezTo>
                <a:cubicBezTo>
                  <a:pt x="242" y="22"/>
                  <a:pt x="242" y="22"/>
                  <a:pt x="242" y="22"/>
                </a:cubicBezTo>
                <a:cubicBezTo>
                  <a:pt x="242" y="10"/>
                  <a:pt x="233" y="0"/>
                  <a:pt x="221" y="0"/>
                </a:cubicBezTo>
                <a:moveTo>
                  <a:pt x="192" y="71"/>
                </a:moveTo>
                <a:cubicBezTo>
                  <a:pt x="181" y="71"/>
                  <a:pt x="171" y="62"/>
                  <a:pt x="171" y="50"/>
                </a:cubicBezTo>
                <a:cubicBezTo>
                  <a:pt x="171" y="38"/>
                  <a:pt x="181" y="29"/>
                  <a:pt x="192" y="29"/>
                </a:cubicBezTo>
                <a:cubicBezTo>
                  <a:pt x="204" y="29"/>
                  <a:pt x="214" y="38"/>
                  <a:pt x="214" y="50"/>
                </a:cubicBezTo>
                <a:cubicBezTo>
                  <a:pt x="214" y="62"/>
                  <a:pt x="204" y="71"/>
                  <a:pt x="192" y="71"/>
                </a:cubicBezTo>
                <a:moveTo>
                  <a:pt x="19" y="119"/>
                </a:moveTo>
                <a:cubicBezTo>
                  <a:pt x="95" y="196"/>
                  <a:pt x="95" y="196"/>
                  <a:pt x="95" y="196"/>
                </a:cubicBezTo>
                <a:cubicBezTo>
                  <a:pt x="87" y="200"/>
                  <a:pt x="77" y="199"/>
                  <a:pt x="70" y="192"/>
                </a:cubicBezTo>
                <a:cubicBezTo>
                  <a:pt x="8" y="129"/>
                  <a:pt x="8" y="129"/>
                  <a:pt x="8" y="129"/>
                </a:cubicBezTo>
                <a:cubicBezTo>
                  <a:pt x="0" y="121"/>
                  <a:pt x="0" y="107"/>
                  <a:pt x="8" y="99"/>
                </a:cubicBezTo>
                <a:cubicBezTo>
                  <a:pt x="92" y="15"/>
                  <a:pt x="92" y="15"/>
                  <a:pt x="92" y="15"/>
                </a:cubicBezTo>
                <a:cubicBezTo>
                  <a:pt x="100" y="7"/>
                  <a:pt x="116" y="0"/>
                  <a:pt x="128" y="0"/>
                </a:cubicBezTo>
                <a:cubicBezTo>
                  <a:pt x="19" y="109"/>
                  <a:pt x="19" y="109"/>
                  <a:pt x="19" y="109"/>
                </a:cubicBezTo>
                <a:cubicBezTo>
                  <a:pt x="16" y="112"/>
                  <a:pt x="16" y="117"/>
                  <a:pt x="19" y="119"/>
                </a:cubicBezTo>
              </a:path>
            </a:pathLst>
          </a:custGeom>
          <a:solidFill>
            <a:srgbClr val="03264B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id-ID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2" name="Rectangle 66">
            <a:extLst>
              <a:ext uri="{FF2B5EF4-FFF2-40B4-BE49-F238E27FC236}">
                <a16:creationId xmlns:a16="http://schemas.microsoft.com/office/drawing/2014/main" xmlns="" id="{C84B8B0A-A9BD-49C1-BC62-45AB74844905}"/>
              </a:ext>
            </a:extLst>
          </p:cNvPr>
          <p:cNvSpPr/>
          <p:nvPr/>
        </p:nvSpPr>
        <p:spPr>
          <a:xfrm>
            <a:off x="7793931" y="1885035"/>
            <a:ext cx="3058885" cy="3663991"/>
          </a:xfrm>
          <a:prstGeom prst="rect">
            <a:avLst/>
          </a:prstGeom>
          <a:solidFill>
            <a:srgbClr val="F9F9F9">
              <a:alpha val="70000"/>
            </a:srgbClr>
          </a:solidFill>
          <a:ln w="12700" cap="sq">
            <a:noFill/>
          </a:ln>
          <a:effectLst>
            <a:outerShdw blurRad="177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2400">
              <a:cs typeface="+mn-ea"/>
              <a:sym typeface="+mn-lt"/>
            </a:endParaRPr>
          </a:p>
        </p:txBody>
      </p:sp>
      <p:sp>
        <p:nvSpPr>
          <p:cNvPr id="53" name="Rectangle 67">
            <a:extLst>
              <a:ext uri="{FF2B5EF4-FFF2-40B4-BE49-F238E27FC236}">
                <a16:creationId xmlns:a16="http://schemas.microsoft.com/office/drawing/2014/main" xmlns="" id="{3020D8E2-3CD9-4E64-A8C9-D31F6DB6263F}"/>
              </a:ext>
            </a:extLst>
          </p:cNvPr>
          <p:cNvSpPr/>
          <p:nvPr/>
        </p:nvSpPr>
        <p:spPr>
          <a:xfrm>
            <a:off x="7793931" y="2213658"/>
            <a:ext cx="3058885" cy="1306828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2400">
              <a:solidFill>
                <a:srgbClr val="03264B"/>
              </a:solidFill>
              <a:cs typeface="+mn-ea"/>
              <a:sym typeface="+mn-lt"/>
            </a:endParaRPr>
          </a:p>
        </p:txBody>
      </p:sp>
      <p:sp>
        <p:nvSpPr>
          <p:cNvPr id="54" name="Rectangle 69">
            <a:extLst>
              <a:ext uri="{FF2B5EF4-FFF2-40B4-BE49-F238E27FC236}">
                <a16:creationId xmlns:a16="http://schemas.microsoft.com/office/drawing/2014/main" xmlns="" id="{0C90906C-07A4-4BC1-946A-41425FFF223D}"/>
              </a:ext>
            </a:extLst>
          </p:cNvPr>
          <p:cNvSpPr/>
          <p:nvPr/>
        </p:nvSpPr>
        <p:spPr>
          <a:xfrm>
            <a:off x="7793931" y="3868830"/>
            <a:ext cx="3058885" cy="348343"/>
          </a:xfrm>
          <a:prstGeom prst="rect">
            <a:avLst/>
          </a:prstGeom>
          <a:solidFill>
            <a:srgbClr val="FDFDFD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2000">
              <a:cs typeface="+mn-ea"/>
              <a:sym typeface="+mn-lt"/>
            </a:endParaRPr>
          </a:p>
        </p:txBody>
      </p:sp>
      <p:sp>
        <p:nvSpPr>
          <p:cNvPr id="55" name="Rectangle 71">
            <a:extLst>
              <a:ext uri="{FF2B5EF4-FFF2-40B4-BE49-F238E27FC236}">
                <a16:creationId xmlns:a16="http://schemas.microsoft.com/office/drawing/2014/main" xmlns="" id="{9214B80B-68E1-4112-A31B-A2EC2C482B43}"/>
              </a:ext>
            </a:extLst>
          </p:cNvPr>
          <p:cNvSpPr/>
          <p:nvPr/>
        </p:nvSpPr>
        <p:spPr>
          <a:xfrm>
            <a:off x="7793931" y="4565514"/>
            <a:ext cx="3058885" cy="348343"/>
          </a:xfrm>
          <a:prstGeom prst="rect">
            <a:avLst/>
          </a:prstGeom>
          <a:solidFill>
            <a:srgbClr val="FDFDFD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2000">
              <a:cs typeface="+mn-ea"/>
              <a:sym typeface="+mn-lt"/>
            </a:endParaRPr>
          </a:p>
        </p:txBody>
      </p:sp>
      <p:sp>
        <p:nvSpPr>
          <p:cNvPr id="56" name="Rectangle 72">
            <a:extLst>
              <a:ext uri="{FF2B5EF4-FFF2-40B4-BE49-F238E27FC236}">
                <a16:creationId xmlns:a16="http://schemas.microsoft.com/office/drawing/2014/main" xmlns="" id="{AB440039-E934-4548-8763-1B7C62BA6105}"/>
              </a:ext>
            </a:extLst>
          </p:cNvPr>
          <p:cNvSpPr/>
          <p:nvPr/>
        </p:nvSpPr>
        <p:spPr>
          <a:xfrm>
            <a:off x="7793931" y="1885035"/>
            <a:ext cx="3058885" cy="348343"/>
          </a:xfrm>
          <a:prstGeom prst="rect">
            <a:avLst/>
          </a:prstGeom>
          <a:solidFill>
            <a:schemeClr val="tx1">
              <a:alpha val="2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2400">
              <a:solidFill>
                <a:srgbClr val="03264B"/>
              </a:solidFill>
              <a:cs typeface="+mn-ea"/>
              <a:sym typeface="+mn-lt"/>
            </a:endParaRPr>
          </a:p>
        </p:txBody>
      </p:sp>
      <p:sp>
        <p:nvSpPr>
          <p:cNvPr id="57" name="Rectangle 73">
            <a:extLst>
              <a:ext uri="{FF2B5EF4-FFF2-40B4-BE49-F238E27FC236}">
                <a16:creationId xmlns:a16="http://schemas.microsoft.com/office/drawing/2014/main" xmlns="" id="{EAE86801-331C-454A-A7B7-2A73B3DBC4B3}"/>
              </a:ext>
            </a:extLst>
          </p:cNvPr>
          <p:cNvSpPr/>
          <p:nvPr/>
        </p:nvSpPr>
        <p:spPr>
          <a:xfrm>
            <a:off x="7793931" y="1865315"/>
            <a:ext cx="3058885" cy="348343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>
                <a:solidFill>
                  <a:srgbClr val="03264B"/>
                </a:solidFill>
                <a:cs typeface="+mn-ea"/>
                <a:sym typeface="+mn-lt"/>
              </a:rPr>
              <a:t>标题</a:t>
            </a:r>
          </a:p>
        </p:txBody>
      </p:sp>
      <p:sp>
        <p:nvSpPr>
          <p:cNvPr id="58" name="TextBox 75">
            <a:extLst>
              <a:ext uri="{FF2B5EF4-FFF2-40B4-BE49-F238E27FC236}">
                <a16:creationId xmlns:a16="http://schemas.microsoft.com/office/drawing/2014/main" xmlns="" id="{8F2DCE63-683E-4DAE-B66B-835260B908E0}"/>
              </a:ext>
            </a:extLst>
          </p:cNvPr>
          <p:cNvSpPr txBox="1"/>
          <p:nvPr/>
        </p:nvSpPr>
        <p:spPr>
          <a:xfrm>
            <a:off x="8314123" y="2168292"/>
            <a:ext cx="2018502" cy="107721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id-ID" sz="6400" b="1" dirty="0">
                <a:solidFill>
                  <a:srgbClr val="03264B"/>
                </a:solidFill>
                <a:cs typeface="+mn-ea"/>
                <a:sym typeface="+mn-lt"/>
              </a:rPr>
              <a:t>50</a:t>
            </a:r>
            <a:r>
              <a:rPr lang="zh-CN" altLang="en-US" sz="6400" b="1" dirty="0">
                <a:solidFill>
                  <a:srgbClr val="03264B"/>
                </a:solidFill>
                <a:cs typeface="+mn-ea"/>
                <a:sym typeface="+mn-lt"/>
              </a:rPr>
              <a:t>￥</a:t>
            </a:r>
            <a:endParaRPr lang="id-ID" sz="6400" b="1" dirty="0">
              <a:solidFill>
                <a:srgbClr val="03264B"/>
              </a:solidFill>
              <a:cs typeface="+mn-ea"/>
              <a:sym typeface="+mn-lt"/>
            </a:endParaRPr>
          </a:p>
        </p:txBody>
      </p:sp>
      <p:sp>
        <p:nvSpPr>
          <p:cNvPr id="60" name="TextBox 77">
            <a:extLst>
              <a:ext uri="{FF2B5EF4-FFF2-40B4-BE49-F238E27FC236}">
                <a16:creationId xmlns:a16="http://schemas.microsoft.com/office/drawing/2014/main" xmlns="" id="{E9119B22-071C-4DCD-BE0D-0F03255F3DC5}"/>
              </a:ext>
            </a:extLst>
          </p:cNvPr>
          <p:cNvSpPr txBox="1"/>
          <p:nvPr/>
        </p:nvSpPr>
        <p:spPr>
          <a:xfrm>
            <a:off x="8205121" y="3053618"/>
            <a:ext cx="2236510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i="1" dirty="0">
                <a:solidFill>
                  <a:srgbClr val="03264B"/>
                </a:solidFill>
                <a:cs typeface="+mn-ea"/>
                <a:sym typeface="+mn-lt"/>
              </a:rPr>
              <a:t>单击此处添加您的文本</a:t>
            </a:r>
          </a:p>
        </p:txBody>
      </p:sp>
      <p:sp>
        <p:nvSpPr>
          <p:cNvPr id="61" name="TextBox 78">
            <a:extLst>
              <a:ext uri="{FF2B5EF4-FFF2-40B4-BE49-F238E27FC236}">
                <a16:creationId xmlns:a16="http://schemas.microsoft.com/office/drawing/2014/main" xmlns="" id="{22B0846A-1042-4D45-B32A-38CF97E46800}"/>
              </a:ext>
            </a:extLst>
          </p:cNvPr>
          <p:cNvSpPr txBox="1"/>
          <p:nvPr/>
        </p:nvSpPr>
        <p:spPr>
          <a:xfrm>
            <a:off x="8461603" y="3582269"/>
            <a:ext cx="1723549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dirty="0">
                <a:solidFill>
                  <a:srgbClr val="03264B"/>
                </a:solidFill>
                <a:cs typeface="+mn-ea"/>
                <a:sym typeface="+mn-lt"/>
              </a:rPr>
              <a:t>单击此处添加您的文本</a:t>
            </a:r>
          </a:p>
        </p:txBody>
      </p:sp>
      <p:sp>
        <p:nvSpPr>
          <p:cNvPr id="62" name="TextBox 79">
            <a:extLst>
              <a:ext uri="{FF2B5EF4-FFF2-40B4-BE49-F238E27FC236}">
                <a16:creationId xmlns:a16="http://schemas.microsoft.com/office/drawing/2014/main" xmlns="" id="{A0EB60BE-C920-4F3F-8410-3AB956C6909E}"/>
              </a:ext>
            </a:extLst>
          </p:cNvPr>
          <p:cNvSpPr txBox="1"/>
          <p:nvPr/>
        </p:nvSpPr>
        <p:spPr>
          <a:xfrm>
            <a:off x="8445575" y="3940401"/>
            <a:ext cx="1755609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单击此处添加您的文本</a:t>
            </a:r>
          </a:p>
        </p:txBody>
      </p:sp>
      <p:sp>
        <p:nvSpPr>
          <p:cNvPr id="63" name="TextBox 80">
            <a:extLst>
              <a:ext uri="{FF2B5EF4-FFF2-40B4-BE49-F238E27FC236}">
                <a16:creationId xmlns:a16="http://schemas.microsoft.com/office/drawing/2014/main" xmlns="" id="{659721D8-FCB7-49C1-996D-86C1139B23E0}"/>
              </a:ext>
            </a:extLst>
          </p:cNvPr>
          <p:cNvSpPr txBox="1"/>
          <p:nvPr/>
        </p:nvSpPr>
        <p:spPr>
          <a:xfrm>
            <a:off x="8461602" y="4300387"/>
            <a:ext cx="1723549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dirty="0">
                <a:solidFill>
                  <a:srgbClr val="03264B"/>
                </a:solidFill>
                <a:cs typeface="+mn-ea"/>
                <a:sym typeface="+mn-lt"/>
              </a:rPr>
              <a:t>单击此处添加您的文本</a:t>
            </a:r>
          </a:p>
        </p:txBody>
      </p:sp>
      <p:sp>
        <p:nvSpPr>
          <p:cNvPr id="64" name="TextBox 81">
            <a:extLst>
              <a:ext uri="{FF2B5EF4-FFF2-40B4-BE49-F238E27FC236}">
                <a16:creationId xmlns:a16="http://schemas.microsoft.com/office/drawing/2014/main" xmlns="" id="{DDD667D8-BBB5-4DEF-B010-EA08A1922589}"/>
              </a:ext>
            </a:extLst>
          </p:cNvPr>
          <p:cNvSpPr txBox="1"/>
          <p:nvPr/>
        </p:nvSpPr>
        <p:spPr>
          <a:xfrm>
            <a:off x="8461601" y="4646961"/>
            <a:ext cx="1723550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单击此处添加您的文本</a:t>
            </a:r>
          </a:p>
        </p:txBody>
      </p:sp>
      <p:sp>
        <p:nvSpPr>
          <p:cNvPr id="65" name="Rectangle 82">
            <a:extLst>
              <a:ext uri="{FF2B5EF4-FFF2-40B4-BE49-F238E27FC236}">
                <a16:creationId xmlns:a16="http://schemas.microsoft.com/office/drawing/2014/main" xmlns="" id="{D75C1E45-BE8E-4745-9114-9B1370DDCBA6}"/>
              </a:ext>
            </a:extLst>
          </p:cNvPr>
          <p:cNvSpPr/>
          <p:nvPr/>
        </p:nvSpPr>
        <p:spPr>
          <a:xfrm>
            <a:off x="8471237" y="5008891"/>
            <a:ext cx="1704281" cy="415712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6" name="TextBox 83">
            <a:extLst>
              <a:ext uri="{FF2B5EF4-FFF2-40B4-BE49-F238E27FC236}">
                <a16:creationId xmlns:a16="http://schemas.microsoft.com/office/drawing/2014/main" xmlns="" id="{B4B94C74-F8E5-4494-9B8C-701C599EC019}"/>
              </a:ext>
            </a:extLst>
          </p:cNvPr>
          <p:cNvSpPr txBox="1"/>
          <p:nvPr/>
        </p:nvSpPr>
        <p:spPr>
          <a:xfrm>
            <a:off x="8817651" y="5055980"/>
            <a:ext cx="1213794" cy="2974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zh-CN" altLang="en-US" sz="1333" dirty="0">
                <a:solidFill>
                  <a:srgbClr val="03264B"/>
                </a:solidFill>
                <a:cs typeface="+mn-ea"/>
                <a:sym typeface="+mn-lt"/>
              </a:rPr>
              <a:t>添加您的文本</a:t>
            </a:r>
          </a:p>
        </p:txBody>
      </p:sp>
      <p:sp>
        <p:nvSpPr>
          <p:cNvPr id="67" name="Freeform 13">
            <a:extLst>
              <a:ext uri="{FF2B5EF4-FFF2-40B4-BE49-F238E27FC236}">
                <a16:creationId xmlns:a16="http://schemas.microsoft.com/office/drawing/2014/main" xmlns="" id="{61A62076-0AC1-4231-85BF-31F974D07DB5}"/>
              </a:ext>
            </a:extLst>
          </p:cNvPr>
          <p:cNvSpPr>
            <a:spLocks noEditPoints="1"/>
          </p:cNvSpPr>
          <p:nvPr/>
        </p:nvSpPr>
        <p:spPr bwMode="auto">
          <a:xfrm>
            <a:off x="8563345" y="5110490"/>
            <a:ext cx="209248" cy="205055"/>
          </a:xfrm>
          <a:custGeom>
            <a:avLst/>
            <a:gdLst>
              <a:gd name="T0" fmla="*/ 179 w 208"/>
              <a:gd name="T1" fmla="*/ 79 h 204"/>
              <a:gd name="T2" fmla="*/ 174 w 208"/>
              <a:gd name="T3" fmla="*/ 66 h 204"/>
              <a:gd name="T4" fmla="*/ 185 w 208"/>
              <a:gd name="T5" fmla="*/ 38 h 204"/>
              <a:gd name="T6" fmla="*/ 169 w 208"/>
              <a:gd name="T7" fmla="*/ 22 h 204"/>
              <a:gd name="T8" fmla="*/ 140 w 208"/>
              <a:gd name="T9" fmla="*/ 33 h 204"/>
              <a:gd name="T10" fmla="*/ 128 w 208"/>
              <a:gd name="T11" fmla="*/ 28 h 204"/>
              <a:gd name="T12" fmla="*/ 115 w 208"/>
              <a:gd name="T13" fmla="*/ 0 h 204"/>
              <a:gd name="T14" fmla="*/ 92 w 208"/>
              <a:gd name="T15" fmla="*/ 0 h 204"/>
              <a:gd name="T16" fmla="*/ 80 w 208"/>
              <a:gd name="T17" fmla="*/ 28 h 204"/>
              <a:gd name="T18" fmla="*/ 67 w 208"/>
              <a:gd name="T19" fmla="*/ 33 h 204"/>
              <a:gd name="T20" fmla="*/ 38 w 208"/>
              <a:gd name="T21" fmla="*/ 22 h 204"/>
              <a:gd name="T22" fmla="*/ 22 w 208"/>
              <a:gd name="T23" fmla="*/ 38 h 204"/>
              <a:gd name="T24" fmla="*/ 34 w 208"/>
              <a:gd name="T25" fmla="*/ 66 h 204"/>
              <a:gd name="T26" fmla="*/ 28 w 208"/>
              <a:gd name="T27" fmla="*/ 79 h 204"/>
              <a:gd name="T28" fmla="*/ 0 w 208"/>
              <a:gd name="T29" fmla="*/ 91 h 204"/>
              <a:gd name="T30" fmla="*/ 0 w 208"/>
              <a:gd name="T31" fmla="*/ 114 h 204"/>
              <a:gd name="T32" fmla="*/ 28 w 208"/>
              <a:gd name="T33" fmla="*/ 125 h 204"/>
              <a:gd name="T34" fmla="*/ 34 w 208"/>
              <a:gd name="T35" fmla="*/ 138 h 204"/>
              <a:gd name="T36" fmla="*/ 22 w 208"/>
              <a:gd name="T37" fmla="*/ 167 h 204"/>
              <a:gd name="T38" fmla="*/ 39 w 208"/>
              <a:gd name="T39" fmla="*/ 182 h 204"/>
              <a:gd name="T40" fmla="*/ 67 w 208"/>
              <a:gd name="T41" fmla="*/ 171 h 204"/>
              <a:gd name="T42" fmla="*/ 80 w 208"/>
              <a:gd name="T43" fmla="*/ 176 h 204"/>
              <a:gd name="T44" fmla="*/ 93 w 208"/>
              <a:gd name="T45" fmla="*/ 204 h 204"/>
              <a:gd name="T46" fmla="*/ 116 w 208"/>
              <a:gd name="T47" fmla="*/ 204 h 204"/>
              <a:gd name="T48" fmla="*/ 128 w 208"/>
              <a:gd name="T49" fmla="*/ 176 h 204"/>
              <a:gd name="T50" fmla="*/ 141 w 208"/>
              <a:gd name="T51" fmla="*/ 171 h 204"/>
              <a:gd name="T52" fmla="*/ 170 w 208"/>
              <a:gd name="T53" fmla="*/ 182 h 204"/>
              <a:gd name="T54" fmla="*/ 186 w 208"/>
              <a:gd name="T55" fmla="*/ 166 h 204"/>
              <a:gd name="T56" fmla="*/ 174 w 208"/>
              <a:gd name="T57" fmla="*/ 138 h 204"/>
              <a:gd name="T58" fmla="*/ 179 w 208"/>
              <a:gd name="T59" fmla="*/ 125 h 204"/>
              <a:gd name="T60" fmla="*/ 208 w 208"/>
              <a:gd name="T61" fmla="*/ 113 h 204"/>
              <a:gd name="T62" fmla="*/ 208 w 208"/>
              <a:gd name="T63" fmla="*/ 90 h 204"/>
              <a:gd name="T64" fmla="*/ 179 w 208"/>
              <a:gd name="T65" fmla="*/ 79 h 204"/>
              <a:gd name="T66" fmla="*/ 137 w 208"/>
              <a:gd name="T67" fmla="*/ 102 h 204"/>
              <a:gd name="T68" fmla="*/ 104 w 208"/>
              <a:gd name="T69" fmla="*/ 135 h 204"/>
              <a:gd name="T70" fmla="*/ 70 w 208"/>
              <a:gd name="T71" fmla="*/ 102 h 204"/>
              <a:gd name="T72" fmla="*/ 104 w 208"/>
              <a:gd name="T73" fmla="*/ 69 h 204"/>
              <a:gd name="T74" fmla="*/ 137 w 208"/>
              <a:gd name="T75" fmla="*/ 102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08" h="204">
                <a:moveTo>
                  <a:pt x="179" y="79"/>
                </a:moveTo>
                <a:cubicBezTo>
                  <a:pt x="174" y="66"/>
                  <a:pt x="174" y="66"/>
                  <a:pt x="174" y="66"/>
                </a:cubicBezTo>
                <a:cubicBezTo>
                  <a:pt x="174" y="66"/>
                  <a:pt x="186" y="39"/>
                  <a:pt x="185" y="38"/>
                </a:cubicBezTo>
                <a:cubicBezTo>
                  <a:pt x="169" y="22"/>
                  <a:pt x="169" y="22"/>
                  <a:pt x="169" y="22"/>
                </a:cubicBezTo>
                <a:cubicBezTo>
                  <a:pt x="168" y="21"/>
                  <a:pt x="140" y="33"/>
                  <a:pt x="140" y="33"/>
                </a:cubicBezTo>
                <a:cubicBezTo>
                  <a:pt x="128" y="28"/>
                  <a:pt x="128" y="28"/>
                  <a:pt x="128" y="28"/>
                </a:cubicBezTo>
                <a:cubicBezTo>
                  <a:pt x="128" y="28"/>
                  <a:pt x="116" y="0"/>
                  <a:pt x="115" y="0"/>
                </a:cubicBezTo>
                <a:cubicBezTo>
                  <a:pt x="92" y="0"/>
                  <a:pt x="92" y="0"/>
                  <a:pt x="92" y="0"/>
                </a:cubicBezTo>
                <a:cubicBezTo>
                  <a:pt x="90" y="0"/>
                  <a:pt x="80" y="28"/>
                  <a:pt x="80" y="28"/>
                </a:cubicBezTo>
                <a:cubicBezTo>
                  <a:pt x="67" y="33"/>
                  <a:pt x="67" y="33"/>
                  <a:pt x="67" y="33"/>
                </a:cubicBezTo>
                <a:cubicBezTo>
                  <a:pt x="67" y="33"/>
                  <a:pt x="39" y="21"/>
                  <a:pt x="38" y="22"/>
                </a:cubicBezTo>
                <a:cubicBezTo>
                  <a:pt x="22" y="38"/>
                  <a:pt x="22" y="38"/>
                  <a:pt x="22" y="38"/>
                </a:cubicBezTo>
                <a:cubicBezTo>
                  <a:pt x="21" y="39"/>
                  <a:pt x="34" y="66"/>
                  <a:pt x="34" y="66"/>
                </a:cubicBezTo>
                <a:cubicBezTo>
                  <a:pt x="28" y="79"/>
                  <a:pt x="28" y="79"/>
                  <a:pt x="28" y="79"/>
                </a:cubicBezTo>
                <a:cubicBezTo>
                  <a:pt x="28" y="79"/>
                  <a:pt x="0" y="90"/>
                  <a:pt x="0" y="91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115"/>
                  <a:pt x="28" y="125"/>
                  <a:pt x="28" y="125"/>
                </a:cubicBezTo>
                <a:cubicBezTo>
                  <a:pt x="34" y="138"/>
                  <a:pt x="34" y="138"/>
                  <a:pt x="34" y="138"/>
                </a:cubicBezTo>
                <a:cubicBezTo>
                  <a:pt x="34" y="138"/>
                  <a:pt x="21" y="166"/>
                  <a:pt x="22" y="167"/>
                </a:cubicBezTo>
                <a:cubicBezTo>
                  <a:pt x="39" y="182"/>
                  <a:pt x="39" y="182"/>
                  <a:pt x="39" y="182"/>
                </a:cubicBezTo>
                <a:cubicBezTo>
                  <a:pt x="40" y="183"/>
                  <a:pt x="67" y="171"/>
                  <a:pt x="67" y="171"/>
                </a:cubicBezTo>
                <a:cubicBezTo>
                  <a:pt x="80" y="176"/>
                  <a:pt x="80" y="176"/>
                  <a:pt x="80" y="176"/>
                </a:cubicBezTo>
                <a:cubicBezTo>
                  <a:pt x="80" y="176"/>
                  <a:pt x="91" y="204"/>
                  <a:pt x="93" y="204"/>
                </a:cubicBezTo>
                <a:cubicBezTo>
                  <a:pt x="116" y="204"/>
                  <a:pt x="116" y="204"/>
                  <a:pt x="116" y="204"/>
                </a:cubicBezTo>
                <a:cubicBezTo>
                  <a:pt x="117" y="204"/>
                  <a:pt x="128" y="176"/>
                  <a:pt x="128" y="176"/>
                </a:cubicBezTo>
                <a:cubicBezTo>
                  <a:pt x="141" y="171"/>
                  <a:pt x="141" y="171"/>
                  <a:pt x="141" y="171"/>
                </a:cubicBezTo>
                <a:cubicBezTo>
                  <a:pt x="141" y="171"/>
                  <a:pt x="169" y="183"/>
                  <a:pt x="170" y="182"/>
                </a:cubicBezTo>
                <a:cubicBezTo>
                  <a:pt x="186" y="166"/>
                  <a:pt x="186" y="166"/>
                  <a:pt x="186" y="166"/>
                </a:cubicBezTo>
                <a:cubicBezTo>
                  <a:pt x="187" y="165"/>
                  <a:pt x="174" y="138"/>
                  <a:pt x="174" y="138"/>
                </a:cubicBezTo>
                <a:cubicBezTo>
                  <a:pt x="179" y="125"/>
                  <a:pt x="179" y="125"/>
                  <a:pt x="179" y="125"/>
                </a:cubicBezTo>
                <a:cubicBezTo>
                  <a:pt x="179" y="125"/>
                  <a:pt x="208" y="114"/>
                  <a:pt x="208" y="113"/>
                </a:cubicBezTo>
                <a:cubicBezTo>
                  <a:pt x="208" y="90"/>
                  <a:pt x="208" y="90"/>
                  <a:pt x="208" y="90"/>
                </a:cubicBezTo>
                <a:cubicBezTo>
                  <a:pt x="208" y="89"/>
                  <a:pt x="179" y="79"/>
                  <a:pt x="179" y="79"/>
                </a:cubicBezTo>
                <a:moveTo>
                  <a:pt x="137" y="102"/>
                </a:moveTo>
                <a:cubicBezTo>
                  <a:pt x="137" y="120"/>
                  <a:pt x="122" y="135"/>
                  <a:pt x="104" y="135"/>
                </a:cubicBezTo>
                <a:cubicBezTo>
                  <a:pt x="85" y="135"/>
                  <a:pt x="70" y="120"/>
                  <a:pt x="70" y="102"/>
                </a:cubicBezTo>
                <a:cubicBezTo>
                  <a:pt x="70" y="84"/>
                  <a:pt x="85" y="69"/>
                  <a:pt x="104" y="69"/>
                </a:cubicBezTo>
                <a:cubicBezTo>
                  <a:pt x="122" y="69"/>
                  <a:pt x="137" y="84"/>
                  <a:pt x="137" y="102"/>
                </a:cubicBezTo>
              </a:path>
            </a:pathLst>
          </a:custGeom>
          <a:solidFill>
            <a:srgbClr val="03264B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id-ID" sz="240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5097147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5">
            <a:extLst>
              <a:ext uri="{FF2B5EF4-FFF2-40B4-BE49-F238E27FC236}">
                <a16:creationId xmlns:a16="http://schemas.microsoft.com/office/drawing/2014/main" xmlns="" id="{EF82D839-35B0-4922-8E3D-E37BAB3C1B05}"/>
              </a:ext>
            </a:extLst>
          </p:cNvPr>
          <p:cNvSpPr>
            <a:spLocks/>
          </p:cNvSpPr>
          <p:nvPr/>
        </p:nvSpPr>
        <p:spPr bwMode="auto">
          <a:xfrm>
            <a:off x="-157089" y="-59961"/>
            <a:ext cx="12379569" cy="7164145"/>
          </a:xfrm>
          <a:custGeom>
            <a:avLst/>
            <a:gdLst>
              <a:gd name="connsiteX0" fmla="*/ 0 w 7732730"/>
              <a:gd name="connsiteY0" fmla="*/ 0 h 6861819"/>
              <a:gd name="connsiteX1" fmla="*/ 7732730 w 7732730"/>
              <a:gd name="connsiteY1" fmla="*/ 0 h 6861819"/>
              <a:gd name="connsiteX2" fmla="*/ 7732730 w 7732730"/>
              <a:gd name="connsiteY2" fmla="*/ 6861819 h 6861819"/>
              <a:gd name="connsiteX3" fmla="*/ 0 w 7732730"/>
              <a:gd name="connsiteY3" fmla="*/ 6861819 h 6861819"/>
              <a:gd name="connsiteX4" fmla="*/ 0 w 7732730"/>
              <a:gd name="connsiteY4" fmla="*/ 0 h 6861819"/>
              <a:gd name="connsiteX0" fmla="*/ 0 w 7732730"/>
              <a:gd name="connsiteY0" fmla="*/ 0 h 6861819"/>
              <a:gd name="connsiteX1" fmla="*/ 5109451 w 7732730"/>
              <a:gd name="connsiteY1" fmla="*/ 0 h 6861819"/>
              <a:gd name="connsiteX2" fmla="*/ 7732730 w 7732730"/>
              <a:gd name="connsiteY2" fmla="*/ 6861819 h 6861819"/>
              <a:gd name="connsiteX3" fmla="*/ 0 w 7732730"/>
              <a:gd name="connsiteY3" fmla="*/ 6861819 h 6861819"/>
              <a:gd name="connsiteX4" fmla="*/ 0 w 7732730"/>
              <a:gd name="connsiteY4" fmla="*/ 0 h 6861819"/>
              <a:gd name="connsiteX0" fmla="*/ 0 w 5109451"/>
              <a:gd name="connsiteY0" fmla="*/ 0 h 6876809"/>
              <a:gd name="connsiteX1" fmla="*/ 5109451 w 5109451"/>
              <a:gd name="connsiteY1" fmla="*/ 0 h 6876809"/>
              <a:gd name="connsiteX2" fmla="*/ 3520494 w 5109451"/>
              <a:gd name="connsiteY2" fmla="*/ 6876809 h 6876809"/>
              <a:gd name="connsiteX3" fmla="*/ 0 w 5109451"/>
              <a:gd name="connsiteY3" fmla="*/ 6861819 h 6876809"/>
              <a:gd name="connsiteX4" fmla="*/ 0 w 5109451"/>
              <a:gd name="connsiteY4" fmla="*/ 0 h 6876809"/>
              <a:gd name="connsiteX0" fmla="*/ 0 w 3685386"/>
              <a:gd name="connsiteY0" fmla="*/ 14990 h 6891799"/>
              <a:gd name="connsiteX1" fmla="*/ 3685386 w 3685386"/>
              <a:gd name="connsiteY1" fmla="*/ 0 h 6891799"/>
              <a:gd name="connsiteX2" fmla="*/ 3520494 w 3685386"/>
              <a:gd name="connsiteY2" fmla="*/ 6891799 h 6891799"/>
              <a:gd name="connsiteX3" fmla="*/ 0 w 3685386"/>
              <a:gd name="connsiteY3" fmla="*/ 6876809 h 6891799"/>
              <a:gd name="connsiteX4" fmla="*/ 0 w 3685386"/>
              <a:gd name="connsiteY4" fmla="*/ 14990 h 6891799"/>
              <a:gd name="connsiteX0" fmla="*/ 0 w 3730356"/>
              <a:gd name="connsiteY0" fmla="*/ 14990 h 6891799"/>
              <a:gd name="connsiteX1" fmla="*/ 3685386 w 3730356"/>
              <a:gd name="connsiteY1" fmla="*/ 0 h 6891799"/>
              <a:gd name="connsiteX2" fmla="*/ 3730356 w 3730356"/>
              <a:gd name="connsiteY2" fmla="*/ 6891799 h 6891799"/>
              <a:gd name="connsiteX3" fmla="*/ 0 w 3730356"/>
              <a:gd name="connsiteY3" fmla="*/ 6876809 h 6891799"/>
              <a:gd name="connsiteX4" fmla="*/ 0 w 3730356"/>
              <a:gd name="connsiteY4" fmla="*/ 14990 h 6891799"/>
              <a:gd name="connsiteX0" fmla="*/ 0 w 3689178"/>
              <a:gd name="connsiteY0" fmla="*/ 14990 h 6891799"/>
              <a:gd name="connsiteX1" fmla="*/ 3685386 w 3689178"/>
              <a:gd name="connsiteY1" fmla="*/ 0 h 6891799"/>
              <a:gd name="connsiteX2" fmla="*/ 3689178 w 3689178"/>
              <a:gd name="connsiteY2" fmla="*/ 6891799 h 6891799"/>
              <a:gd name="connsiteX3" fmla="*/ 0 w 3689178"/>
              <a:gd name="connsiteY3" fmla="*/ 6876809 h 6891799"/>
              <a:gd name="connsiteX4" fmla="*/ 0 w 3689178"/>
              <a:gd name="connsiteY4" fmla="*/ 14990 h 6891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89178" h="6891799">
                <a:moveTo>
                  <a:pt x="0" y="14990"/>
                </a:moveTo>
                <a:lnTo>
                  <a:pt x="3685386" y="0"/>
                </a:lnTo>
                <a:lnTo>
                  <a:pt x="3689178" y="6891799"/>
                </a:lnTo>
                <a:lnTo>
                  <a:pt x="0" y="6876809"/>
                </a:lnTo>
                <a:lnTo>
                  <a:pt x="0" y="14990"/>
                </a:lnTo>
                <a:close/>
              </a:path>
            </a:pathLst>
          </a:custGeom>
          <a:solidFill>
            <a:srgbClr val="E24E0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3" name="矩形 6">
            <a:extLst>
              <a:ext uri="{FF2B5EF4-FFF2-40B4-BE49-F238E27FC236}">
                <a16:creationId xmlns:a16="http://schemas.microsoft.com/office/drawing/2014/main" xmlns="" id="{9D09A89F-E608-4823-966D-077A452490A7}"/>
              </a:ext>
            </a:extLst>
          </p:cNvPr>
          <p:cNvSpPr>
            <a:spLocks/>
          </p:cNvSpPr>
          <p:nvPr/>
        </p:nvSpPr>
        <p:spPr bwMode="auto">
          <a:xfrm>
            <a:off x="-212910" y="726831"/>
            <a:ext cx="12525779" cy="6503477"/>
          </a:xfrm>
          <a:custGeom>
            <a:avLst/>
            <a:gdLst>
              <a:gd name="connsiteX0" fmla="*/ 0 w 7365166"/>
              <a:gd name="connsiteY0" fmla="*/ 0 h 6858286"/>
              <a:gd name="connsiteX1" fmla="*/ 7365166 w 7365166"/>
              <a:gd name="connsiteY1" fmla="*/ 0 h 6858286"/>
              <a:gd name="connsiteX2" fmla="*/ 7365166 w 7365166"/>
              <a:gd name="connsiteY2" fmla="*/ 6858286 h 6858286"/>
              <a:gd name="connsiteX3" fmla="*/ 0 w 7365166"/>
              <a:gd name="connsiteY3" fmla="*/ 6858286 h 6858286"/>
              <a:gd name="connsiteX4" fmla="*/ 0 w 7365166"/>
              <a:gd name="connsiteY4" fmla="*/ 0 h 6858286"/>
              <a:gd name="connsiteX0" fmla="*/ 0 w 7365166"/>
              <a:gd name="connsiteY0" fmla="*/ 0 h 6858286"/>
              <a:gd name="connsiteX1" fmla="*/ 7365166 w 7365166"/>
              <a:gd name="connsiteY1" fmla="*/ 0 h 6858286"/>
              <a:gd name="connsiteX2" fmla="*/ 7365166 w 7365166"/>
              <a:gd name="connsiteY2" fmla="*/ 6858286 h 6858286"/>
              <a:gd name="connsiteX3" fmla="*/ 2653259 w 7365166"/>
              <a:gd name="connsiteY3" fmla="*/ 6843296 h 6858286"/>
              <a:gd name="connsiteX4" fmla="*/ 0 w 7365166"/>
              <a:gd name="connsiteY4" fmla="*/ 0 h 6858286"/>
              <a:gd name="connsiteX0" fmla="*/ 0 w 7365166"/>
              <a:gd name="connsiteY0" fmla="*/ 0 h 6858286"/>
              <a:gd name="connsiteX1" fmla="*/ 7365166 w 7365166"/>
              <a:gd name="connsiteY1" fmla="*/ 0 h 6858286"/>
              <a:gd name="connsiteX2" fmla="*/ 7365166 w 7365166"/>
              <a:gd name="connsiteY2" fmla="*/ 6858286 h 6858286"/>
              <a:gd name="connsiteX3" fmla="*/ 2623278 w 7365166"/>
              <a:gd name="connsiteY3" fmla="*/ 6858286 h 6858286"/>
              <a:gd name="connsiteX4" fmla="*/ 0 w 7365166"/>
              <a:gd name="connsiteY4" fmla="*/ 0 h 6858286"/>
              <a:gd name="connsiteX0" fmla="*/ 0 w 7365166"/>
              <a:gd name="connsiteY0" fmla="*/ 0 h 6903256"/>
              <a:gd name="connsiteX1" fmla="*/ 7365166 w 7365166"/>
              <a:gd name="connsiteY1" fmla="*/ 0 h 6903256"/>
              <a:gd name="connsiteX2" fmla="*/ 7365166 w 7365166"/>
              <a:gd name="connsiteY2" fmla="*/ 6858286 h 6903256"/>
              <a:gd name="connsiteX3" fmla="*/ 59960 w 7365166"/>
              <a:gd name="connsiteY3" fmla="*/ 6903256 h 6903256"/>
              <a:gd name="connsiteX4" fmla="*/ 0 w 7365166"/>
              <a:gd name="connsiteY4" fmla="*/ 0 h 6903256"/>
              <a:gd name="connsiteX0" fmla="*/ 15077 w 7380243"/>
              <a:gd name="connsiteY0" fmla="*/ 0 h 6971518"/>
              <a:gd name="connsiteX1" fmla="*/ 7380243 w 7380243"/>
              <a:gd name="connsiteY1" fmla="*/ 0 h 6971518"/>
              <a:gd name="connsiteX2" fmla="*/ 7380243 w 7380243"/>
              <a:gd name="connsiteY2" fmla="*/ 6858286 h 6971518"/>
              <a:gd name="connsiteX3" fmla="*/ 0 w 7380243"/>
              <a:gd name="connsiteY3" fmla="*/ 6971518 h 6971518"/>
              <a:gd name="connsiteX4" fmla="*/ 15077 w 7380243"/>
              <a:gd name="connsiteY4" fmla="*/ 0 h 6971518"/>
              <a:gd name="connsiteX0" fmla="*/ 15077 w 7399002"/>
              <a:gd name="connsiteY0" fmla="*/ 0 h 6971518"/>
              <a:gd name="connsiteX1" fmla="*/ 7380243 w 7399002"/>
              <a:gd name="connsiteY1" fmla="*/ 0 h 6971518"/>
              <a:gd name="connsiteX2" fmla="*/ 7399002 w 7399002"/>
              <a:gd name="connsiteY2" fmla="*/ 6926548 h 6971518"/>
              <a:gd name="connsiteX3" fmla="*/ 0 w 7399002"/>
              <a:gd name="connsiteY3" fmla="*/ 6971518 h 6971518"/>
              <a:gd name="connsiteX4" fmla="*/ 15077 w 7399002"/>
              <a:gd name="connsiteY4" fmla="*/ 0 h 6971518"/>
              <a:gd name="connsiteX0" fmla="*/ 15077 w 7399002"/>
              <a:gd name="connsiteY0" fmla="*/ 0 h 7039780"/>
              <a:gd name="connsiteX1" fmla="*/ 7380243 w 7399002"/>
              <a:gd name="connsiteY1" fmla="*/ 0 h 7039780"/>
              <a:gd name="connsiteX2" fmla="*/ 7399002 w 7399002"/>
              <a:gd name="connsiteY2" fmla="*/ 6926548 h 7039780"/>
              <a:gd name="connsiteX3" fmla="*/ 0 w 7399002"/>
              <a:gd name="connsiteY3" fmla="*/ 7039780 h 7039780"/>
              <a:gd name="connsiteX4" fmla="*/ 15077 w 7399002"/>
              <a:gd name="connsiteY4" fmla="*/ 0 h 7039780"/>
              <a:gd name="connsiteX0" fmla="*/ 15077 w 7417761"/>
              <a:gd name="connsiteY0" fmla="*/ 0 h 7039780"/>
              <a:gd name="connsiteX1" fmla="*/ 7380243 w 7417761"/>
              <a:gd name="connsiteY1" fmla="*/ 0 h 7039780"/>
              <a:gd name="connsiteX2" fmla="*/ 7417761 w 7417761"/>
              <a:gd name="connsiteY2" fmla="*/ 6943613 h 7039780"/>
              <a:gd name="connsiteX3" fmla="*/ 0 w 7417761"/>
              <a:gd name="connsiteY3" fmla="*/ 7039780 h 7039780"/>
              <a:gd name="connsiteX4" fmla="*/ 15077 w 7417761"/>
              <a:gd name="connsiteY4" fmla="*/ 0 h 7039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17761" h="7039780">
                <a:moveTo>
                  <a:pt x="15077" y="0"/>
                </a:moveTo>
                <a:lnTo>
                  <a:pt x="7380243" y="0"/>
                </a:lnTo>
                <a:lnTo>
                  <a:pt x="7417761" y="6943613"/>
                </a:lnTo>
                <a:lnTo>
                  <a:pt x="0" y="7039780"/>
                </a:lnTo>
                <a:cubicBezTo>
                  <a:pt x="5026" y="4715941"/>
                  <a:pt x="10051" y="2323839"/>
                  <a:pt x="15077" y="0"/>
                </a:cubicBezTo>
                <a:close/>
              </a:path>
            </a:pathLst>
          </a:custGeom>
          <a:solidFill>
            <a:srgbClr val="042F50">
              <a:lumMod val="90000"/>
              <a:lumOff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44" name="组合 43">
            <a:extLst>
              <a:ext uri="{FF2B5EF4-FFF2-40B4-BE49-F238E27FC236}">
                <a16:creationId xmlns:a16="http://schemas.microsoft.com/office/drawing/2014/main" xmlns="" id="{40F9307C-346E-4A40-B0A4-6717F772EE8C}"/>
              </a:ext>
            </a:extLst>
          </p:cNvPr>
          <p:cNvGrpSpPr/>
          <p:nvPr/>
        </p:nvGrpSpPr>
        <p:grpSpPr>
          <a:xfrm>
            <a:off x="-111133" y="-59961"/>
            <a:ext cx="3893025" cy="830997"/>
            <a:chOff x="76436" y="192487"/>
            <a:chExt cx="3893025" cy="830997"/>
          </a:xfrm>
        </p:grpSpPr>
        <p:sp>
          <p:nvSpPr>
            <p:cNvPr id="45" name="任意多边形 61">
              <a:extLst>
                <a:ext uri="{FF2B5EF4-FFF2-40B4-BE49-F238E27FC236}">
                  <a16:creationId xmlns:a16="http://schemas.microsoft.com/office/drawing/2014/main" xmlns="" id="{9DCB5D6F-E74C-4EF5-9352-BEBC24F10F9B}"/>
                </a:ext>
              </a:extLst>
            </p:cNvPr>
            <p:cNvSpPr/>
            <p:nvPr/>
          </p:nvSpPr>
          <p:spPr>
            <a:xfrm>
              <a:off x="283764" y="807273"/>
              <a:ext cx="277798" cy="121454"/>
            </a:xfrm>
            <a:custGeom>
              <a:avLst/>
              <a:gdLst>
                <a:gd name="connsiteX0" fmla="*/ 0 w 1388493"/>
                <a:gd name="connsiteY0" fmla="*/ 0 h 609600"/>
                <a:gd name="connsiteX1" fmla="*/ 150486 w 1388493"/>
                <a:gd name="connsiteY1" fmla="*/ 0 h 609600"/>
                <a:gd name="connsiteX2" fmla="*/ 150486 w 1388493"/>
                <a:gd name="connsiteY2" fmla="*/ 459114 h 609600"/>
                <a:gd name="connsiteX3" fmla="*/ 1388493 w 1388493"/>
                <a:gd name="connsiteY3" fmla="*/ 459114 h 609600"/>
                <a:gd name="connsiteX4" fmla="*/ 1388493 w 1388493"/>
                <a:gd name="connsiteY4" fmla="*/ 609600 h 609600"/>
                <a:gd name="connsiteX5" fmla="*/ 0 w 1388493"/>
                <a:gd name="connsiteY5" fmla="*/ 609600 h 609600"/>
                <a:gd name="connsiteX6" fmla="*/ 0 w 1388493"/>
                <a:gd name="connsiteY6" fmla="*/ 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88493" h="609600">
                  <a:moveTo>
                    <a:pt x="0" y="0"/>
                  </a:moveTo>
                  <a:lnTo>
                    <a:pt x="150486" y="0"/>
                  </a:lnTo>
                  <a:lnTo>
                    <a:pt x="150486" y="459114"/>
                  </a:lnTo>
                  <a:lnTo>
                    <a:pt x="1388493" y="459114"/>
                  </a:lnTo>
                  <a:lnTo>
                    <a:pt x="1388493" y="609600"/>
                  </a:lnTo>
                  <a:lnTo>
                    <a:pt x="0" y="609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6" name="任意多边形 90">
              <a:extLst>
                <a:ext uri="{FF2B5EF4-FFF2-40B4-BE49-F238E27FC236}">
                  <a16:creationId xmlns:a16="http://schemas.microsoft.com/office/drawing/2014/main" xmlns="" id="{94590C2D-E029-4C58-A4AD-686C292B7E03}"/>
                </a:ext>
              </a:extLst>
            </p:cNvPr>
            <p:cNvSpPr/>
            <p:nvPr/>
          </p:nvSpPr>
          <p:spPr>
            <a:xfrm>
              <a:off x="817244" y="807273"/>
              <a:ext cx="277577" cy="121454"/>
            </a:xfrm>
            <a:custGeom>
              <a:avLst/>
              <a:gdLst>
                <a:gd name="connsiteX0" fmla="*/ 1236905 w 1387391"/>
                <a:gd name="connsiteY0" fmla="*/ 0 h 609600"/>
                <a:gd name="connsiteX1" fmla="*/ 1387391 w 1387391"/>
                <a:gd name="connsiteY1" fmla="*/ 0 h 609600"/>
                <a:gd name="connsiteX2" fmla="*/ 1387391 w 1387391"/>
                <a:gd name="connsiteY2" fmla="*/ 609600 h 609600"/>
                <a:gd name="connsiteX3" fmla="*/ 0 w 1387391"/>
                <a:gd name="connsiteY3" fmla="*/ 609600 h 609600"/>
                <a:gd name="connsiteX4" fmla="*/ 0 w 1387391"/>
                <a:gd name="connsiteY4" fmla="*/ 459114 h 609600"/>
                <a:gd name="connsiteX5" fmla="*/ 1236905 w 1387391"/>
                <a:gd name="connsiteY5" fmla="*/ 459114 h 609600"/>
                <a:gd name="connsiteX6" fmla="*/ 1236905 w 1387391"/>
                <a:gd name="connsiteY6" fmla="*/ 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87391" h="609600">
                  <a:moveTo>
                    <a:pt x="1236905" y="0"/>
                  </a:moveTo>
                  <a:lnTo>
                    <a:pt x="1387391" y="0"/>
                  </a:lnTo>
                  <a:lnTo>
                    <a:pt x="1387391" y="609600"/>
                  </a:lnTo>
                  <a:lnTo>
                    <a:pt x="0" y="609600"/>
                  </a:lnTo>
                  <a:lnTo>
                    <a:pt x="0" y="459114"/>
                  </a:lnTo>
                  <a:lnTo>
                    <a:pt x="1236905" y="459114"/>
                  </a:lnTo>
                  <a:lnTo>
                    <a:pt x="123690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7" name="文本框 46">
              <a:extLst>
                <a:ext uri="{FF2B5EF4-FFF2-40B4-BE49-F238E27FC236}">
                  <a16:creationId xmlns:a16="http://schemas.microsoft.com/office/drawing/2014/main" xmlns="" id="{45C5CC4F-0A36-4964-AF5D-A478D31C6C69}"/>
                </a:ext>
              </a:extLst>
            </p:cNvPr>
            <p:cNvSpPr txBox="1"/>
            <p:nvPr/>
          </p:nvSpPr>
          <p:spPr>
            <a:xfrm>
              <a:off x="422663" y="192487"/>
              <a:ext cx="49303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4800" dirty="0">
                  <a:solidFill>
                    <a:prstClr val="white"/>
                  </a:solidFill>
                  <a:cs typeface="+mn-ea"/>
                  <a:sym typeface="+mn-lt"/>
                </a:rPr>
                <a:t>3</a:t>
              </a:r>
              <a:endParaRPr lang="zh-CN" altLang="en-US" sz="48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48" name="任意多边形 92">
              <a:extLst>
                <a:ext uri="{FF2B5EF4-FFF2-40B4-BE49-F238E27FC236}">
                  <a16:creationId xmlns:a16="http://schemas.microsoft.com/office/drawing/2014/main" xmlns="" id="{CBC53079-EF69-4124-BECC-4BF3F0A340F5}"/>
                </a:ext>
              </a:extLst>
            </p:cNvPr>
            <p:cNvSpPr/>
            <p:nvPr/>
          </p:nvSpPr>
          <p:spPr>
            <a:xfrm>
              <a:off x="282936" y="254000"/>
              <a:ext cx="811057" cy="276403"/>
            </a:xfrm>
            <a:custGeom>
              <a:avLst/>
              <a:gdLst>
                <a:gd name="connsiteX0" fmla="*/ 0 w 4331171"/>
                <a:gd name="connsiteY0" fmla="*/ 0 h 1476034"/>
                <a:gd name="connsiteX1" fmla="*/ 4331171 w 4331171"/>
                <a:gd name="connsiteY1" fmla="*/ 0 h 1476034"/>
                <a:gd name="connsiteX2" fmla="*/ 4331171 w 4331171"/>
                <a:gd name="connsiteY2" fmla="*/ 1476034 h 1476034"/>
                <a:gd name="connsiteX3" fmla="*/ 4180181 w 4331171"/>
                <a:gd name="connsiteY3" fmla="*/ 1476034 h 1476034"/>
                <a:gd name="connsiteX4" fmla="*/ 4180181 w 4331171"/>
                <a:gd name="connsiteY4" fmla="*/ 150990 h 1476034"/>
                <a:gd name="connsiteX5" fmla="*/ 150990 w 4331171"/>
                <a:gd name="connsiteY5" fmla="*/ 150990 h 1476034"/>
                <a:gd name="connsiteX6" fmla="*/ 150990 w 4331171"/>
                <a:gd name="connsiteY6" fmla="*/ 1476034 h 1476034"/>
                <a:gd name="connsiteX7" fmla="*/ 0 w 4331171"/>
                <a:gd name="connsiteY7" fmla="*/ 1476034 h 1476034"/>
                <a:gd name="connsiteX8" fmla="*/ 0 w 4331171"/>
                <a:gd name="connsiteY8" fmla="*/ 0 h 1476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31171" h="1476034">
                  <a:moveTo>
                    <a:pt x="0" y="0"/>
                  </a:moveTo>
                  <a:lnTo>
                    <a:pt x="4331171" y="0"/>
                  </a:lnTo>
                  <a:lnTo>
                    <a:pt x="4331171" y="1476034"/>
                  </a:lnTo>
                  <a:lnTo>
                    <a:pt x="4180181" y="1476034"/>
                  </a:lnTo>
                  <a:lnTo>
                    <a:pt x="4180181" y="150990"/>
                  </a:lnTo>
                  <a:lnTo>
                    <a:pt x="150990" y="150990"/>
                  </a:lnTo>
                  <a:lnTo>
                    <a:pt x="150990" y="1476034"/>
                  </a:lnTo>
                  <a:lnTo>
                    <a:pt x="0" y="14760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9" name="矩形 48">
              <a:extLst>
                <a:ext uri="{FF2B5EF4-FFF2-40B4-BE49-F238E27FC236}">
                  <a16:creationId xmlns:a16="http://schemas.microsoft.com/office/drawing/2014/main" xmlns="" id="{B9DA2E71-A837-498B-AA19-665B33FF0FC1}"/>
                </a:ext>
              </a:extLst>
            </p:cNvPr>
            <p:cNvSpPr/>
            <p:nvPr/>
          </p:nvSpPr>
          <p:spPr>
            <a:xfrm rot="19852046">
              <a:off x="76436" y="952418"/>
              <a:ext cx="390110" cy="134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50" name="直接连接符 49">
              <a:extLst>
                <a:ext uri="{FF2B5EF4-FFF2-40B4-BE49-F238E27FC236}">
                  <a16:creationId xmlns:a16="http://schemas.microsoft.com/office/drawing/2014/main" xmlns="" id="{C3F3566E-FA2B-425F-AAA3-296537A2C1A3}"/>
                </a:ext>
              </a:extLst>
            </p:cNvPr>
            <p:cNvCxnSpPr/>
            <p:nvPr/>
          </p:nvCxnSpPr>
          <p:spPr>
            <a:xfrm flipV="1">
              <a:off x="125425" y="750208"/>
              <a:ext cx="410544" cy="230085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文本框 50">
              <a:extLst>
                <a:ext uri="{FF2B5EF4-FFF2-40B4-BE49-F238E27FC236}">
                  <a16:creationId xmlns:a16="http://schemas.microsoft.com/office/drawing/2014/main" xmlns="" id="{1D873468-52E6-47BD-B980-B7811A0BFF8E}"/>
                </a:ext>
              </a:extLst>
            </p:cNvPr>
            <p:cNvSpPr txBox="1"/>
            <p:nvPr/>
          </p:nvSpPr>
          <p:spPr>
            <a:xfrm>
              <a:off x="1171384" y="310382"/>
              <a:ext cx="279807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solidFill>
                    <a:schemeClr val="bg1"/>
                  </a:solidFill>
                  <a:cs typeface="+mn-ea"/>
                  <a:sym typeface="+mn-lt"/>
                </a:rPr>
                <a:t>第三部分</a:t>
              </a:r>
            </a:p>
          </p:txBody>
        </p:sp>
      </p:grpSp>
      <p:sp>
        <p:nvSpPr>
          <p:cNvPr id="12" name="图文框 11">
            <a:extLst>
              <a:ext uri="{FF2B5EF4-FFF2-40B4-BE49-F238E27FC236}">
                <a16:creationId xmlns:a16="http://schemas.microsoft.com/office/drawing/2014/main" xmlns="" id="{0F7A874D-AE0B-4185-95E2-E566ABBBD258}"/>
              </a:ext>
            </a:extLst>
          </p:cNvPr>
          <p:cNvSpPr/>
          <p:nvPr/>
        </p:nvSpPr>
        <p:spPr>
          <a:xfrm rot="16200000">
            <a:off x="2451395" y="589190"/>
            <a:ext cx="3160177" cy="6294487"/>
          </a:xfrm>
          <a:prstGeom prst="frame">
            <a:avLst>
              <a:gd name="adj1" fmla="val 50000"/>
            </a:avLst>
          </a:prstGeom>
          <a:solidFill>
            <a:schemeClr val="bg1"/>
          </a:solidFill>
          <a:ln w="9525" cmpd="sng">
            <a:noFill/>
            <a:bevel/>
            <a:headEnd/>
            <a:tailEnd/>
          </a:ln>
        </p:spPr>
        <p:txBody>
          <a:bodyPr/>
          <a:lstStyle/>
          <a:p>
            <a:endParaRPr lang="zh-CN" altLang="en-US" sz="2133">
              <a:solidFill>
                <a:srgbClr val="141213"/>
              </a:solidFill>
              <a:cs typeface="+mn-ea"/>
              <a:sym typeface="+mn-lt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E77C421E-2C3D-48CD-BB80-57DEAA4CB783}"/>
              </a:ext>
            </a:extLst>
          </p:cNvPr>
          <p:cNvSpPr/>
          <p:nvPr/>
        </p:nvSpPr>
        <p:spPr>
          <a:xfrm>
            <a:off x="1132765" y="2356312"/>
            <a:ext cx="2932838" cy="274795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F94193C9-16B3-4C1F-8DE1-EC02A93E8107}"/>
              </a:ext>
            </a:extLst>
          </p:cNvPr>
          <p:cNvSpPr/>
          <p:nvPr/>
        </p:nvSpPr>
        <p:spPr>
          <a:xfrm>
            <a:off x="4218595" y="3383170"/>
            <a:ext cx="262862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500" dirty="0">
                <a:solidFill>
                  <a:srgbClr val="03264B"/>
                </a:solidFill>
                <a:cs typeface="+mn-ea"/>
                <a:sym typeface="+mn-lt"/>
              </a:rPr>
              <a:t>单击此处添加您的文本，并根据需要修改文字的颜色及大小。单击此处添加您的文本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515C3E56-0591-417D-AA98-69CBFD4083B8}"/>
              </a:ext>
            </a:extLst>
          </p:cNvPr>
          <p:cNvSpPr txBox="1"/>
          <p:nvPr/>
        </p:nvSpPr>
        <p:spPr>
          <a:xfrm>
            <a:off x="7427254" y="2210937"/>
            <a:ext cx="21964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b="1" dirty="0">
                <a:solidFill>
                  <a:schemeClr val="bg1"/>
                </a:solidFill>
                <a:cs typeface="+mn-ea"/>
                <a:sym typeface="+mn-lt"/>
              </a:rPr>
              <a:t>标题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7312B4D9-174F-4A24-9C69-AF9F2FCB7448}"/>
              </a:ext>
            </a:extLst>
          </p:cNvPr>
          <p:cNvSpPr/>
          <p:nvPr/>
        </p:nvSpPr>
        <p:spPr>
          <a:xfrm>
            <a:off x="7427254" y="2989030"/>
            <a:ext cx="4023219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500" dirty="0">
                <a:solidFill>
                  <a:schemeClr val="bg1"/>
                </a:solidFill>
                <a:cs typeface="+mn-ea"/>
                <a:sym typeface="+mn-lt"/>
              </a:rPr>
              <a:t>单击此处添加您的文本，并根据需要修改文字的颜色及大小。单击此处添加您的文本，单击此处添加您的文本，并根据需要修改文字的颜色及大小。单击此处添加您的文本，单击此处添加您的文本，并根据需要修改文字的颜色及大小。单击此处添加您的文本</a:t>
            </a:r>
          </a:p>
          <a:p>
            <a:endParaRPr lang="zh-CN" altLang="en-US" sz="15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340A58EF-580F-4A41-A384-DD6B1AE15BC6}"/>
              </a:ext>
            </a:extLst>
          </p:cNvPr>
          <p:cNvSpPr txBox="1"/>
          <p:nvPr/>
        </p:nvSpPr>
        <p:spPr>
          <a:xfrm>
            <a:off x="4220569" y="2819364"/>
            <a:ext cx="14315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dirty="0">
                <a:solidFill>
                  <a:srgbClr val="03264B"/>
                </a:solidFill>
                <a:cs typeface="+mn-ea"/>
                <a:sym typeface="+mn-lt"/>
              </a:rPr>
              <a:t>标题</a:t>
            </a:r>
          </a:p>
        </p:txBody>
      </p:sp>
    </p:spTree>
    <p:extLst>
      <p:ext uri="{BB962C8B-B14F-4D97-AF65-F5344CB8AC3E}">
        <p14:creationId xmlns:p14="http://schemas.microsoft.com/office/powerpoint/2010/main" val="120688313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5">
            <a:extLst>
              <a:ext uri="{FF2B5EF4-FFF2-40B4-BE49-F238E27FC236}">
                <a16:creationId xmlns:a16="http://schemas.microsoft.com/office/drawing/2014/main" xmlns="" id="{EF82D839-35B0-4922-8E3D-E37BAB3C1B05}"/>
              </a:ext>
            </a:extLst>
          </p:cNvPr>
          <p:cNvSpPr>
            <a:spLocks/>
          </p:cNvSpPr>
          <p:nvPr/>
        </p:nvSpPr>
        <p:spPr bwMode="auto">
          <a:xfrm>
            <a:off x="-157089" y="-59961"/>
            <a:ext cx="12379569" cy="7164145"/>
          </a:xfrm>
          <a:custGeom>
            <a:avLst/>
            <a:gdLst>
              <a:gd name="connsiteX0" fmla="*/ 0 w 7732730"/>
              <a:gd name="connsiteY0" fmla="*/ 0 h 6861819"/>
              <a:gd name="connsiteX1" fmla="*/ 7732730 w 7732730"/>
              <a:gd name="connsiteY1" fmla="*/ 0 h 6861819"/>
              <a:gd name="connsiteX2" fmla="*/ 7732730 w 7732730"/>
              <a:gd name="connsiteY2" fmla="*/ 6861819 h 6861819"/>
              <a:gd name="connsiteX3" fmla="*/ 0 w 7732730"/>
              <a:gd name="connsiteY3" fmla="*/ 6861819 h 6861819"/>
              <a:gd name="connsiteX4" fmla="*/ 0 w 7732730"/>
              <a:gd name="connsiteY4" fmla="*/ 0 h 6861819"/>
              <a:gd name="connsiteX0" fmla="*/ 0 w 7732730"/>
              <a:gd name="connsiteY0" fmla="*/ 0 h 6861819"/>
              <a:gd name="connsiteX1" fmla="*/ 5109451 w 7732730"/>
              <a:gd name="connsiteY1" fmla="*/ 0 h 6861819"/>
              <a:gd name="connsiteX2" fmla="*/ 7732730 w 7732730"/>
              <a:gd name="connsiteY2" fmla="*/ 6861819 h 6861819"/>
              <a:gd name="connsiteX3" fmla="*/ 0 w 7732730"/>
              <a:gd name="connsiteY3" fmla="*/ 6861819 h 6861819"/>
              <a:gd name="connsiteX4" fmla="*/ 0 w 7732730"/>
              <a:gd name="connsiteY4" fmla="*/ 0 h 6861819"/>
              <a:gd name="connsiteX0" fmla="*/ 0 w 5109451"/>
              <a:gd name="connsiteY0" fmla="*/ 0 h 6876809"/>
              <a:gd name="connsiteX1" fmla="*/ 5109451 w 5109451"/>
              <a:gd name="connsiteY1" fmla="*/ 0 h 6876809"/>
              <a:gd name="connsiteX2" fmla="*/ 3520494 w 5109451"/>
              <a:gd name="connsiteY2" fmla="*/ 6876809 h 6876809"/>
              <a:gd name="connsiteX3" fmla="*/ 0 w 5109451"/>
              <a:gd name="connsiteY3" fmla="*/ 6861819 h 6876809"/>
              <a:gd name="connsiteX4" fmla="*/ 0 w 5109451"/>
              <a:gd name="connsiteY4" fmla="*/ 0 h 6876809"/>
              <a:gd name="connsiteX0" fmla="*/ 0 w 3685386"/>
              <a:gd name="connsiteY0" fmla="*/ 14990 h 6891799"/>
              <a:gd name="connsiteX1" fmla="*/ 3685386 w 3685386"/>
              <a:gd name="connsiteY1" fmla="*/ 0 h 6891799"/>
              <a:gd name="connsiteX2" fmla="*/ 3520494 w 3685386"/>
              <a:gd name="connsiteY2" fmla="*/ 6891799 h 6891799"/>
              <a:gd name="connsiteX3" fmla="*/ 0 w 3685386"/>
              <a:gd name="connsiteY3" fmla="*/ 6876809 h 6891799"/>
              <a:gd name="connsiteX4" fmla="*/ 0 w 3685386"/>
              <a:gd name="connsiteY4" fmla="*/ 14990 h 6891799"/>
              <a:gd name="connsiteX0" fmla="*/ 0 w 3730356"/>
              <a:gd name="connsiteY0" fmla="*/ 14990 h 6891799"/>
              <a:gd name="connsiteX1" fmla="*/ 3685386 w 3730356"/>
              <a:gd name="connsiteY1" fmla="*/ 0 h 6891799"/>
              <a:gd name="connsiteX2" fmla="*/ 3730356 w 3730356"/>
              <a:gd name="connsiteY2" fmla="*/ 6891799 h 6891799"/>
              <a:gd name="connsiteX3" fmla="*/ 0 w 3730356"/>
              <a:gd name="connsiteY3" fmla="*/ 6876809 h 6891799"/>
              <a:gd name="connsiteX4" fmla="*/ 0 w 3730356"/>
              <a:gd name="connsiteY4" fmla="*/ 14990 h 6891799"/>
              <a:gd name="connsiteX0" fmla="*/ 0 w 3689178"/>
              <a:gd name="connsiteY0" fmla="*/ 14990 h 6891799"/>
              <a:gd name="connsiteX1" fmla="*/ 3685386 w 3689178"/>
              <a:gd name="connsiteY1" fmla="*/ 0 h 6891799"/>
              <a:gd name="connsiteX2" fmla="*/ 3689178 w 3689178"/>
              <a:gd name="connsiteY2" fmla="*/ 6891799 h 6891799"/>
              <a:gd name="connsiteX3" fmla="*/ 0 w 3689178"/>
              <a:gd name="connsiteY3" fmla="*/ 6876809 h 6891799"/>
              <a:gd name="connsiteX4" fmla="*/ 0 w 3689178"/>
              <a:gd name="connsiteY4" fmla="*/ 14990 h 6891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89178" h="6891799">
                <a:moveTo>
                  <a:pt x="0" y="14990"/>
                </a:moveTo>
                <a:lnTo>
                  <a:pt x="3685386" y="0"/>
                </a:lnTo>
                <a:lnTo>
                  <a:pt x="3689178" y="6891799"/>
                </a:lnTo>
                <a:lnTo>
                  <a:pt x="0" y="6876809"/>
                </a:lnTo>
                <a:lnTo>
                  <a:pt x="0" y="14990"/>
                </a:lnTo>
                <a:close/>
              </a:path>
            </a:pathLst>
          </a:custGeom>
          <a:solidFill>
            <a:srgbClr val="E24E0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3" name="矩形 6">
            <a:extLst>
              <a:ext uri="{FF2B5EF4-FFF2-40B4-BE49-F238E27FC236}">
                <a16:creationId xmlns:a16="http://schemas.microsoft.com/office/drawing/2014/main" xmlns="" id="{9D09A89F-E608-4823-966D-077A452490A7}"/>
              </a:ext>
            </a:extLst>
          </p:cNvPr>
          <p:cNvSpPr>
            <a:spLocks/>
          </p:cNvSpPr>
          <p:nvPr/>
        </p:nvSpPr>
        <p:spPr bwMode="auto">
          <a:xfrm>
            <a:off x="-212910" y="726831"/>
            <a:ext cx="12525779" cy="6503477"/>
          </a:xfrm>
          <a:custGeom>
            <a:avLst/>
            <a:gdLst>
              <a:gd name="connsiteX0" fmla="*/ 0 w 7365166"/>
              <a:gd name="connsiteY0" fmla="*/ 0 h 6858286"/>
              <a:gd name="connsiteX1" fmla="*/ 7365166 w 7365166"/>
              <a:gd name="connsiteY1" fmla="*/ 0 h 6858286"/>
              <a:gd name="connsiteX2" fmla="*/ 7365166 w 7365166"/>
              <a:gd name="connsiteY2" fmla="*/ 6858286 h 6858286"/>
              <a:gd name="connsiteX3" fmla="*/ 0 w 7365166"/>
              <a:gd name="connsiteY3" fmla="*/ 6858286 h 6858286"/>
              <a:gd name="connsiteX4" fmla="*/ 0 w 7365166"/>
              <a:gd name="connsiteY4" fmla="*/ 0 h 6858286"/>
              <a:gd name="connsiteX0" fmla="*/ 0 w 7365166"/>
              <a:gd name="connsiteY0" fmla="*/ 0 h 6858286"/>
              <a:gd name="connsiteX1" fmla="*/ 7365166 w 7365166"/>
              <a:gd name="connsiteY1" fmla="*/ 0 h 6858286"/>
              <a:gd name="connsiteX2" fmla="*/ 7365166 w 7365166"/>
              <a:gd name="connsiteY2" fmla="*/ 6858286 h 6858286"/>
              <a:gd name="connsiteX3" fmla="*/ 2653259 w 7365166"/>
              <a:gd name="connsiteY3" fmla="*/ 6843296 h 6858286"/>
              <a:gd name="connsiteX4" fmla="*/ 0 w 7365166"/>
              <a:gd name="connsiteY4" fmla="*/ 0 h 6858286"/>
              <a:gd name="connsiteX0" fmla="*/ 0 w 7365166"/>
              <a:gd name="connsiteY0" fmla="*/ 0 h 6858286"/>
              <a:gd name="connsiteX1" fmla="*/ 7365166 w 7365166"/>
              <a:gd name="connsiteY1" fmla="*/ 0 h 6858286"/>
              <a:gd name="connsiteX2" fmla="*/ 7365166 w 7365166"/>
              <a:gd name="connsiteY2" fmla="*/ 6858286 h 6858286"/>
              <a:gd name="connsiteX3" fmla="*/ 2623278 w 7365166"/>
              <a:gd name="connsiteY3" fmla="*/ 6858286 h 6858286"/>
              <a:gd name="connsiteX4" fmla="*/ 0 w 7365166"/>
              <a:gd name="connsiteY4" fmla="*/ 0 h 6858286"/>
              <a:gd name="connsiteX0" fmla="*/ 0 w 7365166"/>
              <a:gd name="connsiteY0" fmla="*/ 0 h 6903256"/>
              <a:gd name="connsiteX1" fmla="*/ 7365166 w 7365166"/>
              <a:gd name="connsiteY1" fmla="*/ 0 h 6903256"/>
              <a:gd name="connsiteX2" fmla="*/ 7365166 w 7365166"/>
              <a:gd name="connsiteY2" fmla="*/ 6858286 h 6903256"/>
              <a:gd name="connsiteX3" fmla="*/ 59960 w 7365166"/>
              <a:gd name="connsiteY3" fmla="*/ 6903256 h 6903256"/>
              <a:gd name="connsiteX4" fmla="*/ 0 w 7365166"/>
              <a:gd name="connsiteY4" fmla="*/ 0 h 6903256"/>
              <a:gd name="connsiteX0" fmla="*/ 15077 w 7380243"/>
              <a:gd name="connsiteY0" fmla="*/ 0 h 6971518"/>
              <a:gd name="connsiteX1" fmla="*/ 7380243 w 7380243"/>
              <a:gd name="connsiteY1" fmla="*/ 0 h 6971518"/>
              <a:gd name="connsiteX2" fmla="*/ 7380243 w 7380243"/>
              <a:gd name="connsiteY2" fmla="*/ 6858286 h 6971518"/>
              <a:gd name="connsiteX3" fmla="*/ 0 w 7380243"/>
              <a:gd name="connsiteY3" fmla="*/ 6971518 h 6971518"/>
              <a:gd name="connsiteX4" fmla="*/ 15077 w 7380243"/>
              <a:gd name="connsiteY4" fmla="*/ 0 h 6971518"/>
              <a:gd name="connsiteX0" fmla="*/ 15077 w 7399002"/>
              <a:gd name="connsiteY0" fmla="*/ 0 h 6971518"/>
              <a:gd name="connsiteX1" fmla="*/ 7380243 w 7399002"/>
              <a:gd name="connsiteY1" fmla="*/ 0 h 6971518"/>
              <a:gd name="connsiteX2" fmla="*/ 7399002 w 7399002"/>
              <a:gd name="connsiteY2" fmla="*/ 6926548 h 6971518"/>
              <a:gd name="connsiteX3" fmla="*/ 0 w 7399002"/>
              <a:gd name="connsiteY3" fmla="*/ 6971518 h 6971518"/>
              <a:gd name="connsiteX4" fmla="*/ 15077 w 7399002"/>
              <a:gd name="connsiteY4" fmla="*/ 0 h 6971518"/>
              <a:gd name="connsiteX0" fmla="*/ 15077 w 7399002"/>
              <a:gd name="connsiteY0" fmla="*/ 0 h 7039780"/>
              <a:gd name="connsiteX1" fmla="*/ 7380243 w 7399002"/>
              <a:gd name="connsiteY1" fmla="*/ 0 h 7039780"/>
              <a:gd name="connsiteX2" fmla="*/ 7399002 w 7399002"/>
              <a:gd name="connsiteY2" fmla="*/ 6926548 h 7039780"/>
              <a:gd name="connsiteX3" fmla="*/ 0 w 7399002"/>
              <a:gd name="connsiteY3" fmla="*/ 7039780 h 7039780"/>
              <a:gd name="connsiteX4" fmla="*/ 15077 w 7399002"/>
              <a:gd name="connsiteY4" fmla="*/ 0 h 7039780"/>
              <a:gd name="connsiteX0" fmla="*/ 15077 w 7417761"/>
              <a:gd name="connsiteY0" fmla="*/ 0 h 7039780"/>
              <a:gd name="connsiteX1" fmla="*/ 7380243 w 7417761"/>
              <a:gd name="connsiteY1" fmla="*/ 0 h 7039780"/>
              <a:gd name="connsiteX2" fmla="*/ 7417761 w 7417761"/>
              <a:gd name="connsiteY2" fmla="*/ 6943613 h 7039780"/>
              <a:gd name="connsiteX3" fmla="*/ 0 w 7417761"/>
              <a:gd name="connsiteY3" fmla="*/ 7039780 h 7039780"/>
              <a:gd name="connsiteX4" fmla="*/ 15077 w 7417761"/>
              <a:gd name="connsiteY4" fmla="*/ 0 h 7039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17761" h="7039780">
                <a:moveTo>
                  <a:pt x="15077" y="0"/>
                </a:moveTo>
                <a:lnTo>
                  <a:pt x="7380243" y="0"/>
                </a:lnTo>
                <a:lnTo>
                  <a:pt x="7417761" y="6943613"/>
                </a:lnTo>
                <a:lnTo>
                  <a:pt x="0" y="7039780"/>
                </a:lnTo>
                <a:cubicBezTo>
                  <a:pt x="5026" y="4715941"/>
                  <a:pt x="10051" y="2323839"/>
                  <a:pt x="15077" y="0"/>
                </a:cubicBezTo>
                <a:close/>
              </a:path>
            </a:pathLst>
          </a:custGeom>
          <a:solidFill>
            <a:srgbClr val="042F50">
              <a:lumMod val="90000"/>
              <a:lumOff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44" name="组合 43">
            <a:extLst>
              <a:ext uri="{FF2B5EF4-FFF2-40B4-BE49-F238E27FC236}">
                <a16:creationId xmlns:a16="http://schemas.microsoft.com/office/drawing/2014/main" xmlns="" id="{40F9307C-346E-4A40-B0A4-6717F772EE8C}"/>
              </a:ext>
            </a:extLst>
          </p:cNvPr>
          <p:cNvGrpSpPr/>
          <p:nvPr/>
        </p:nvGrpSpPr>
        <p:grpSpPr>
          <a:xfrm>
            <a:off x="-111133" y="-59961"/>
            <a:ext cx="3893025" cy="830997"/>
            <a:chOff x="76436" y="192487"/>
            <a:chExt cx="3893025" cy="830997"/>
          </a:xfrm>
        </p:grpSpPr>
        <p:sp>
          <p:nvSpPr>
            <p:cNvPr id="45" name="任意多边形 61">
              <a:extLst>
                <a:ext uri="{FF2B5EF4-FFF2-40B4-BE49-F238E27FC236}">
                  <a16:creationId xmlns:a16="http://schemas.microsoft.com/office/drawing/2014/main" xmlns="" id="{9DCB5D6F-E74C-4EF5-9352-BEBC24F10F9B}"/>
                </a:ext>
              </a:extLst>
            </p:cNvPr>
            <p:cNvSpPr/>
            <p:nvPr/>
          </p:nvSpPr>
          <p:spPr>
            <a:xfrm>
              <a:off x="283764" y="807273"/>
              <a:ext cx="277798" cy="121454"/>
            </a:xfrm>
            <a:custGeom>
              <a:avLst/>
              <a:gdLst>
                <a:gd name="connsiteX0" fmla="*/ 0 w 1388493"/>
                <a:gd name="connsiteY0" fmla="*/ 0 h 609600"/>
                <a:gd name="connsiteX1" fmla="*/ 150486 w 1388493"/>
                <a:gd name="connsiteY1" fmla="*/ 0 h 609600"/>
                <a:gd name="connsiteX2" fmla="*/ 150486 w 1388493"/>
                <a:gd name="connsiteY2" fmla="*/ 459114 h 609600"/>
                <a:gd name="connsiteX3" fmla="*/ 1388493 w 1388493"/>
                <a:gd name="connsiteY3" fmla="*/ 459114 h 609600"/>
                <a:gd name="connsiteX4" fmla="*/ 1388493 w 1388493"/>
                <a:gd name="connsiteY4" fmla="*/ 609600 h 609600"/>
                <a:gd name="connsiteX5" fmla="*/ 0 w 1388493"/>
                <a:gd name="connsiteY5" fmla="*/ 609600 h 609600"/>
                <a:gd name="connsiteX6" fmla="*/ 0 w 1388493"/>
                <a:gd name="connsiteY6" fmla="*/ 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88493" h="609600">
                  <a:moveTo>
                    <a:pt x="0" y="0"/>
                  </a:moveTo>
                  <a:lnTo>
                    <a:pt x="150486" y="0"/>
                  </a:lnTo>
                  <a:lnTo>
                    <a:pt x="150486" y="459114"/>
                  </a:lnTo>
                  <a:lnTo>
                    <a:pt x="1388493" y="459114"/>
                  </a:lnTo>
                  <a:lnTo>
                    <a:pt x="1388493" y="609600"/>
                  </a:lnTo>
                  <a:lnTo>
                    <a:pt x="0" y="609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6" name="任意多边形 90">
              <a:extLst>
                <a:ext uri="{FF2B5EF4-FFF2-40B4-BE49-F238E27FC236}">
                  <a16:creationId xmlns:a16="http://schemas.microsoft.com/office/drawing/2014/main" xmlns="" id="{94590C2D-E029-4C58-A4AD-686C292B7E03}"/>
                </a:ext>
              </a:extLst>
            </p:cNvPr>
            <p:cNvSpPr/>
            <p:nvPr/>
          </p:nvSpPr>
          <p:spPr>
            <a:xfrm>
              <a:off x="817244" y="807273"/>
              <a:ext cx="277577" cy="121454"/>
            </a:xfrm>
            <a:custGeom>
              <a:avLst/>
              <a:gdLst>
                <a:gd name="connsiteX0" fmla="*/ 1236905 w 1387391"/>
                <a:gd name="connsiteY0" fmla="*/ 0 h 609600"/>
                <a:gd name="connsiteX1" fmla="*/ 1387391 w 1387391"/>
                <a:gd name="connsiteY1" fmla="*/ 0 h 609600"/>
                <a:gd name="connsiteX2" fmla="*/ 1387391 w 1387391"/>
                <a:gd name="connsiteY2" fmla="*/ 609600 h 609600"/>
                <a:gd name="connsiteX3" fmla="*/ 0 w 1387391"/>
                <a:gd name="connsiteY3" fmla="*/ 609600 h 609600"/>
                <a:gd name="connsiteX4" fmla="*/ 0 w 1387391"/>
                <a:gd name="connsiteY4" fmla="*/ 459114 h 609600"/>
                <a:gd name="connsiteX5" fmla="*/ 1236905 w 1387391"/>
                <a:gd name="connsiteY5" fmla="*/ 459114 h 609600"/>
                <a:gd name="connsiteX6" fmla="*/ 1236905 w 1387391"/>
                <a:gd name="connsiteY6" fmla="*/ 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87391" h="609600">
                  <a:moveTo>
                    <a:pt x="1236905" y="0"/>
                  </a:moveTo>
                  <a:lnTo>
                    <a:pt x="1387391" y="0"/>
                  </a:lnTo>
                  <a:lnTo>
                    <a:pt x="1387391" y="609600"/>
                  </a:lnTo>
                  <a:lnTo>
                    <a:pt x="0" y="609600"/>
                  </a:lnTo>
                  <a:lnTo>
                    <a:pt x="0" y="459114"/>
                  </a:lnTo>
                  <a:lnTo>
                    <a:pt x="1236905" y="459114"/>
                  </a:lnTo>
                  <a:lnTo>
                    <a:pt x="123690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7" name="文本框 46">
              <a:extLst>
                <a:ext uri="{FF2B5EF4-FFF2-40B4-BE49-F238E27FC236}">
                  <a16:creationId xmlns:a16="http://schemas.microsoft.com/office/drawing/2014/main" xmlns="" id="{45C5CC4F-0A36-4964-AF5D-A478D31C6C69}"/>
                </a:ext>
              </a:extLst>
            </p:cNvPr>
            <p:cNvSpPr txBox="1"/>
            <p:nvPr/>
          </p:nvSpPr>
          <p:spPr>
            <a:xfrm>
              <a:off x="422663" y="192487"/>
              <a:ext cx="49303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4800" dirty="0">
                  <a:solidFill>
                    <a:prstClr val="white"/>
                  </a:solidFill>
                  <a:cs typeface="+mn-ea"/>
                  <a:sym typeface="+mn-lt"/>
                </a:rPr>
                <a:t>3</a:t>
              </a:r>
              <a:endParaRPr lang="zh-CN" altLang="en-US" sz="48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48" name="任意多边形 92">
              <a:extLst>
                <a:ext uri="{FF2B5EF4-FFF2-40B4-BE49-F238E27FC236}">
                  <a16:creationId xmlns:a16="http://schemas.microsoft.com/office/drawing/2014/main" xmlns="" id="{CBC53079-EF69-4124-BECC-4BF3F0A340F5}"/>
                </a:ext>
              </a:extLst>
            </p:cNvPr>
            <p:cNvSpPr/>
            <p:nvPr/>
          </p:nvSpPr>
          <p:spPr>
            <a:xfrm>
              <a:off x="282936" y="254000"/>
              <a:ext cx="811057" cy="276403"/>
            </a:xfrm>
            <a:custGeom>
              <a:avLst/>
              <a:gdLst>
                <a:gd name="connsiteX0" fmla="*/ 0 w 4331171"/>
                <a:gd name="connsiteY0" fmla="*/ 0 h 1476034"/>
                <a:gd name="connsiteX1" fmla="*/ 4331171 w 4331171"/>
                <a:gd name="connsiteY1" fmla="*/ 0 h 1476034"/>
                <a:gd name="connsiteX2" fmla="*/ 4331171 w 4331171"/>
                <a:gd name="connsiteY2" fmla="*/ 1476034 h 1476034"/>
                <a:gd name="connsiteX3" fmla="*/ 4180181 w 4331171"/>
                <a:gd name="connsiteY3" fmla="*/ 1476034 h 1476034"/>
                <a:gd name="connsiteX4" fmla="*/ 4180181 w 4331171"/>
                <a:gd name="connsiteY4" fmla="*/ 150990 h 1476034"/>
                <a:gd name="connsiteX5" fmla="*/ 150990 w 4331171"/>
                <a:gd name="connsiteY5" fmla="*/ 150990 h 1476034"/>
                <a:gd name="connsiteX6" fmla="*/ 150990 w 4331171"/>
                <a:gd name="connsiteY6" fmla="*/ 1476034 h 1476034"/>
                <a:gd name="connsiteX7" fmla="*/ 0 w 4331171"/>
                <a:gd name="connsiteY7" fmla="*/ 1476034 h 1476034"/>
                <a:gd name="connsiteX8" fmla="*/ 0 w 4331171"/>
                <a:gd name="connsiteY8" fmla="*/ 0 h 1476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31171" h="1476034">
                  <a:moveTo>
                    <a:pt x="0" y="0"/>
                  </a:moveTo>
                  <a:lnTo>
                    <a:pt x="4331171" y="0"/>
                  </a:lnTo>
                  <a:lnTo>
                    <a:pt x="4331171" y="1476034"/>
                  </a:lnTo>
                  <a:lnTo>
                    <a:pt x="4180181" y="1476034"/>
                  </a:lnTo>
                  <a:lnTo>
                    <a:pt x="4180181" y="150990"/>
                  </a:lnTo>
                  <a:lnTo>
                    <a:pt x="150990" y="150990"/>
                  </a:lnTo>
                  <a:lnTo>
                    <a:pt x="150990" y="1476034"/>
                  </a:lnTo>
                  <a:lnTo>
                    <a:pt x="0" y="14760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9" name="矩形 48">
              <a:extLst>
                <a:ext uri="{FF2B5EF4-FFF2-40B4-BE49-F238E27FC236}">
                  <a16:creationId xmlns:a16="http://schemas.microsoft.com/office/drawing/2014/main" xmlns="" id="{B9DA2E71-A837-498B-AA19-665B33FF0FC1}"/>
                </a:ext>
              </a:extLst>
            </p:cNvPr>
            <p:cNvSpPr/>
            <p:nvPr/>
          </p:nvSpPr>
          <p:spPr>
            <a:xfrm rot="19852046">
              <a:off x="76436" y="952418"/>
              <a:ext cx="390110" cy="134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50" name="直接连接符 49">
              <a:extLst>
                <a:ext uri="{FF2B5EF4-FFF2-40B4-BE49-F238E27FC236}">
                  <a16:creationId xmlns:a16="http://schemas.microsoft.com/office/drawing/2014/main" xmlns="" id="{C3F3566E-FA2B-425F-AAA3-296537A2C1A3}"/>
                </a:ext>
              </a:extLst>
            </p:cNvPr>
            <p:cNvCxnSpPr/>
            <p:nvPr/>
          </p:nvCxnSpPr>
          <p:spPr>
            <a:xfrm flipV="1">
              <a:off x="125425" y="750208"/>
              <a:ext cx="410544" cy="230085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文本框 50">
              <a:extLst>
                <a:ext uri="{FF2B5EF4-FFF2-40B4-BE49-F238E27FC236}">
                  <a16:creationId xmlns:a16="http://schemas.microsoft.com/office/drawing/2014/main" xmlns="" id="{1D873468-52E6-47BD-B980-B7811A0BFF8E}"/>
                </a:ext>
              </a:extLst>
            </p:cNvPr>
            <p:cNvSpPr txBox="1"/>
            <p:nvPr/>
          </p:nvSpPr>
          <p:spPr>
            <a:xfrm>
              <a:off x="1171384" y="310382"/>
              <a:ext cx="279807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solidFill>
                    <a:schemeClr val="bg1"/>
                  </a:solidFill>
                  <a:cs typeface="+mn-ea"/>
                  <a:sym typeface="+mn-lt"/>
                </a:rPr>
                <a:t>第三部分</a:t>
              </a:r>
            </a:p>
          </p:txBody>
        </p:sp>
      </p:grpSp>
      <p:sp>
        <p:nvSpPr>
          <p:cNvPr id="12" name="等腰三角形 11">
            <a:extLst>
              <a:ext uri="{FF2B5EF4-FFF2-40B4-BE49-F238E27FC236}">
                <a16:creationId xmlns:a16="http://schemas.microsoft.com/office/drawing/2014/main" xmlns="" id="{121BB8AA-A8C5-40CC-B9CF-DA7C9143BC51}"/>
              </a:ext>
            </a:extLst>
          </p:cNvPr>
          <p:cNvSpPr/>
          <p:nvPr/>
        </p:nvSpPr>
        <p:spPr>
          <a:xfrm>
            <a:off x="2335064" y="1788649"/>
            <a:ext cx="2191973" cy="1889632"/>
          </a:xfrm>
          <a:prstGeom prst="triangl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rgbClr val="03264B"/>
              </a:solidFill>
              <a:cs typeface="+mn-ea"/>
              <a:sym typeface="+mn-lt"/>
            </a:endParaRPr>
          </a:p>
        </p:txBody>
      </p:sp>
      <p:sp>
        <p:nvSpPr>
          <p:cNvPr id="13" name="等腰三角形 12">
            <a:extLst>
              <a:ext uri="{FF2B5EF4-FFF2-40B4-BE49-F238E27FC236}">
                <a16:creationId xmlns:a16="http://schemas.microsoft.com/office/drawing/2014/main" xmlns="" id="{56AE24E7-807C-468D-8B13-56B4954BA698}"/>
              </a:ext>
            </a:extLst>
          </p:cNvPr>
          <p:cNvSpPr/>
          <p:nvPr/>
        </p:nvSpPr>
        <p:spPr>
          <a:xfrm>
            <a:off x="2634461" y="2054886"/>
            <a:ext cx="1892577" cy="1631532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400">
              <a:solidFill>
                <a:srgbClr val="03264B"/>
              </a:solidFill>
              <a:cs typeface="+mn-ea"/>
              <a:sym typeface="+mn-lt"/>
            </a:endParaRPr>
          </a:p>
        </p:txBody>
      </p:sp>
      <p:sp>
        <p:nvSpPr>
          <p:cNvPr id="14" name="等腰三角形 13">
            <a:extLst>
              <a:ext uri="{FF2B5EF4-FFF2-40B4-BE49-F238E27FC236}">
                <a16:creationId xmlns:a16="http://schemas.microsoft.com/office/drawing/2014/main" xmlns="" id="{D516B2DE-6DD7-42F4-BAE2-29007BF0AF43}"/>
              </a:ext>
            </a:extLst>
          </p:cNvPr>
          <p:cNvSpPr/>
          <p:nvPr/>
        </p:nvSpPr>
        <p:spPr>
          <a:xfrm>
            <a:off x="4539738" y="1790292"/>
            <a:ext cx="2191973" cy="1889632"/>
          </a:xfrm>
          <a:prstGeom prst="triangl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400">
              <a:solidFill>
                <a:srgbClr val="03264B"/>
              </a:solidFill>
              <a:cs typeface="+mn-ea"/>
              <a:sym typeface="+mn-lt"/>
            </a:endParaRPr>
          </a:p>
        </p:txBody>
      </p:sp>
      <p:sp>
        <p:nvSpPr>
          <p:cNvPr id="15" name="等腰三角形 14">
            <a:extLst>
              <a:ext uri="{FF2B5EF4-FFF2-40B4-BE49-F238E27FC236}">
                <a16:creationId xmlns:a16="http://schemas.microsoft.com/office/drawing/2014/main" xmlns="" id="{CF09D34A-E370-4149-81AC-4B1F546ABB65}"/>
              </a:ext>
            </a:extLst>
          </p:cNvPr>
          <p:cNvSpPr/>
          <p:nvPr/>
        </p:nvSpPr>
        <p:spPr>
          <a:xfrm>
            <a:off x="4839134" y="2056529"/>
            <a:ext cx="1892577" cy="1631532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400">
              <a:solidFill>
                <a:srgbClr val="03264B"/>
              </a:solidFill>
              <a:cs typeface="+mn-ea"/>
              <a:sym typeface="+mn-lt"/>
            </a:endParaRPr>
          </a:p>
        </p:txBody>
      </p:sp>
      <p:sp>
        <p:nvSpPr>
          <p:cNvPr id="16" name="等腰三角形 15">
            <a:extLst>
              <a:ext uri="{FF2B5EF4-FFF2-40B4-BE49-F238E27FC236}">
                <a16:creationId xmlns:a16="http://schemas.microsoft.com/office/drawing/2014/main" xmlns="" id="{F171C38A-E9CD-4795-A538-404682DC78F3}"/>
              </a:ext>
            </a:extLst>
          </p:cNvPr>
          <p:cNvSpPr/>
          <p:nvPr/>
        </p:nvSpPr>
        <p:spPr>
          <a:xfrm>
            <a:off x="1226378" y="3688060"/>
            <a:ext cx="2191973" cy="1889632"/>
          </a:xfrm>
          <a:prstGeom prst="triangl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400">
              <a:solidFill>
                <a:srgbClr val="03264B"/>
              </a:solidFill>
              <a:cs typeface="+mn-ea"/>
              <a:sym typeface="+mn-lt"/>
            </a:endParaRPr>
          </a:p>
        </p:txBody>
      </p:sp>
      <p:sp>
        <p:nvSpPr>
          <p:cNvPr id="17" name="等腰三角形 16">
            <a:extLst>
              <a:ext uri="{FF2B5EF4-FFF2-40B4-BE49-F238E27FC236}">
                <a16:creationId xmlns:a16="http://schemas.microsoft.com/office/drawing/2014/main" xmlns="" id="{16624652-6B1C-4DC2-927D-2CD733CC57E2}"/>
              </a:ext>
            </a:extLst>
          </p:cNvPr>
          <p:cNvSpPr/>
          <p:nvPr/>
        </p:nvSpPr>
        <p:spPr>
          <a:xfrm>
            <a:off x="1525774" y="3941597"/>
            <a:ext cx="1892577" cy="1631532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400">
              <a:solidFill>
                <a:srgbClr val="03264B"/>
              </a:solidFill>
              <a:cs typeface="+mn-ea"/>
              <a:sym typeface="+mn-lt"/>
            </a:endParaRPr>
          </a:p>
        </p:txBody>
      </p:sp>
      <p:sp>
        <p:nvSpPr>
          <p:cNvPr id="18" name="等腰三角形 17">
            <a:extLst>
              <a:ext uri="{FF2B5EF4-FFF2-40B4-BE49-F238E27FC236}">
                <a16:creationId xmlns:a16="http://schemas.microsoft.com/office/drawing/2014/main" xmlns="" id="{9B93A62C-FA51-46E6-9B91-375CF652E705}"/>
              </a:ext>
            </a:extLst>
          </p:cNvPr>
          <p:cNvSpPr/>
          <p:nvPr/>
        </p:nvSpPr>
        <p:spPr>
          <a:xfrm>
            <a:off x="3431051" y="3689703"/>
            <a:ext cx="2191973" cy="1889632"/>
          </a:xfrm>
          <a:prstGeom prst="triangl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400">
              <a:solidFill>
                <a:srgbClr val="03264B"/>
              </a:solidFill>
              <a:cs typeface="+mn-ea"/>
              <a:sym typeface="+mn-lt"/>
            </a:endParaRPr>
          </a:p>
        </p:txBody>
      </p:sp>
      <p:sp>
        <p:nvSpPr>
          <p:cNvPr id="19" name="等腰三角形 18">
            <a:extLst>
              <a:ext uri="{FF2B5EF4-FFF2-40B4-BE49-F238E27FC236}">
                <a16:creationId xmlns:a16="http://schemas.microsoft.com/office/drawing/2014/main" xmlns="" id="{CEF975AC-6AC2-46FD-B230-D7968B59CAFB}"/>
              </a:ext>
            </a:extLst>
          </p:cNvPr>
          <p:cNvSpPr/>
          <p:nvPr/>
        </p:nvSpPr>
        <p:spPr>
          <a:xfrm>
            <a:off x="3717748" y="3943239"/>
            <a:ext cx="1892577" cy="1631532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400">
              <a:solidFill>
                <a:srgbClr val="03264B"/>
              </a:solidFill>
              <a:cs typeface="+mn-ea"/>
              <a:sym typeface="+mn-lt"/>
            </a:endParaRPr>
          </a:p>
        </p:txBody>
      </p:sp>
      <p:sp>
        <p:nvSpPr>
          <p:cNvPr id="20" name="等腰三角形 19">
            <a:extLst>
              <a:ext uri="{FF2B5EF4-FFF2-40B4-BE49-F238E27FC236}">
                <a16:creationId xmlns:a16="http://schemas.microsoft.com/office/drawing/2014/main" xmlns="" id="{FD9ECE8A-7D2B-48AB-844B-3109B152ED7D}"/>
              </a:ext>
            </a:extLst>
          </p:cNvPr>
          <p:cNvSpPr/>
          <p:nvPr/>
        </p:nvSpPr>
        <p:spPr>
          <a:xfrm>
            <a:off x="5644886" y="3688060"/>
            <a:ext cx="2191973" cy="1889632"/>
          </a:xfrm>
          <a:prstGeom prst="triangl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400">
              <a:solidFill>
                <a:srgbClr val="03264B"/>
              </a:solidFill>
              <a:cs typeface="+mn-ea"/>
              <a:sym typeface="+mn-lt"/>
            </a:endParaRPr>
          </a:p>
        </p:txBody>
      </p:sp>
      <p:sp>
        <p:nvSpPr>
          <p:cNvPr id="21" name="等腰三角形 20">
            <a:extLst>
              <a:ext uri="{FF2B5EF4-FFF2-40B4-BE49-F238E27FC236}">
                <a16:creationId xmlns:a16="http://schemas.microsoft.com/office/drawing/2014/main" xmlns="" id="{1904A768-20FA-46B6-B5AB-6A10C28E8A43}"/>
              </a:ext>
            </a:extLst>
          </p:cNvPr>
          <p:cNvSpPr/>
          <p:nvPr/>
        </p:nvSpPr>
        <p:spPr>
          <a:xfrm>
            <a:off x="5944282" y="3941597"/>
            <a:ext cx="1892577" cy="1631532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400">
              <a:solidFill>
                <a:srgbClr val="03264B"/>
              </a:solidFill>
              <a:cs typeface="+mn-ea"/>
              <a:sym typeface="+mn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BF5A5E1A-C6A2-4F91-8E7F-5A38C2CB3AA1}"/>
              </a:ext>
            </a:extLst>
          </p:cNvPr>
          <p:cNvSpPr txBox="1"/>
          <p:nvPr/>
        </p:nvSpPr>
        <p:spPr>
          <a:xfrm>
            <a:off x="3112354" y="3166499"/>
            <a:ext cx="87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defRPr sz="1200">
                <a:solidFill>
                  <a:srgbClr val="232B36"/>
                </a:solidFill>
                <a:latin typeface="Arial Rounded MT Bold" pitchFamily="34" charset="0"/>
              </a:defRPr>
            </a:lvl1pPr>
          </a:lstStyle>
          <a:p>
            <a:pPr algn="dist"/>
            <a:r>
              <a:rPr lang="zh-CN" altLang="en-US" sz="1800" dirty="0">
                <a:solidFill>
                  <a:srgbClr val="03264B"/>
                </a:solidFill>
                <a:latin typeface="+mn-lt"/>
                <a:cs typeface="+mn-ea"/>
                <a:sym typeface="+mn-lt"/>
              </a:rPr>
              <a:t>标题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322E2FAA-D0F1-4E2E-A44B-3981414138F2}"/>
              </a:ext>
            </a:extLst>
          </p:cNvPr>
          <p:cNvSpPr txBox="1"/>
          <p:nvPr/>
        </p:nvSpPr>
        <p:spPr>
          <a:xfrm>
            <a:off x="3311592" y="2704022"/>
            <a:ext cx="5469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r">
              <a:defRPr sz="1200">
                <a:solidFill>
                  <a:srgbClr val="BC362D"/>
                </a:solidFill>
                <a:latin typeface="Arial Rounded MT Bold" pitchFamily="34" charset="0"/>
              </a:defRPr>
            </a:lvl1pPr>
          </a:lstStyle>
          <a:p>
            <a:r>
              <a:rPr lang="en-US" altLang="zh-CN" sz="2400" dirty="0">
                <a:solidFill>
                  <a:srgbClr val="03264B"/>
                </a:solidFill>
                <a:latin typeface="+mn-lt"/>
                <a:cs typeface="+mn-ea"/>
                <a:sym typeface="+mn-lt"/>
              </a:rPr>
              <a:t>01</a:t>
            </a:r>
            <a:endParaRPr lang="zh-CN" altLang="en-US" sz="2400" dirty="0">
              <a:solidFill>
                <a:srgbClr val="03264B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19DE003E-E55E-4C8E-B286-5DE52AA71CEC}"/>
              </a:ext>
            </a:extLst>
          </p:cNvPr>
          <p:cNvSpPr txBox="1"/>
          <p:nvPr/>
        </p:nvSpPr>
        <p:spPr>
          <a:xfrm>
            <a:off x="5526349" y="2704021"/>
            <a:ext cx="5469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r">
              <a:defRPr sz="1200">
                <a:solidFill>
                  <a:srgbClr val="F09C2A"/>
                </a:solidFill>
                <a:latin typeface="Arial Rounded MT Bold" pitchFamily="34" charset="0"/>
              </a:defRPr>
            </a:lvl1pPr>
          </a:lstStyle>
          <a:p>
            <a:r>
              <a:rPr lang="en-US" altLang="zh-CN" sz="2400" dirty="0">
                <a:solidFill>
                  <a:srgbClr val="03264B"/>
                </a:solidFill>
                <a:latin typeface="+mn-lt"/>
                <a:cs typeface="+mn-ea"/>
                <a:sym typeface="+mn-lt"/>
              </a:rPr>
              <a:t>02</a:t>
            </a:r>
            <a:endParaRPr lang="zh-CN" altLang="en-US" sz="2400" dirty="0">
              <a:solidFill>
                <a:srgbClr val="03264B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E15920CE-FFE4-493D-BA83-FDD8BFEEF152}"/>
              </a:ext>
            </a:extLst>
          </p:cNvPr>
          <p:cNvSpPr txBox="1"/>
          <p:nvPr/>
        </p:nvSpPr>
        <p:spPr>
          <a:xfrm>
            <a:off x="2152441" y="4601512"/>
            <a:ext cx="5469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1200">
                <a:solidFill>
                  <a:srgbClr val="86A150"/>
                </a:solidFill>
                <a:latin typeface="Arial Rounded MT Bold" pitchFamily="34" charset="0"/>
              </a:defRPr>
            </a:lvl1pPr>
          </a:lstStyle>
          <a:p>
            <a:r>
              <a:rPr lang="en-US" altLang="zh-CN" sz="2400" dirty="0">
                <a:solidFill>
                  <a:srgbClr val="03264B"/>
                </a:solidFill>
                <a:latin typeface="+mn-lt"/>
                <a:cs typeface="+mn-ea"/>
                <a:sym typeface="+mn-lt"/>
              </a:rPr>
              <a:t>03</a:t>
            </a:r>
            <a:endParaRPr lang="zh-CN" altLang="en-US" sz="2400" dirty="0">
              <a:solidFill>
                <a:srgbClr val="03264B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A9A3A893-5201-4D52-8175-72E2EE69F911}"/>
              </a:ext>
            </a:extLst>
          </p:cNvPr>
          <p:cNvSpPr txBox="1"/>
          <p:nvPr/>
        </p:nvSpPr>
        <p:spPr>
          <a:xfrm>
            <a:off x="4320110" y="4603658"/>
            <a:ext cx="5469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1200" b="0">
                <a:solidFill>
                  <a:srgbClr val="338288"/>
                </a:solidFill>
                <a:latin typeface="Arial Rounded MT Bold" pitchFamily="34" charset="0"/>
              </a:defRPr>
            </a:lvl1pPr>
          </a:lstStyle>
          <a:p>
            <a:r>
              <a:rPr lang="en-US" altLang="zh-CN" sz="2400" dirty="0">
                <a:solidFill>
                  <a:srgbClr val="03264B"/>
                </a:solidFill>
                <a:latin typeface="+mn-lt"/>
                <a:cs typeface="+mn-ea"/>
                <a:sym typeface="+mn-lt"/>
              </a:rPr>
              <a:t>04</a:t>
            </a:r>
            <a:endParaRPr lang="zh-CN" altLang="en-US" sz="2400" dirty="0">
              <a:solidFill>
                <a:srgbClr val="03264B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7214DB77-0FAD-4491-BA2A-1B2348F30739}"/>
              </a:ext>
            </a:extLst>
          </p:cNvPr>
          <p:cNvSpPr txBox="1"/>
          <p:nvPr/>
        </p:nvSpPr>
        <p:spPr>
          <a:xfrm>
            <a:off x="6570949" y="4603658"/>
            <a:ext cx="5469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1200">
                <a:solidFill>
                  <a:srgbClr val="3382BA"/>
                </a:solidFill>
                <a:latin typeface="Arial Rounded MT Bold" pitchFamily="34" charset="0"/>
              </a:defRPr>
            </a:lvl1pPr>
          </a:lstStyle>
          <a:p>
            <a:r>
              <a:rPr lang="en-US" altLang="zh-CN" sz="2400" dirty="0">
                <a:solidFill>
                  <a:srgbClr val="03264B"/>
                </a:solidFill>
                <a:latin typeface="+mn-lt"/>
                <a:cs typeface="+mn-ea"/>
                <a:sym typeface="+mn-lt"/>
              </a:rPr>
              <a:t>05</a:t>
            </a:r>
            <a:endParaRPr lang="zh-CN" altLang="en-US" sz="2400" dirty="0">
              <a:solidFill>
                <a:srgbClr val="03264B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D55716A0-90FB-4057-ADD4-BB78C7F93AE9}"/>
              </a:ext>
            </a:extLst>
          </p:cNvPr>
          <p:cNvSpPr txBox="1"/>
          <p:nvPr/>
        </p:nvSpPr>
        <p:spPr>
          <a:xfrm>
            <a:off x="8427178" y="2122951"/>
            <a:ext cx="20873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>
                <a:solidFill>
                  <a:srgbClr val="232B36"/>
                </a:solidFill>
                <a:latin typeface="Arial Rounded MT Bold" pitchFamily="34" charset="0"/>
              </a:defRPr>
            </a:lvl1pPr>
          </a:lstStyle>
          <a:p>
            <a:pPr algn="dist"/>
            <a:r>
              <a:rPr lang="zh-CN" altLang="en-US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标题</a:t>
            </a:r>
            <a:endParaRPr lang="en-US" altLang="zh-CN" dirty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5E8D8C77-9756-4273-A54C-9BAA7D6DE29F}"/>
              </a:ext>
            </a:extLst>
          </p:cNvPr>
          <p:cNvSpPr txBox="1"/>
          <p:nvPr/>
        </p:nvSpPr>
        <p:spPr>
          <a:xfrm>
            <a:off x="8381680" y="2670261"/>
            <a:ext cx="2557661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单击此处添加您的文本，并根据需要修改文字的颜色及大小。单击此处添加您的文本，单击此处添加您的文本，并根据需要修改文字的颜色及大小。单击此处添加您的文本，单击此处添加您的文本，并根据需要修改文字的颜色及大小。单击此处添加您的文本</a:t>
            </a:r>
          </a:p>
          <a:p>
            <a:pPr>
              <a:lnSpc>
                <a:spcPct val="150000"/>
              </a:lnSpc>
            </a:pP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4" name="TextBox 21">
            <a:extLst>
              <a:ext uri="{FF2B5EF4-FFF2-40B4-BE49-F238E27FC236}">
                <a16:creationId xmlns:a16="http://schemas.microsoft.com/office/drawing/2014/main" xmlns="" id="{73C27944-7ACB-49FF-94FC-B987CF415BFB}"/>
              </a:ext>
            </a:extLst>
          </p:cNvPr>
          <p:cNvSpPr txBox="1"/>
          <p:nvPr/>
        </p:nvSpPr>
        <p:spPr>
          <a:xfrm>
            <a:off x="1983061" y="5154009"/>
            <a:ext cx="87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defRPr sz="1200">
                <a:solidFill>
                  <a:srgbClr val="232B36"/>
                </a:solidFill>
                <a:latin typeface="Arial Rounded MT Bold" pitchFamily="34" charset="0"/>
              </a:defRPr>
            </a:lvl1pPr>
          </a:lstStyle>
          <a:p>
            <a:pPr algn="dist"/>
            <a:r>
              <a:rPr lang="zh-CN" altLang="en-US" sz="1800" dirty="0">
                <a:solidFill>
                  <a:srgbClr val="03264B"/>
                </a:solidFill>
                <a:latin typeface="+mn-lt"/>
                <a:cs typeface="+mn-ea"/>
                <a:sym typeface="+mn-lt"/>
              </a:rPr>
              <a:t>标题</a:t>
            </a:r>
          </a:p>
        </p:txBody>
      </p:sp>
      <p:sp>
        <p:nvSpPr>
          <p:cNvPr id="35" name="TextBox 21">
            <a:extLst>
              <a:ext uri="{FF2B5EF4-FFF2-40B4-BE49-F238E27FC236}">
                <a16:creationId xmlns:a16="http://schemas.microsoft.com/office/drawing/2014/main" xmlns="" id="{1323A7D4-91BC-408A-8C64-A08486EE546B}"/>
              </a:ext>
            </a:extLst>
          </p:cNvPr>
          <p:cNvSpPr txBox="1"/>
          <p:nvPr/>
        </p:nvSpPr>
        <p:spPr>
          <a:xfrm>
            <a:off x="4145408" y="5167869"/>
            <a:ext cx="87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defRPr sz="1200">
                <a:solidFill>
                  <a:srgbClr val="232B36"/>
                </a:solidFill>
                <a:latin typeface="Arial Rounded MT Bold" pitchFamily="34" charset="0"/>
              </a:defRPr>
            </a:lvl1pPr>
          </a:lstStyle>
          <a:p>
            <a:pPr algn="dist"/>
            <a:r>
              <a:rPr lang="zh-CN" altLang="en-US" sz="1800" dirty="0">
                <a:solidFill>
                  <a:srgbClr val="03264B"/>
                </a:solidFill>
                <a:latin typeface="+mn-lt"/>
                <a:cs typeface="+mn-ea"/>
                <a:sym typeface="+mn-lt"/>
              </a:rPr>
              <a:t>标题</a:t>
            </a:r>
          </a:p>
        </p:txBody>
      </p:sp>
      <p:sp>
        <p:nvSpPr>
          <p:cNvPr id="36" name="TextBox 21">
            <a:extLst>
              <a:ext uri="{FF2B5EF4-FFF2-40B4-BE49-F238E27FC236}">
                <a16:creationId xmlns:a16="http://schemas.microsoft.com/office/drawing/2014/main" xmlns="" id="{6A4322FB-B26E-49E3-B2DC-52FF9E82A546}"/>
              </a:ext>
            </a:extLst>
          </p:cNvPr>
          <p:cNvSpPr txBox="1"/>
          <p:nvPr/>
        </p:nvSpPr>
        <p:spPr>
          <a:xfrm>
            <a:off x="6396247" y="5167869"/>
            <a:ext cx="87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defRPr sz="1200">
                <a:solidFill>
                  <a:srgbClr val="232B36"/>
                </a:solidFill>
                <a:latin typeface="Arial Rounded MT Bold" pitchFamily="34" charset="0"/>
              </a:defRPr>
            </a:lvl1pPr>
          </a:lstStyle>
          <a:p>
            <a:pPr algn="dist"/>
            <a:r>
              <a:rPr lang="zh-CN" altLang="en-US" sz="1800" dirty="0">
                <a:solidFill>
                  <a:srgbClr val="03264B"/>
                </a:solidFill>
                <a:latin typeface="+mn-lt"/>
                <a:cs typeface="+mn-ea"/>
                <a:sym typeface="+mn-lt"/>
              </a:rPr>
              <a:t>标题</a:t>
            </a:r>
          </a:p>
        </p:txBody>
      </p:sp>
      <p:sp>
        <p:nvSpPr>
          <p:cNvPr id="37" name="TextBox 21">
            <a:extLst>
              <a:ext uri="{FF2B5EF4-FFF2-40B4-BE49-F238E27FC236}">
                <a16:creationId xmlns:a16="http://schemas.microsoft.com/office/drawing/2014/main" xmlns="" id="{C162C191-16C6-4311-8992-CAB09A6F4E11}"/>
              </a:ext>
            </a:extLst>
          </p:cNvPr>
          <p:cNvSpPr txBox="1"/>
          <p:nvPr/>
        </p:nvSpPr>
        <p:spPr>
          <a:xfrm>
            <a:off x="5348469" y="3250747"/>
            <a:ext cx="87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defRPr sz="1200">
                <a:solidFill>
                  <a:srgbClr val="232B36"/>
                </a:solidFill>
                <a:latin typeface="Arial Rounded MT Bold" pitchFamily="34" charset="0"/>
              </a:defRPr>
            </a:lvl1pPr>
          </a:lstStyle>
          <a:p>
            <a:pPr algn="dist"/>
            <a:r>
              <a:rPr lang="zh-CN" altLang="en-US" sz="1800" dirty="0">
                <a:solidFill>
                  <a:srgbClr val="03264B"/>
                </a:solidFill>
                <a:latin typeface="+mn-lt"/>
                <a:cs typeface="+mn-ea"/>
                <a:sym typeface="+mn-lt"/>
              </a:rPr>
              <a:t>标题</a:t>
            </a:r>
          </a:p>
        </p:txBody>
      </p:sp>
    </p:spTree>
    <p:extLst>
      <p:ext uri="{BB962C8B-B14F-4D97-AF65-F5344CB8AC3E}">
        <p14:creationId xmlns:p14="http://schemas.microsoft.com/office/powerpoint/2010/main" val="180243660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5">
            <a:extLst>
              <a:ext uri="{FF2B5EF4-FFF2-40B4-BE49-F238E27FC236}">
                <a16:creationId xmlns:a16="http://schemas.microsoft.com/office/drawing/2014/main" xmlns="" id="{EF82D839-35B0-4922-8E3D-E37BAB3C1B05}"/>
              </a:ext>
            </a:extLst>
          </p:cNvPr>
          <p:cNvSpPr>
            <a:spLocks/>
          </p:cNvSpPr>
          <p:nvPr/>
        </p:nvSpPr>
        <p:spPr bwMode="auto">
          <a:xfrm>
            <a:off x="-157089" y="-59961"/>
            <a:ext cx="12379569" cy="7164145"/>
          </a:xfrm>
          <a:custGeom>
            <a:avLst/>
            <a:gdLst>
              <a:gd name="connsiteX0" fmla="*/ 0 w 7732730"/>
              <a:gd name="connsiteY0" fmla="*/ 0 h 6861819"/>
              <a:gd name="connsiteX1" fmla="*/ 7732730 w 7732730"/>
              <a:gd name="connsiteY1" fmla="*/ 0 h 6861819"/>
              <a:gd name="connsiteX2" fmla="*/ 7732730 w 7732730"/>
              <a:gd name="connsiteY2" fmla="*/ 6861819 h 6861819"/>
              <a:gd name="connsiteX3" fmla="*/ 0 w 7732730"/>
              <a:gd name="connsiteY3" fmla="*/ 6861819 h 6861819"/>
              <a:gd name="connsiteX4" fmla="*/ 0 w 7732730"/>
              <a:gd name="connsiteY4" fmla="*/ 0 h 6861819"/>
              <a:gd name="connsiteX0" fmla="*/ 0 w 7732730"/>
              <a:gd name="connsiteY0" fmla="*/ 0 h 6861819"/>
              <a:gd name="connsiteX1" fmla="*/ 5109451 w 7732730"/>
              <a:gd name="connsiteY1" fmla="*/ 0 h 6861819"/>
              <a:gd name="connsiteX2" fmla="*/ 7732730 w 7732730"/>
              <a:gd name="connsiteY2" fmla="*/ 6861819 h 6861819"/>
              <a:gd name="connsiteX3" fmla="*/ 0 w 7732730"/>
              <a:gd name="connsiteY3" fmla="*/ 6861819 h 6861819"/>
              <a:gd name="connsiteX4" fmla="*/ 0 w 7732730"/>
              <a:gd name="connsiteY4" fmla="*/ 0 h 6861819"/>
              <a:gd name="connsiteX0" fmla="*/ 0 w 5109451"/>
              <a:gd name="connsiteY0" fmla="*/ 0 h 6876809"/>
              <a:gd name="connsiteX1" fmla="*/ 5109451 w 5109451"/>
              <a:gd name="connsiteY1" fmla="*/ 0 h 6876809"/>
              <a:gd name="connsiteX2" fmla="*/ 3520494 w 5109451"/>
              <a:gd name="connsiteY2" fmla="*/ 6876809 h 6876809"/>
              <a:gd name="connsiteX3" fmla="*/ 0 w 5109451"/>
              <a:gd name="connsiteY3" fmla="*/ 6861819 h 6876809"/>
              <a:gd name="connsiteX4" fmla="*/ 0 w 5109451"/>
              <a:gd name="connsiteY4" fmla="*/ 0 h 6876809"/>
              <a:gd name="connsiteX0" fmla="*/ 0 w 3685386"/>
              <a:gd name="connsiteY0" fmla="*/ 14990 h 6891799"/>
              <a:gd name="connsiteX1" fmla="*/ 3685386 w 3685386"/>
              <a:gd name="connsiteY1" fmla="*/ 0 h 6891799"/>
              <a:gd name="connsiteX2" fmla="*/ 3520494 w 3685386"/>
              <a:gd name="connsiteY2" fmla="*/ 6891799 h 6891799"/>
              <a:gd name="connsiteX3" fmla="*/ 0 w 3685386"/>
              <a:gd name="connsiteY3" fmla="*/ 6876809 h 6891799"/>
              <a:gd name="connsiteX4" fmla="*/ 0 w 3685386"/>
              <a:gd name="connsiteY4" fmla="*/ 14990 h 6891799"/>
              <a:gd name="connsiteX0" fmla="*/ 0 w 3730356"/>
              <a:gd name="connsiteY0" fmla="*/ 14990 h 6891799"/>
              <a:gd name="connsiteX1" fmla="*/ 3685386 w 3730356"/>
              <a:gd name="connsiteY1" fmla="*/ 0 h 6891799"/>
              <a:gd name="connsiteX2" fmla="*/ 3730356 w 3730356"/>
              <a:gd name="connsiteY2" fmla="*/ 6891799 h 6891799"/>
              <a:gd name="connsiteX3" fmla="*/ 0 w 3730356"/>
              <a:gd name="connsiteY3" fmla="*/ 6876809 h 6891799"/>
              <a:gd name="connsiteX4" fmla="*/ 0 w 3730356"/>
              <a:gd name="connsiteY4" fmla="*/ 14990 h 6891799"/>
              <a:gd name="connsiteX0" fmla="*/ 0 w 3689178"/>
              <a:gd name="connsiteY0" fmla="*/ 14990 h 6891799"/>
              <a:gd name="connsiteX1" fmla="*/ 3685386 w 3689178"/>
              <a:gd name="connsiteY1" fmla="*/ 0 h 6891799"/>
              <a:gd name="connsiteX2" fmla="*/ 3689178 w 3689178"/>
              <a:gd name="connsiteY2" fmla="*/ 6891799 h 6891799"/>
              <a:gd name="connsiteX3" fmla="*/ 0 w 3689178"/>
              <a:gd name="connsiteY3" fmla="*/ 6876809 h 6891799"/>
              <a:gd name="connsiteX4" fmla="*/ 0 w 3689178"/>
              <a:gd name="connsiteY4" fmla="*/ 14990 h 6891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89178" h="6891799">
                <a:moveTo>
                  <a:pt x="0" y="14990"/>
                </a:moveTo>
                <a:lnTo>
                  <a:pt x="3685386" y="0"/>
                </a:lnTo>
                <a:lnTo>
                  <a:pt x="3689178" y="6891799"/>
                </a:lnTo>
                <a:lnTo>
                  <a:pt x="0" y="6876809"/>
                </a:lnTo>
                <a:lnTo>
                  <a:pt x="0" y="14990"/>
                </a:lnTo>
                <a:close/>
              </a:path>
            </a:pathLst>
          </a:custGeom>
          <a:solidFill>
            <a:srgbClr val="E24E0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3" name="矩形 6">
            <a:extLst>
              <a:ext uri="{FF2B5EF4-FFF2-40B4-BE49-F238E27FC236}">
                <a16:creationId xmlns:a16="http://schemas.microsoft.com/office/drawing/2014/main" xmlns="" id="{9D09A89F-E608-4823-966D-077A452490A7}"/>
              </a:ext>
            </a:extLst>
          </p:cNvPr>
          <p:cNvSpPr>
            <a:spLocks/>
          </p:cNvSpPr>
          <p:nvPr/>
        </p:nvSpPr>
        <p:spPr bwMode="auto">
          <a:xfrm>
            <a:off x="-212910" y="726831"/>
            <a:ext cx="12525779" cy="6503477"/>
          </a:xfrm>
          <a:custGeom>
            <a:avLst/>
            <a:gdLst>
              <a:gd name="connsiteX0" fmla="*/ 0 w 7365166"/>
              <a:gd name="connsiteY0" fmla="*/ 0 h 6858286"/>
              <a:gd name="connsiteX1" fmla="*/ 7365166 w 7365166"/>
              <a:gd name="connsiteY1" fmla="*/ 0 h 6858286"/>
              <a:gd name="connsiteX2" fmla="*/ 7365166 w 7365166"/>
              <a:gd name="connsiteY2" fmla="*/ 6858286 h 6858286"/>
              <a:gd name="connsiteX3" fmla="*/ 0 w 7365166"/>
              <a:gd name="connsiteY3" fmla="*/ 6858286 h 6858286"/>
              <a:gd name="connsiteX4" fmla="*/ 0 w 7365166"/>
              <a:gd name="connsiteY4" fmla="*/ 0 h 6858286"/>
              <a:gd name="connsiteX0" fmla="*/ 0 w 7365166"/>
              <a:gd name="connsiteY0" fmla="*/ 0 h 6858286"/>
              <a:gd name="connsiteX1" fmla="*/ 7365166 w 7365166"/>
              <a:gd name="connsiteY1" fmla="*/ 0 h 6858286"/>
              <a:gd name="connsiteX2" fmla="*/ 7365166 w 7365166"/>
              <a:gd name="connsiteY2" fmla="*/ 6858286 h 6858286"/>
              <a:gd name="connsiteX3" fmla="*/ 2653259 w 7365166"/>
              <a:gd name="connsiteY3" fmla="*/ 6843296 h 6858286"/>
              <a:gd name="connsiteX4" fmla="*/ 0 w 7365166"/>
              <a:gd name="connsiteY4" fmla="*/ 0 h 6858286"/>
              <a:gd name="connsiteX0" fmla="*/ 0 w 7365166"/>
              <a:gd name="connsiteY0" fmla="*/ 0 h 6858286"/>
              <a:gd name="connsiteX1" fmla="*/ 7365166 w 7365166"/>
              <a:gd name="connsiteY1" fmla="*/ 0 h 6858286"/>
              <a:gd name="connsiteX2" fmla="*/ 7365166 w 7365166"/>
              <a:gd name="connsiteY2" fmla="*/ 6858286 h 6858286"/>
              <a:gd name="connsiteX3" fmla="*/ 2623278 w 7365166"/>
              <a:gd name="connsiteY3" fmla="*/ 6858286 h 6858286"/>
              <a:gd name="connsiteX4" fmla="*/ 0 w 7365166"/>
              <a:gd name="connsiteY4" fmla="*/ 0 h 6858286"/>
              <a:gd name="connsiteX0" fmla="*/ 0 w 7365166"/>
              <a:gd name="connsiteY0" fmla="*/ 0 h 6903256"/>
              <a:gd name="connsiteX1" fmla="*/ 7365166 w 7365166"/>
              <a:gd name="connsiteY1" fmla="*/ 0 h 6903256"/>
              <a:gd name="connsiteX2" fmla="*/ 7365166 w 7365166"/>
              <a:gd name="connsiteY2" fmla="*/ 6858286 h 6903256"/>
              <a:gd name="connsiteX3" fmla="*/ 59960 w 7365166"/>
              <a:gd name="connsiteY3" fmla="*/ 6903256 h 6903256"/>
              <a:gd name="connsiteX4" fmla="*/ 0 w 7365166"/>
              <a:gd name="connsiteY4" fmla="*/ 0 h 6903256"/>
              <a:gd name="connsiteX0" fmla="*/ 15077 w 7380243"/>
              <a:gd name="connsiteY0" fmla="*/ 0 h 6971518"/>
              <a:gd name="connsiteX1" fmla="*/ 7380243 w 7380243"/>
              <a:gd name="connsiteY1" fmla="*/ 0 h 6971518"/>
              <a:gd name="connsiteX2" fmla="*/ 7380243 w 7380243"/>
              <a:gd name="connsiteY2" fmla="*/ 6858286 h 6971518"/>
              <a:gd name="connsiteX3" fmla="*/ 0 w 7380243"/>
              <a:gd name="connsiteY3" fmla="*/ 6971518 h 6971518"/>
              <a:gd name="connsiteX4" fmla="*/ 15077 w 7380243"/>
              <a:gd name="connsiteY4" fmla="*/ 0 h 6971518"/>
              <a:gd name="connsiteX0" fmla="*/ 15077 w 7399002"/>
              <a:gd name="connsiteY0" fmla="*/ 0 h 6971518"/>
              <a:gd name="connsiteX1" fmla="*/ 7380243 w 7399002"/>
              <a:gd name="connsiteY1" fmla="*/ 0 h 6971518"/>
              <a:gd name="connsiteX2" fmla="*/ 7399002 w 7399002"/>
              <a:gd name="connsiteY2" fmla="*/ 6926548 h 6971518"/>
              <a:gd name="connsiteX3" fmla="*/ 0 w 7399002"/>
              <a:gd name="connsiteY3" fmla="*/ 6971518 h 6971518"/>
              <a:gd name="connsiteX4" fmla="*/ 15077 w 7399002"/>
              <a:gd name="connsiteY4" fmla="*/ 0 h 6971518"/>
              <a:gd name="connsiteX0" fmla="*/ 15077 w 7399002"/>
              <a:gd name="connsiteY0" fmla="*/ 0 h 7039780"/>
              <a:gd name="connsiteX1" fmla="*/ 7380243 w 7399002"/>
              <a:gd name="connsiteY1" fmla="*/ 0 h 7039780"/>
              <a:gd name="connsiteX2" fmla="*/ 7399002 w 7399002"/>
              <a:gd name="connsiteY2" fmla="*/ 6926548 h 7039780"/>
              <a:gd name="connsiteX3" fmla="*/ 0 w 7399002"/>
              <a:gd name="connsiteY3" fmla="*/ 7039780 h 7039780"/>
              <a:gd name="connsiteX4" fmla="*/ 15077 w 7399002"/>
              <a:gd name="connsiteY4" fmla="*/ 0 h 7039780"/>
              <a:gd name="connsiteX0" fmla="*/ 15077 w 7417761"/>
              <a:gd name="connsiteY0" fmla="*/ 0 h 7039780"/>
              <a:gd name="connsiteX1" fmla="*/ 7380243 w 7417761"/>
              <a:gd name="connsiteY1" fmla="*/ 0 h 7039780"/>
              <a:gd name="connsiteX2" fmla="*/ 7417761 w 7417761"/>
              <a:gd name="connsiteY2" fmla="*/ 6943613 h 7039780"/>
              <a:gd name="connsiteX3" fmla="*/ 0 w 7417761"/>
              <a:gd name="connsiteY3" fmla="*/ 7039780 h 7039780"/>
              <a:gd name="connsiteX4" fmla="*/ 15077 w 7417761"/>
              <a:gd name="connsiteY4" fmla="*/ 0 h 7039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17761" h="7039780">
                <a:moveTo>
                  <a:pt x="15077" y="0"/>
                </a:moveTo>
                <a:lnTo>
                  <a:pt x="7380243" y="0"/>
                </a:lnTo>
                <a:lnTo>
                  <a:pt x="7417761" y="6943613"/>
                </a:lnTo>
                <a:lnTo>
                  <a:pt x="0" y="7039780"/>
                </a:lnTo>
                <a:cubicBezTo>
                  <a:pt x="5026" y="4715941"/>
                  <a:pt x="10051" y="2323839"/>
                  <a:pt x="15077" y="0"/>
                </a:cubicBezTo>
                <a:close/>
              </a:path>
            </a:pathLst>
          </a:custGeom>
          <a:solidFill>
            <a:srgbClr val="042F50">
              <a:lumMod val="90000"/>
              <a:lumOff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44" name="组合 43">
            <a:extLst>
              <a:ext uri="{FF2B5EF4-FFF2-40B4-BE49-F238E27FC236}">
                <a16:creationId xmlns:a16="http://schemas.microsoft.com/office/drawing/2014/main" xmlns="" id="{40F9307C-346E-4A40-B0A4-6717F772EE8C}"/>
              </a:ext>
            </a:extLst>
          </p:cNvPr>
          <p:cNvGrpSpPr/>
          <p:nvPr/>
        </p:nvGrpSpPr>
        <p:grpSpPr>
          <a:xfrm>
            <a:off x="-111133" y="-59961"/>
            <a:ext cx="3893025" cy="830997"/>
            <a:chOff x="76436" y="192487"/>
            <a:chExt cx="3893025" cy="830997"/>
          </a:xfrm>
        </p:grpSpPr>
        <p:sp>
          <p:nvSpPr>
            <p:cNvPr id="45" name="任意多边形 61">
              <a:extLst>
                <a:ext uri="{FF2B5EF4-FFF2-40B4-BE49-F238E27FC236}">
                  <a16:creationId xmlns:a16="http://schemas.microsoft.com/office/drawing/2014/main" xmlns="" id="{9DCB5D6F-E74C-4EF5-9352-BEBC24F10F9B}"/>
                </a:ext>
              </a:extLst>
            </p:cNvPr>
            <p:cNvSpPr/>
            <p:nvPr/>
          </p:nvSpPr>
          <p:spPr>
            <a:xfrm>
              <a:off x="283764" y="807273"/>
              <a:ext cx="277798" cy="121454"/>
            </a:xfrm>
            <a:custGeom>
              <a:avLst/>
              <a:gdLst>
                <a:gd name="connsiteX0" fmla="*/ 0 w 1388493"/>
                <a:gd name="connsiteY0" fmla="*/ 0 h 609600"/>
                <a:gd name="connsiteX1" fmla="*/ 150486 w 1388493"/>
                <a:gd name="connsiteY1" fmla="*/ 0 h 609600"/>
                <a:gd name="connsiteX2" fmla="*/ 150486 w 1388493"/>
                <a:gd name="connsiteY2" fmla="*/ 459114 h 609600"/>
                <a:gd name="connsiteX3" fmla="*/ 1388493 w 1388493"/>
                <a:gd name="connsiteY3" fmla="*/ 459114 h 609600"/>
                <a:gd name="connsiteX4" fmla="*/ 1388493 w 1388493"/>
                <a:gd name="connsiteY4" fmla="*/ 609600 h 609600"/>
                <a:gd name="connsiteX5" fmla="*/ 0 w 1388493"/>
                <a:gd name="connsiteY5" fmla="*/ 609600 h 609600"/>
                <a:gd name="connsiteX6" fmla="*/ 0 w 1388493"/>
                <a:gd name="connsiteY6" fmla="*/ 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88493" h="609600">
                  <a:moveTo>
                    <a:pt x="0" y="0"/>
                  </a:moveTo>
                  <a:lnTo>
                    <a:pt x="150486" y="0"/>
                  </a:lnTo>
                  <a:lnTo>
                    <a:pt x="150486" y="459114"/>
                  </a:lnTo>
                  <a:lnTo>
                    <a:pt x="1388493" y="459114"/>
                  </a:lnTo>
                  <a:lnTo>
                    <a:pt x="1388493" y="609600"/>
                  </a:lnTo>
                  <a:lnTo>
                    <a:pt x="0" y="609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6" name="任意多边形 90">
              <a:extLst>
                <a:ext uri="{FF2B5EF4-FFF2-40B4-BE49-F238E27FC236}">
                  <a16:creationId xmlns:a16="http://schemas.microsoft.com/office/drawing/2014/main" xmlns="" id="{94590C2D-E029-4C58-A4AD-686C292B7E03}"/>
                </a:ext>
              </a:extLst>
            </p:cNvPr>
            <p:cNvSpPr/>
            <p:nvPr/>
          </p:nvSpPr>
          <p:spPr>
            <a:xfrm>
              <a:off x="817244" y="807273"/>
              <a:ext cx="277577" cy="121454"/>
            </a:xfrm>
            <a:custGeom>
              <a:avLst/>
              <a:gdLst>
                <a:gd name="connsiteX0" fmla="*/ 1236905 w 1387391"/>
                <a:gd name="connsiteY0" fmla="*/ 0 h 609600"/>
                <a:gd name="connsiteX1" fmla="*/ 1387391 w 1387391"/>
                <a:gd name="connsiteY1" fmla="*/ 0 h 609600"/>
                <a:gd name="connsiteX2" fmla="*/ 1387391 w 1387391"/>
                <a:gd name="connsiteY2" fmla="*/ 609600 h 609600"/>
                <a:gd name="connsiteX3" fmla="*/ 0 w 1387391"/>
                <a:gd name="connsiteY3" fmla="*/ 609600 h 609600"/>
                <a:gd name="connsiteX4" fmla="*/ 0 w 1387391"/>
                <a:gd name="connsiteY4" fmla="*/ 459114 h 609600"/>
                <a:gd name="connsiteX5" fmla="*/ 1236905 w 1387391"/>
                <a:gd name="connsiteY5" fmla="*/ 459114 h 609600"/>
                <a:gd name="connsiteX6" fmla="*/ 1236905 w 1387391"/>
                <a:gd name="connsiteY6" fmla="*/ 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87391" h="609600">
                  <a:moveTo>
                    <a:pt x="1236905" y="0"/>
                  </a:moveTo>
                  <a:lnTo>
                    <a:pt x="1387391" y="0"/>
                  </a:lnTo>
                  <a:lnTo>
                    <a:pt x="1387391" y="609600"/>
                  </a:lnTo>
                  <a:lnTo>
                    <a:pt x="0" y="609600"/>
                  </a:lnTo>
                  <a:lnTo>
                    <a:pt x="0" y="459114"/>
                  </a:lnTo>
                  <a:lnTo>
                    <a:pt x="1236905" y="459114"/>
                  </a:lnTo>
                  <a:lnTo>
                    <a:pt x="123690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7" name="文本框 46">
              <a:extLst>
                <a:ext uri="{FF2B5EF4-FFF2-40B4-BE49-F238E27FC236}">
                  <a16:creationId xmlns:a16="http://schemas.microsoft.com/office/drawing/2014/main" xmlns="" id="{45C5CC4F-0A36-4964-AF5D-A478D31C6C69}"/>
                </a:ext>
              </a:extLst>
            </p:cNvPr>
            <p:cNvSpPr txBox="1"/>
            <p:nvPr/>
          </p:nvSpPr>
          <p:spPr>
            <a:xfrm>
              <a:off x="422663" y="192487"/>
              <a:ext cx="49303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4800" dirty="0">
                  <a:solidFill>
                    <a:prstClr val="white"/>
                  </a:solidFill>
                  <a:cs typeface="+mn-ea"/>
                  <a:sym typeface="+mn-lt"/>
                </a:rPr>
                <a:t>3</a:t>
              </a:r>
              <a:endParaRPr lang="zh-CN" altLang="en-US" sz="48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48" name="任意多边形 92">
              <a:extLst>
                <a:ext uri="{FF2B5EF4-FFF2-40B4-BE49-F238E27FC236}">
                  <a16:creationId xmlns:a16="http://schemas.microsoft.com/office/drawing/2014/main" xmlns="" id="{CBC53079-EF69-4124-BECC-4BF3F0A340F5}"/>
                </a:ext>
              </a:extLst>
            </p:cNvPr>
            <p:cNvSpPr/>
            <p:nvPr/>
          </p:nvSpPr>
          <p:spPr>
            <a:xfrm>
              <a:off x="282936" y="254000"/>
              <a:ext cx="811057" cy="276403"/>
            </a:xfrm>
            <a:custGeom>
              <a:avLst/>
              <a:gdLst>
                <a:gd name="connsiteX0" fmla="*/ 0 w 4331171"/>
                <a:gd name="connsiteY0" fmla="*/ 0 h 1476034"/>
                <a:gd name="connsiteX1" fmla="*/ 4331171 w 4331171"/>
                <a:gd name="connsiteY1" fmla="*/ 0 h 1476034"/>
                <a:gd name="connsiteX2" fmla="*/ 4331171 w 4331171"/>
                <a:gd name="connsiteY2" fmla="*/ 1476034 h 1476034"/>
                <a:gd name="connsiteX3" fmla="*/ 4180181 w 4331171"/>
                <a:gd name="connsiteY3" fmla="*/ 1476034 h 1476034"/>
                <a:gd name="connsiteX4" fmla="*/ 4180181 w 4331171"/>
                <a:gd name="connsiteY4" fmla="*/ 150990 h 1476034"/>
                <a:gd name="connsiteX5" fmla="*/ 150990 w 4331171"/>
                <a:gd name="connsiteY5" fmla="*/ 150990 h 1476034"/>
                <a:gd name="connsiteX6" fmla="*/ 150990 w 4331171"/>
                <a:gd name="connsiteY6" fmla="*/ 1476034 h 1476034"/>
                <a:gd name="connsiteX7" fmla="*/ 0 w 4331171"/>
                <a:gd name="connsiteY7" fmla="*/ 1476034 h 1476034"/>
                <a:gd name="connsiteX8" fmla="*/ 0 w 4331171"/>
                <a:gd name="connsiteY8" fmla="*/ 0 h 1476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31171" h="1476034">
                  <a:moveTo>
                    <a:pt x="0" y="0"/>
                  </a:moveTo>
                  <a:lnTo>
                    <a:pt x="4331171" y="0"/>
                  </a:lnTo>
                  <a:lnTo>
                    <a:pt x="4331171" y="1476034"/>
                  </a:lnTo>
                  <a:lnTo>
                    <a:pt x="4180181" y="1476034"/>
                  </a:lnTo>
                  <a:lnTo>
                    <a:pt x="4180181" y="150990"/>
                  </a:lnTo>
                  <a:lnTo>
                    <a:pt x="150990" y="150990"/>
                  </a:lnTo>
                  <a:lnTo>
                    <a:pt x="150990" y="1476034"/>
                  </a:lnTo>
                  <a:lnTo>
                    <a:pt x="0" y="14760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9" name="矩形 48">
              <a:extLst>
                <a:ext uri="{FF2B5EF4-FFF2-40B4-BE49-F238E27FC236}">
                  <a16:creationId xmlns:a16="http://schemas.microsoft.com/office/drawing/2014/main" xmlns="" id="{B9DA2E71-A837-498B-AA19-665B33FF0FC1}"/>
                </a:ext>
              </a:extLst>
            </p:cNvPr>
            <p:cNvSpPr/>
            <p:nvPr/>
          </p:nvSpPr>
          <p:spPr>
            <a:xfrm rot="19852046">
              <a:off x="76436" y="952418"/>
              <a:ext cx="390110" cy="134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50" name="直接连接符 49">
              <a:extLst>
                <a:ext uri="{FF2B5EF4-FFF2-40B4-BE49-F238E27FC236}">
                  <a16:creationId xmlns:a16="http://schemas.microsoft.com/office/drawing/2014/main" xmlns="" id="{C3F3566E-FA2B-425F-AAA3-296537A2C1A3}"/>
                </a:ext>
              </a:extLst>
            </p:cNvPr>
            <p:cNvCxnSpPr/>
            <p:nvPr/>
          </p:nvCxnSpPr>
          <p:spPr>
            <a:xfrm flipV="1">
              <a:off x="125425" y="750208"/>
              <a:ext cx="410544" cy="230085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文本框 50">
              <a:extLst>
                <a:ext uri="{FF2B5EF4-FFF2-40B4-BE49-F238E27FC236}">
                  <a16:creationId xmlns:a16="http://schemas.microsoft.com/office/drawing/2014/main" xmlns="" id="{1D873468-52E6-47BD-B980-B7811A0BFF8E}"/>
                </a:ext>
              </a:extLst>
            </p:cNvPr>
            <p:cNvSpPr txBox="1"/>
            <p:nvPr/>
          </p:nvSpPr>
          <p:spPr>
            <a:xfrm>
              <a:off x="1171384" y="310382"/>
              <a:ext cx="279807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solidFill>
                    <a:schemeClr val="bg1"/>
                  </a:solidFill>
                  <a:cs typeface="+mn-ea"/>
                  <a:sym typeface="+mn-lt"/>
                </a:rPr>
                <a:t>第三部分</a:t>
              </a:r>
            </a:p>
          </p:txBody>
        </p:sp>
      </p:grp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46EF1A2F-C8BE-4A69-A56B-68E57BD1562E}"/>
              </a:ext>
            </a:extLst>
          </p:cNvPr>
          <p:cNvSpPr/>
          <p:nvPr/>
        </p:nvSpPr>
        <p:spPr>
          <a:xfrm>
            <a:off x="1099185" y="2090420"/>
            <a:ext cx="2377075" cy="2159805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9C36221E-9A25-4AC2-886D-75151C9E3505}"/>
              </a:ext>
            </a:extLst>
          </p:cNvPr>
          <p:cNvSpPr/>
          <p:nvPr/>
        </p:nvSpPr>
        <p:spPr>
          <a:xfrm>
            <a:off x="3636261" y="2090420"/>
            <a:ext cx="2377075" cy="2159805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E3D976E2-C552-4D3B-A3CD-BD7F8718F2D7}"/>
              </a:ext>
            </a:extLst>
          </p:cNvPr>
          <p:cNvSpPr/>
          <p:nvPr/>
        </p:nvSpPr>
        <p:spPr>
          <a:xfrm>
            <a:off x="6173339" y="2090420"/>
            <a:ext cx="2377075" cy="2159805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A0781749-4C2D-4901-B442-60333B537337}"/>
              </a:ext>
            </a:extLst>
          </p:cNvPr>
          <p:cNvSpPr/>
          <p:nvPr/>
        </p:nvSpPr>
        <p:spPr>
          <a:xfrm>
            <a:off x="8710416" y="2090419"/>
            <a:ext cx="2377075" cy="2159805"/>
          </a:xfrm>
          <a:prstGeom prst="rect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B6584241-B6B4-4886-9BFC-628DBCA8BA81}"/>
              </a:ext>
            </a:extLst>
          </p:cNvPr>
          <p:cNvSpPr/>
          <p:nvPr/>
        </p:nvSpPr>
        <p:spPr>
          <a:xfrm>
            <a:off x="1099185" y="4375505"/>
            <a:ext cx="2377075" cy="10799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3264B"/>
              </a:solidFill>
              <a:cs typeface="+mn-ea"/>
              <a:sym typeface="+mn-lt"/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6DAEA32F-269B-4AAA-84D9-7E6CAEBB6786}"/>
              </a:ext>
            </a:extLst>
          </p:cNvPr>
          <p:cNvSpPr/>
          <p:nvPr/>
        </p:nvSpPr>
        <p:spPr>
          <a:xfrm>
            <a:off x="3636261" y="4375505"/>
            <a:ext cx="2377075" cy="10799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3264B"/>
              </a:solidFill>
              <a:cs typeface="+mn-ea"/>
              <a:sym typeface="+mn-lt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A81292A3-EF53-448E-8142-43D00BBCFDAD}"/>
              </a:ext>
            </a:extLst>
          </p:cNvPr>
          <p:cNvSpPr/>
          <p:nvPr/>
        </p:nvSpPr>
        <p:spPr>
          <a:xfrm>
            <a:off x="6173339" y="4375505"/>
            <a:ext cx="2377075" cy="10799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3264B"/>
              </a:solidFill>
              <a:cs typeface="+mn-ea"/>
              <a:sym typeface="+mn-lt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6DAD0DE3-A6D8-418E-AA58-7F5B63275589}"/>
              </a:ext>
            </a:extLst>
          </p:cNvPr>
          <p:cNvSpPr/>
          <p:nvPr/>
        </p:nvSpPr>
        <p:spPr>
          <a:xfrm>
            <a:off x="8710416" y="4375504"/>
            <a:ext cx="2377075" cy="10799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3264B"/>
              </a:solidFill>
              <a:cs typeface="+mn-ea"/>
              <a:sym typeface="+mn-lt"/>
            </a:endParaRPr>
          </a:p>
        </p:txBody>
      </p: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087B32B1-74F8-433B-A635-4D5D88625F90}"/>
              </a:ext>
            </a:extLst>
          </p:cNvPr>
          <p:cNvGrpSpPr/>
          <p:nvPr/>
        </p:nvGrpSpPr>
        <p:grpSpPr>
          <a:xfrm>
            <a:off x="1163812" y="4537149"/>
            <a:ext cx="10083680" cy="776040"/>
            <a:chOff x="3023160" y="2274282"/>
            <a:chExt cx="11509054" cy="776039"/>
          </a:xfrm>
        </p:grpSpPr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xmlns="" id="{B6E352F8-F261-48F0-940B-89362DA4F462}"/>
                </a:ext>
              </a:extLst>
            </p:cNvPr>
            <p:cNvSpPr txBox="1"/>
            <p:nvPr/>
          </p:nvSpPr>
          <p:spPr>
            <a:xfrm>
              <a:off x="3023160" y="2276152"/>
              <a:ext cx="1120540" cy="307777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400" b="1" dirty="0">
                  <a:solidFill>
                    <a:srgbClr val="03264B"/>
                  </a:solidFill>
                  <a:cs typeface="+mn-ea"/>
                  <a:sym typeface="+mn-lt"/>
                </a:rPr>
                <a:t>标题</a:t>
              </a:r>
              <a:endParaRPr lang="en-US" altLang="zh-CN" sz="1200" b="1" dirty="0">
                <a:solidFill>
                  <a:srgbClr val="03264B"/>
                </a:solidFill>
                <a:cs typeface="+mn-ea"/>
                <a:sym typeface="+mn-lt"/>
              </a:endParaRPr>
            </a:p>
          </p:txBody>
        </p:sp>
        <p:sp>
          <p:nvSpPr>
            <p:cNvPr id="22" name="矩形 21">
              <a:extLst>
                <a:ext uri="{FF2B5EF4-FFF2-40B4-BE49-F238E27FC236}">
                  <a16:creationId xmlns:a16="http://schemas.microsoft.com/office/drawing/2014/main" xmlns="" id="{E9F2854B-ED98-4A52-9828-BB88EF437C57}"/>
                </a:ext>
              </a:extLst>
            </p:cNvPr>
            <p:cNvSpPr/>
            <p:nvPr/>
          </p:nvSpPr>
          <p:spPr>
            <a:xfrm>
              <a:off x="3023160" y="2571180"/>
              <a:ext cx="2790789" cy="4729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000" dirty="0">
                  <a:solidFill>
                    <a:srgbClr val="03264B"/>
                  </a:solidFill>
                  <a:cs typeface="+mn-ea"/>
                  <a:sym typeface="+mn-lt"/>
                </a:rPr>
                <a:t>单击此处添加您的文本，并根据需要修改文字的颜色及大小。</a:t>
              </a:r>
            </a:p>
          </p:txBody>
        </p:sp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xmlns="" id="{36CB0B7C-C304-4281-9DA0-4FFBCE9EBCB6}"/>
                </a:ext>
              </a:extLst>
            </p:cNvPr>
            <p:cNvSpPr txBox="1"/>
            <p:nvPr/>
          </p:nvSpPr>
          <p:spPr>
            <a:xfrm>
              <a:off x="5861747" y="2274282"/>
              <a:ext cx="1120540" cy="307777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400" b="1" dirty="0">
                  <a:solidFill>
                    <a:srgbClr val="03264B"/>
                  </a:solidFill>
                  <a:cs typeface="+mn-ea"/>
                  <a:sym typeface="+mn-lt"/>
                </a:rPr>
                <a:t>标题</a:t>
              </a:r>
              <a:endParaRPr lang="en-US" altLang="zh-CN" sz="1200" b="1" dirty="0">
                <a:solidFill>
                  <a:srgbClr val="03264B"/>
                </a:solidFill>
                <a:cs typeface="+mn-ea"/>
                <a:sym typeface="+mn-lt"/>
              </a:endParaRPr>
            </a:p>
          </p:txBody>
        </p:sp>
        <p:sp>
          <p:nvSpPr>
            <p:cNvPr id="33" name="矩形 32">
              <a:extLst>
                <a:ext uri="{FF2B5EF4-FFF2-40B4-BE49-F238E27FC236}">
                  <a16:creationId xmlns:a16="http://schemas.microsoft.com/office/drawing/2014/main" xmlns="" id="{DCC34236-2F97-4018-9B0F-EF55A3E9CAAE}"/>
                </a:ext>
              </a:extLst>
            </p:cNvPr>
            <p:cNvSpPr/>
            <p:nvPr/>
          </p:nvSpPr>
          <p:spPr>
            <a:xfrm>
              <a:off x="5861746" y="2569310"/>
              <a:ext cx="2790789" cy="4729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000" dirty="0">
                  <a:solidFill>
                    <a:srgbClr val="03264B"/>
                  </a:solidFill>
                  <a:cs typeface="+mn-ea"/>
                  <a:sym typeface="+mn-lt"/>
                </a:rPr>
                <a:t>单击此处添加您的文本，并根据需要修改文字的颜色及大小。</a:t>
              </a:r>
            </a:p>
          </p:txBody>
        </p:sp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xmlns="" id="{8BA1C7B9-62AF-4C58-A37D-DF97A0F36FEE}"/>
                </a:ext>
              </a:extLst>
            </p:cNvPr>
            <p:cNvSpPr txBox="1"/>
            <p:nvPr/>
          </p:nvSpPr>
          <p:spPr>
            <a:xfrm>
              <a:off x="8845723" y="2282344"/>
              <a:ext cx="1120540" cy="307777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400" b="1" dirty="0">
                  <a:solidFill>
                    <a:srgbClr val="03264B"/>
                  </a:solidFill>
                  <a:cs typeface="+mn-ea"/>
                  <a:sym typeface="+mn-lt"/>
                </a:rPr>
                <a:t>标题</a:t>
              </a:r>
              <a:endParaRPr lang="en-US" altLang="zh-CN" sz="1200" b="1" dirty="0">
                <a:solidFill>
                  <a:srgbClr val="03264B"/>
                </a:solidFill>
                <a:cs typeface="+mn-ea"/>
                <a:sym typeface="+mn-lt"/>
              </a:endParaRPr>
            </a:p>
          </p:txBody>
        </p:sp>
        <p:sp>
          <p:nvSpPr>
            <p:cNvPr id="35" name="矩形 34">
              <a:extLst>
                <a:ext uri="{FF2B5EF4-FFF2-40B4-BE49-F238E27FC236}">
                  <a16:creationId xmlns:a16="http://schemas.microsoft.com/office/drawing/2014/main" xmlns="" id="{3D0A711F-4CF2-48FB-A2A1-121A12C72122}"/>
                </a:ext>
              </a:extLst>
            </p:cNvPr>
            <p:cNvSpPr/>
            <p:nvPr/>
          </p:nvSpPr>
          <p:spPr>
            <a:xfrm>
              <a:off x="8845722" y="2577372"/>
              <a:ext cx="2790789" cy="4729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000" dirty="0">
                  <a:solidFill>
                    <a:srgbClr val="03264B"/>
                  </a:solidFill>
                  <a:cs typeface="+mn-ea"/>
                  <a:sym typeface="+mn-lt"/>
                </a:rPr>
                <a:t>单击此处添加您的文本，并根据需要修改文字的颜色及大小。</a:t>
              </a:r>
            </a:p>
          </p:txBody>
        </p:sp>
        <p:sp>
          <p:nvSpPr>
            <p:cNvPr id="36" name="文本框 35">
              <a:extLst>
                <a:ext uri="{FF2B5EF4-FFF2-40B4-BE49-F238E27FC236}">
                  <a16:creationId xmlns:a16="http://schemas.microsoft.com/office/drawing/2014/main" xmlns="" id="{968CE47B-CECF-42BB-AAEE-E83FB1BA6981}"/>
                </a:ext>
              </a:extLst>
            </p:cNvPr>
            <p:cNvSpPr txBox="1"/>
            <p:nvPr/>
          </p:nvSpPr>
          <p:spPr>
            <a:xfrm>
              <a:off x="11741427" y="2282344"/>
              <a:ext cx="1120540" cy="307777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400" b="1" dirty="0">
                  <a:solidFill>
                    <a:srgbClr val="03264B"/>
                  </a:solidFill>
                  <a:cs typeface="+mn-ea"/>
                  <a:sym typeface="+mn-lt"/>
                </a:rPr>
                <a:t>标题</a:t>
              </a:r>
              <a:endParaRPr lang="en-US" altLang="zh-CN" sz="1200" b="1" dirty="0">
                <a:solidFill>
                  <a:srgbClr val="03264B"/>
                </a:solidFill>
                <a:cs typeface="+mn-ea"/>
                <a:sym typeface="+mn-lt"/>
              </a:endParaRPr>
            </a:p>
          </p:txBody>
        </p:sp>
        <p:sp>
          <p:nvSpPr>
            <p:cNvPr id="37" name="矩形 36">
              <a:extLst>
                <a:ext uri="{FF2B5EF4-FFF2-40B4-BE49-F238E27FC236}">
                  <a16:creationId xmlns:a16="http://schemas.microsoft.com/office/drawing/2014/main" xmlns="" id="{1FFEE6A0-5E32-4102-B5CC-E7EF011D1902}"/>
                </a:ext>
              </a:extLst>
            </p:cNvPr>
            <p:cNvSpPr/>
            <p:nvPr/>
          </p:nvSpPr>
          <p:spPr>
            <a:xfrm>
              <a:off x="11741425" y="2577372"/>
              <a:ext cx="2790789" cy="4729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000" dirty="0">
                  <a:solidFill>
                    <a:srgbClr val="03264B"/>
                  </a:solidFill>
                  <a:cs typeface="+mn-ea"/>
                  <a:sym typeface="+mn-lt"/>
                </a:rPr>
                <a:t>单击此处添加您的文本，并根据需要修改文字的颜色及大小。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1629672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5">
            <a:extLst>
              <a:ext uri="{FF2B5EF4-FFF2-40B4-BE49-F238E27FC236}">
                <a16:creationId xmlns:a16="http://schemas.microsoft.com/office/drawing/2014/main" xmlns="" id="{EF82D839-35B0-4922-8E3D-E37BAB3C1B05}"/>
              </a:ext>
            </a:extLst>
          </p:cNvPr>
          <p:cNvSpPr>
            <a:spLocks/>
          </p:cNvSpPr>
          <p:nvPr/>
        </p:nvSpPr>
        <p:spPr bwMode="auto">
          <a:xfrm>
            <a:off x="-157089" y="-59961"/>
            <a:ext cx="12379569" cy="7164145"/>
          </a:xfrm>
          <a:custGeom>
            <a:avLst/>
            <a:gdLst>
              <a:gd name="connsiteX0" fmla="*/ 0 w 7732730"/>
              <a:gd name="connsiteY0" fmla="*/ 0 h 6861819"/>
              <a:gd name="connsiteX1" fmla="*/ 7732730 w 7732730"/>
              <a:gd name="connsiteY1" fmla="*/ 0 h 6861819"/>
              <a:gd name="connsiteX2" fmla="*/ 7732730 w 7732730"/>
              <a:gd name="connsiteY2" fmla="*/ 6861819 h 6861819"/>
              <a:gd name="connsiteX3" fmla="*/ 0 w 7732730"/>
              <a:gd name="connsiteY3" fmla="*/ 6861819 h 6861819"/>
              <a:gd name="connsiteX4" fmla="*/ 0 w 7732730"/>
              <a:gd name="connsiteY4" fmla="*/ 0 h 6861819"/>
              <a:gd name="connsiteX0" fmla="*/ 0 w 7732730"/>
              <a:gd name="connsiteY0" fmla="*/ 0 h 6861819"/>
              <a:gd name="connsiteX1" fmla="*/ 5109451 w 7732730"/>
              <a:gd name="connsiteY1" fmla="*/ 0 h 6861819"/>
              <a:gd name="connsiteX2" fmla="*/ 7732730 w 7732730"/>
              <a:gd name="connsiteY2" fmla="*/ 6861819 h 6861819"/>
              <a:gd name="connsiteX3" fmla="*/ 0 w 7732730"/>
              <a:gd name="connsiteY3" fmla="*/ 6861819 h 6861819"/>
              <a:gd name="connsiteX4" fmla="*/ 0 w 7732730"/>
              <a:gd name="connsiteY4" fmla="*/ 0 h 6861819"/>
              <a:gd name="connsiteX0" fmla="*/ 0 w 5109451"/>
              <a:gd name="connsiteY0" fmla="*/ 0 h 6876809"/>
              <a:gd name="connsiteX1" fmla="*/ 5109451 w 5109451"/>
              <a:gd name="connsiteY1" fmla="*/ 0 h 6876809"/>
              <a:gd name="connsiteX2" fmla="*/ 3520494 w 5109451"/>
              <a:gd name="connsiteY2" fmla="*/ 6876809 h 6876809"/>
              <a:gd name="connsiteX3" fmla="*/ 0 w 5109451"/>
              <a:gd name="connsiteY3" fmla="*/ 6861819 h 6876809"/>
              <a:gd name="connsiteX4" fmla="*/ 0 w 5109451"/>
              <a:gd name="connsiteY4" fmla="*/ 0 h 6876809"/>
              <a:gd name="connsiteX0" fmla="*/ 0 w 3685386"/>
              <a:gd name="connsiteY0" fmla="*/ 14990 h 6891799"/>
              <a:gd name="connsiteX1" fmla="*/ 3685386 w 3685386"/>
              <a:gd name="connsiteY1" fmla="*/ 0 h 6891799"/>
              <a:gd name="connsiteX2" fmla="*/ 3520494 w 3685386"/>
              <a:gd name="connsiteY2" fmla="*/ 6891799 h 6891799"/>
              <a:gd name="connsiteX3" fmla="*/ 0 w 3685386"/>
              <a:gd name="connsiteY3" fmla="*/ 6876809 h 6891799"/>
              <a:gd name="connsiteX4" fmla="*/ 0 w 3685386"/>
              <a:gd name="connsiteY4" fmla="*/ 14990 h 6891799"/>
              <a:gd name="connsiteX0" fmla="*/ 0 w 3730356"/>
              <a:gd name="connsiteY0" fmla="*/ 14990 h 6891799"/>
              <a:gd name="connsiteX1" fmla="*/ 3685386 w 3730356"/>
              <a:gd name="connsiteY1" fmla="*/ 0 h 6891799"/>
              <a:gd name="connsiteX2" fmla="*/ 3730356 w 3730356"/>
              <a:gd name="connsiteY2" fmla="*/ 6891799 h 6891799"/>
              <a:gd name="connsiteX3" fmla="*/ 0 w 3730356"/>
              <a:gd name="connsiteY3" fmla="*/ 6876809 h 6891799"/>
              <a:gd name="connsiteX4" fmla="*/ 0 w 3730356"/>
              <a:gd name="connsiteY4" fmla="*/ 14990 h 6891799"/>
              <a:gd name="connsiteX0" fmla="*/ 0 w 3689178"/>
              <a:gd name="connsiteY0" fmla="*/ 14990 h 6891799"/>
              <a:gd name="connsiteX1" fmla="*/ 3685386 w 3689178"/>
              <a:gd name="connsiteY1" fmla="*/ 0 h 6891799"/>
              <a:gd name="connsiteX2" fmla="*/ 3689178 w 3689178"/>
              <a:gd name="connsiteY2" fmla="*/ 6891799 h 6891799"/>
              <a:gd name="connsiteX3" fmla="*/ 0 w 3689178"/>
              <a:gd name="connsiteY3" fmla="*/ 6876809 h 6891799"/>
              <a:gd name="connsiteX4" fmla="*/ 0 w 3689178"/>
              <a:gd name="connsiteY4" fmla="*/ 14990 h 6891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89178" h="6891799">
                <a:moveTo>
                  <a:pt x="0" y="14990"/>
                </a:moveTo>
                <a:lnTo>
                  <a:pt x="3685386" y="0"/>
                </a:lnTo>
                <a:lnTo>
                  <a:pt x="3689178" y="6891799"/>
                </a:lnTo>
                <a:lnTo>
                  <a:pt x="0" y="6876809"/>
                </a:lnTo>
                <a:lnTo>
                  <a:pt x="0" y="14990"/>
                </a:lnTo>
                <a:close/>
              </a:path>
            </a:pathLst>
          </a:custGeom>
          <a:solidFill>
            <a:srgbClr val="E24E0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3" name="矩形 6">
            <a:extLst>
              <a:ext uri="{FF2B5EF4-FFF2-40B4-BE49-F238E27FC236}">
                <a16:creationId xmlns:a16="http://schemas.microsoft.com/office/drawing/2014/main" xmlns="" id="{9D09A89F-E608-4823-966D-077A452490A7}"/>
              </a:ext>
            </a:extLst>
          </p:cNvPr>
          <p:cNvSpPr>
            <a:spLocks/>
          </p:cNvSpPr>
          <p:nvPr/>
        </p:nvSpPr>
        <p:spPr bwMode="auto">
          <a:xfrm>
            <a:off x="-212910" y="726831"/>
            <a:ext cx="12525779" cy="6503477"/>
          </a:xfrm>
          <a:custGeom>
            <a:avLst/>
            <a:gdLst>
              <a:gd name="connsiteX0" fmla="*/ 0 w 7365166"/>
              <a:gd name="connsiteY0" fmla="*/ 0 h 6858286"/>
              <a:gd name="connsiteX1" fmla="*/ 7365166 w 7365166"/>
              <a:gd name="connsiteY1" fmla="*/ 0 h 6858286"/>
              <a:gd name="connsiteX2" fmla="*/ 7365166 w 7365166"/>
              <a:gd name="connsiteY2" fmla="*/ 6858286 h 6858286"/>
              <a:gd name="connsiteX3" fmla="*/ 0 w 7365166"/>
              <a:gd name="connsiteY3" fmla="*/ 6858286 h 6858286"/>
              <a:gd name="connsiteX4" fmla="*/ 0 w 7365166"/>
              <a:gd name="connsiteY4" fmla="*/ 0 h 6858286"/>
              <a:gd name="connsiteX0" fmla="*/ 0 w 7365166"/>
              <a:gd name="connsiteY0" fmla="*/ 0 h 6858286"/>
              <a:gd name="connsiteX1" fmla="*/ 7365166 w 7365166"/>
              <a:gd name="connsiteY1" fmla="*/ 0 h 6858286"/>
              <a:gd name="connsiteX2" fmla="*/ 7365166 w 7365166"/>
              <a:gd name="connsiteY2" fmla="*/ 6858286 h 6858286"/>
              <a:gd name="connsiteX3" fmla="*/ 2653259 w 7365166"/>
              <a:gd name="connsiteY3" fmla="*/ 6843296 h 6858286"/>
              <a:gd name="connsiteX4" fmla="*/ 0 w 7365166"/>
              <a:gd name="connsiteY4" fmla="*/ 0 h 6858286"/>
              <a:gd name="connsiteX0" fmla="*/ 0 w 7365166"/>
              <a:gd name="connsiteY0" fmla="*/ 0 h 6858286"/>
              <a:gd name="connsiteX1" fmla="*/ 7365166 w 7365166"/>
              <a:gd name="connsiteY1" fmla="*/ 0 h 6858286"/>
              <a:gd name="connsiteX2" fmla="*/ 7365166 w 7365166"/>
              <a:gd name="connsiteY2" fmla="*/ 6858286 h 6858286"/>
              <a:gd name="connsiteX3" fmla="*/ 2623278 w 7365166"/>
              <a:gd name="connsiteY3" fmla="*/ 6858286 h 6858286"/>
              <a:gd name="connsiteX4" fmla="*/ 0 w 7365166"/>
              <a:gd name="connsiteY4" fmla="*/ 0 h 6858286"/>
              <a:gd name="connsiteX0" fmla="*/ 0 w 7365166"/>
              <a:gd name="connsiteY0" fmla="*/ 0 h 6903256"/>
              <a:gd name="connsiteX1" fmla="*/ 7365166 w 7365166"/>
              <a:gd name="connsiteY1" fmla="*/ 0 h 6903256"/>
              <a:gd name="connsiteX2" fmla="*/ 7365166 w 7365166"/>
              <a:gd name="connsiteY2" fmla="*/ 6858286 h 6903256"/>
              <a:gd name="connsiteX3" fmla="*/ 59960 w 7365166"/>
              <a:gd name="connsiteY3" fmla="*/ 6903256 h 6903256"/>
              <a:gd name="connsiteX4" fmla="*/ 0 w 7365166"/>
              <a:gd name="connsiteY4" fmla="*/ 0 h 6903256"/>
              <a:gd name="connsiteX0" fmla="*/ 15077 w 7380243"/>
              <a:gd name="connsiteY0" fmla="*/ 0 h 6971518"/>
              <a:gd name="connsiteX1" fmla="*/ 7380243 w 7380243"/>
              <a:gd name="connsiteY1" fmla="*/ 0 h 6971518"/>
              <a:gd name="connsiteX2" fmla="*/ 7380243 w 7380243"/>
              <a:gd name="connsiteY2" fmla="*/ 6858286 h 6971518"/>
              <a:gd name="connsiteX3" fmla="*/ 0 w 7380243"/>
              <a:gd name="connsiteY3" fmla="*/ 6971518 h 6971518"/>
              <a:gd name="connsiteX4" fmla="*/ 15077 w 7380243"/>
              <a:gd name="connsiteY4" fmla="*/ 0 h 6971518"/>
              <a:gd name="connsiteX0" fmla="*/ 15077 w 7399002"/>
              <a:gd name="connsiteY0" fmla="*/ 0 h 6971518"/>
              <a:gd name="connsiteX1" fmla="*/ 7380243 w 7399002"/>
              <a:gd name="connsiteY1" fmla="*/ 0 h 6971518"/>
              <a:gd name="connsiteX2" fmla="*/ 7399002 w 7399002"/>
              <a:gd name="connsiteY2" fmla="*/ 6926548 h 6971518"/>
              <a:gd name="connsiteX3" fmla="*/ 0 w 7399002"/>
              <a:gd name="connsiteY3" fmla="*/ 6971518 h 6971518"/>
              <a:gd name="connsiteX4" fmla="*/ 15077 w 7399002"/>
              <a:gd name="connsiteY4" fmla="*/ 0 h 6971518"/>
              <a:gd name="connsiteX0" fmla="*/ 15077 w 7399002"/>
              <a:gd name="connsiteY0" fmla="*/ 0 h 7039780"/>
              <a:gd name="connsiteX1" fmla="*/ 7380243 w 7399002"/>
              <a:gd name="connsiteY1" fmla="*/ 0 h 7039780"/>
              <a:gd name="connsiteX2" fmla="*/ 7399002 w 7399002"/>
              <a:gd name="connsiteY2" fmla="*/ 6926548 h 7039780"/>
              <a:gd name="connsiteX3" fmla="*/ 0 w 7399002"/>
              <a:gd name="connsiteY3" fmla="*/ 7039780 h 7039780"/>
              <a:gd name="connsiteX4" fmla="*/ 15077 w 7399002"/>
              <a:gd name="connsiteY4" fmla="*/ 0 h 7039780"/>
              <a:gd name="connsiteX0" fmla="*/ 15077 w 7417761"/>
              <a:gd name="connsiteY0" fmla="*/ 0 h 7039780"/>
              <a:gd name="connsiteX1" fmla="*/ 7380243 w 7417761"/>
              <a:gd name="connsiteY1" fmla="*/ 0 h 7039780"/>
              <a:gd name="connsiteX2" fmla="*/ 7417761 w 7417761"/>
              <a:gd name="connsiteY2" fmla="*/ 6943613 h 7039780"/>
              <a:gd name="connsiteX3" fmla="*/ 0 w 7417761"/>
              <a:gd name="connsiteY3" fmla="*/ 7039780 h 7039780"/>
              <a:gd name="connsiteX4" fmla="*/ 15077 w 7417761"/>
              <a:gd name="connsiteY4" fmla="*/ 0 h 7039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17761" h="7039780">
                <a:moveTo>
                  <a:pt x="15077" y="0"/>
                </a:moveTo>
                <a:lnTo>
                  <a:pt x="7380243" y="0"/>
                </a:lnTo>
                <a:lnTo>
                  <a:pt x="7417761" y="6943613"/>
                </a:lnTo>
                <a:lnTo>
                  <a:pt x="0" y="7039780"/>
                </a:lnTo>
                <a:cubicBezTo>
                  <a:pt x="5026" y="4715941"/>
                  <a:pt x="10051" y="2323839"/>
                  <a:pt x="15077" y="0"/>
                </a:cubicBezTo>
                <a:close/>
              </a:path>
            </a:pathLst>
          </a:custGeom>
          <a:solidFill>
            <a:srgbClr val="042F50">
              <a:lumMod val="90000"/>
              <a:lumOff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44" name="组合 43">
            <a:extLst>
              <a:ext uri="{FF2B5EF4-FFF2-40B4-BE49-F238E27FC236}">
                <a16:creationId xmlns:a16="http://schemas.microsoft.com/office/drawing/2014/main" xmlns="" id="{40F9307C-346E-4A40-B0A4-6717F772EE8C}"/>
              </a:ext>
            </a:extLst>
          </p:cNvPr>
          <p:cNvGrpSpPr/>
          <p:nvPr/>
        </p:nvGrpSpPr>
        <p:grpSpPr>
          <a:xfrm>
            <a:off x="-111133" y="-59961"/>
            <a:ext cx="3893025" cy="830997"/>
            <a:chOff x="76436" y="192487"/>
            <a:chExt cx="3893025" cy="830997"/>
          </a:xfrm>
        </p:grpSpPr>
        <p:sp>
          <p:nvSpPr>
            <p:cNvPr id="45" name="任意多边形 61">
              <a:extLst>
                <a:ext uri="{FF2B5EF4-FFF2-40B4-BE49-F238E27FC236}">
                  <a16:creationId xmlns:a16="http://schemas.microsoft.com/office/drawing/2014/main" xmlns="" id="{9DCB5D6F-E74C-4EF5-9352-BEBC24F10F9B}"/>
                </a:ext>
              </a:extLst>
            </p:cNvPr>
            <p:cNvSpPr/>
            <p:nvPr/>
          </p:nvSpPr>
          <p:spPr>
            <a:xfrm>
              <a:off x="283764" y="807273"/>
              <a:ext cx="277798" cy="121454"/>
            </a:xfrm>
            <a:custGeom>
              <a:avLst/>
              <a:gdLst>
                <a:gd name="connsiteX0" fmla="*/ 0 w 1388493"/>
                <a:gd name="connsiteY0" fmla="*/ 0 h 609600"/>
                <a:gd name="connsiteX1" fmla="*/ 150486 w 1388493"/>
                <a:gd name="connsiteY1" fmla="*/ 0 h 609600"/>
                <a:gd name="connsiteX2" fmla="*/ 150486 w 1388493"/>
                <a:gd name="connsiteY2" fmla="*/ 459114 h 609600"/>
                <a:gd name="connsiteX3" fmla="*/ 1388493 w 1388493"/>
                <a:gd name="connsiteY3" fmla="*/ 459114 h 609600"/>
                <a:gd name="connsiteX4" fmla="*/ 1388493 w 1388493"/>
                <a:gd name="connsiteY4" fmla="*/ 609600 h 609600"/>
                <a:gd name="connsiteX5" fmla="*/ 0 w 1388493"/>
                <a:gd name="connsiteY5" fmla="*/ 609600 h 609600"/>
                <a:gd name="connsiteX6" fmla="*/ 0 w 1388493"/>
                <a:gd name="connsiteY6" fmla="*/ 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88493" h="609600">
                  <a:moveTo>
                    <a:pt x="0" y="0"/>
                  </a:moveTo>
                  <a:lnTo>
                    <a:pt x="150486" y="0"/>
                  </a:lnTo>
                  <a:lnTo>
                    <a:pt x="150486" y="459114"/>
                  </a:lnTo>
                  <a:lnTo>
                    <a:pt x="1388493" y="459114"/>
                  </a:lnTo>
                  <a:lnTo>
                    <a:pt x="1388493" y="609600"/>
                  </a:lnTo>
                  <a:lnTo>
                    <a:pt x="0" y="609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6" name="任意多边形 90">
              <a:extLst>
                <a:ext uri="{FF2B5EF4-FFF2-40B4-BE49-F238E27FC236}">
                  <a16:creationId xmlns:a16="http://schemas.microsoft.com/office/drawing/2014/main" xmlns="" id="{94590C2D-E029-4C58-A4AD-686C292B7E03}"/>
                </a:ext>
              </a:extLst>
            </p:cNvPr>
            <p:cNvSpPr/>
            <p:nvPr/>
          </p:nvSpPr>
          <p:spPr>
            <a:xfrm>
              <a:off x="817244" y="807273"/>
              <a:ext cx="277577" cy="121454"/>
            </a:xfrm>
            <a:custGeom>
              <a:avLst/>
              <a:gdLst>
                <a:gd name="connsiteX0" fmla="*/ 1236905 w 1387391"/>
                <a:gd name="connsiteY0" fmla="*/ 0 h 609600"/>
                <a:gd name="connsiteX1" fmla="*/ 1387391 w 1387391"/>
                <a:gd name="connsiteY1" fmla="*/ 0 h 609600"/>
                <a:gd name="connsiteX2" fmla="*/ 1387391 w 1387391"/>
                <a:gd name="connsiteY2" fmla="*/ 609600 h 609600"/>
                <a:gd name="connsiteX3" fmla="*/ 0 w 1387391"/>
                <a:gd name="connsiteY3" fmla="*/ 609600 h 609600"/>
                <a:gd name="connsiteX4" fmla="*/ 0 w 1387391"/>
                <a:gd name="connsiteY4" fmla="*/ 459114 h 609600"/>
                <a:gd name="connsiteX5" fmla="*/ 1236905 w 1387391"/>
                <a:gd name="connsiteY5" fmla="*/ 459114 h 609600"/>
                <a:gd name="connsiteX6" fmla="*/ 1236905 w 1387391"/>
                <a:gd name="connsiteY6" fmla="*/ 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87391" h="609600">
                  <a:moveTo>
                    <a:pt x="1236905" y="0"/>
                  </a:moveTo>
                  <a:lnTo>
                    <a:pt x="1387391" y="0"/>
                  </a:lnTo>
                  <a:lnTo>
                    <a:pt x="1387391" y="609600"/>
                  </a:lnTo>
                  <a:lnTo>
                    <a:pt x="0" y="609600"/>
                  </a:lnTo>
                  <a:lnTo>
                    <a:pt x="0" y="459114"/>
                  </a:lnTo>
                  <a:lnTo>
                    <a:pt x="1236905" y="459114"/>
                  </a:lnTo>
                  <a:lnTo>
                    <a:pt x="123690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7" name="文本框 46">
              <a:extLst>
                <a:ext uri="{FF2B5EF4-FFF2-40B4-BE49-F238E27FC236}">
                  <a16:creationId xmlns:a16="http://schemas.microsoft.com/office/drawing/2014/main" xmlns="" id="{45C5CC4F-0A36-4964-AF5D-A478D31C6C69}"/>
                </a:ext>
              </a:extLst>
            </p:cNvPr>
            <p:cNvSpPr txBox="1"/>
            <p:nvPr/>
          </p:nvSpPr>
          <p:spPr>
            <a:xfrm>
              <a:off x="422663" y="192487"/>
              <a:ext cx="49303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4800" dirty="0">
                  <a:solidFill>
                    <a:prstClr val="white"/>
                  </a:solidFill>
                  <a:cs typeface="+mn-ea"/>
                  <a:sym typeface="+mn-lt"/>
                </a:rPr>
                <a:t>4</a:t>
              </a:r>
              <a:endParaRPr lang="zh-CN" altLang="en-US" sz="48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48" name="任意多边形 92">
              <a:extLst>
                <a:ext uri="{FF2B5EF4-FFF2-40B4-BE49-F238E27FC236}">
                  <a16:creationId xmlns:a16="http://schemas.microsoft.com/office/drawing/2014/main" xmlns="" id="{CBC53079-EF69-4124-BECC-4BF3F0A340F5}"/>
                </a:ext>
              </a:extLst>
            </p:cNvPr>
            <p:cNvSpPr/>
            <p:nvPr/>
          </p:nvSpPr>
          <p:spPr>
            <a:xfrm>
              <a:off x="282936" y="254000"/>
              <a:ext cx="811057" cy="276403"/>
            </a:xfrm>
            <a:custGeom>
              <a:avLst/>
              <a:gdLst>
                <a:gd name="connsiteX0" fmla="*/ 0 w 4331171"/>
                <a:gd name="connsiteY0" fmla="*/ 0 h 1476034"/>
                <a:gd name="connsiteX1" fmla="*/ 4331171 w 4331171"/>
                <a:gd name="connsiteY1" fmla="*/ 0 h 1476034"/>
                <a:gd name="connsiteX2" fmla="*/ 4331171 w 4331171"/>
                <a:gd name="connsiteY2" fmla="*/ 1476034 h 1476034"/>
                <a:gd name="connsiteX3" fmla="*/ 4180181 w 4331171"/>
                <a:gd name="connsiteY3" fmla="*/ 1476034 h 1476034"/>
                <a:gd name="connsiteX4" fmla="*/ 4180181 w 4331171"/>
                <a:gd name="connsiteY4" fmla="*/ 150990 h 1476034"/>
                <a:gd name="connsiteX5" fmla="*/ 150990 w 4331171"/>
                <a:gd name="connsiteY5" fmla="*/ 150990 h 1476034"/>
                <a:gd name="connsiteX6" fmla="*/ 150990 w 4331171"/>
                <a:gd name="connsiteY6" fmla="*/ 1476034 h 1476034"/>
                <a:gd name="connsiteX7" fmla="*/ 0 w 4331171"/>
                <a:gd name="connsiteY7" fmla="*/ 1476034 h 1476034"/>
                <a:gd name="connsiteX8" fmla="*/ 0 w 4331171"/>
                <a:gd name="connsiteY8" fmla="*/ 0 h 1476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31171" h="1476034">
                  <a:moveTo>
                    <a:pt x="0" y="0"/>
                  </a:moveTo>
                  <a:lnTo>
                    <a:pt x="4331171" y="0"/>
                  </a:lnTo>
                  <a:lnTo>
                    <a:pt x="4331171" y="1476034"/>
                  </a:lnTo>
                  <a:lnTo>
                    <a:pt x="4180181" y="1476034"/>
                  </a:lnTo>
                  <a:lnTo>
                    <a:pt x="4180181" y="150990"/>
                  </a:lnTo>
                  <a:lnTo>
                    <a:pt x="150990" y="150990"/>
                  </a:lnTo>
                  <a:lnTo>
                    <a:pt x="150990" y="1476034"/>
                  </a:lnTo>
                  <a:lnTo>
                    <a:pt x="0" y="14760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9" name="矩形 48">
              <a:extLst>
                <a:ext uri="{FF2B5EF4-FFF2-40B4-BE49-F238E27FC236}">
                  <a16:creationId xmlns:a16="http://schemas.microsoft.com/office/drawing/2014/main" xmlns="" id="{B9DA2E71-A837-498B-AA19-665B33FF0FC1}"/>
                </a:ext>
              </a:extLst>
            </p:cNvPr>
            <p:cNvSpPr/>
            <p:nvPr/>
          </p:nvSpPr>
          <p:spPr>
            <a:xfrm rot="19852046">
              <a:off x="76436" y="952418"/>
              <a:ext cx="390110" cy="134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50" name="直接连接符 49">
              <a:extLst>
                <a:ext uri="{FF2B5EF4-FFF2-40B4-BE49-F238E27FC236}">
                  <a16:creationId xmlns:a16="http://schemas.microsoft.com/office/drawing/2014/main" xmlns="" id="{C3F3566E-FA2B-425F-AAA3-296537A2C1A3}"/>
                </a:ext>
              </a:extLst>
            </p:cNvPr>
            <p:cNvCxnSpPr/>
            <p:nvPr/>
          </p:nvCxnSpPr>
          <p:spPr>
            <a:xfrm flipV="1">
              <a:off x="125425" y="750208"/>
              <a:ext cx="410544" cy="230085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文本框 50">
              <a:extLst>
                <a:ext uri="{FF2B5EF4-FFF2-40B4-BE49-F238E27FC236}">
                  <a16:creationId xmlns:a16="http://schemas.microsoft.com/office/drawing/2014/main" xmlns="" id="{1D873468-52E6-47BD-B980-B7811A0BFF8E}"/>
                </a:ext>
              </a:extLst>
            </p:cNvPr>
            <p:cNvSpPr txBox="1"/>
            <p:nvPr/>
          </p:nvSpPr>
          <p:spPr>
            <a:xfrm>
              <a:off x="1171384" y="310382"/>
              <a:ext cx="279807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solidFill>
                    <a:schemeClr val="bg1"/>
                  </a:solidFill>
                  <a:cs typeface="+mn-ea"/>
                  <a:sym typeface="+mn-lt"/>
                </a:rPr>
                <a:t>结束语</a:t>
              </a:r>
            </a:p>
          </p:txBody>
        </p:sp>
      </p:grpSp>
      <p:sp>
        <p:nvSpPr>
          <p:cNvPr id="29" name="TextBox 42">
            <a:extLst>
              <a:ext uri="{FF2B5EF4-FFF2-40B4-BE49-F238E27FC236}">
                <a16:creationId xmlns:a16="http://schemas.microsoft.com/office/drawing/2014/main" xmlns="" id="{CEDA06C8-C595-41CE-8B86-A4B501C920E5}"/>
              </a:ext>
            </a:extLst>
          </p:cNvPr>
          <p:cNvSpPr txBox="1"/>
          <p:nvPr/>
        </p:nvSpPr>
        <p:spPr>
          <a:xfrm>
            <a:off x="810162" y="2382331"/>
            <a:ext cx="5512921" cy="169277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2200"/>
              </a:lnSpc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单击此处添加您的文本，并根据需要修改文字的颜色及大小。单击此处添加您的文本，单击此处添加您的文本，并根据需要修改文字的颜色及大小。单击此处添加您的文本，单击此处添加您的文本，并根据需要修改文字的颜色及大小。单击此处添加您的文本</a:t>
            </a:r>
          </a:p>
          <a:p>
            <a:endParaRPr lang="zh-CN" altLang="en-US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0" name="TextBox 42">
            <a:extLst>
              <a:ext uri="{FF2B5EF4-FFF2-40B4-BE49-F238E27FC236}">
                <a16:creationId xmlns:a16="http://schemas.microsoft.com/office/drawing/2014/main" xmlns="" id="{934EDFE3-4BC8-4306-B087-C297C65A248B}"/>
              </a:ext>
            </a:extLst>
          </p:cNvPr>
          <p:cNvSpPr txBox="1"/>
          <p:nvPr/>
        </p:nvSpPr>
        <p:spPr>
          <a:xfrm>
            <a:off x="810162" y="4255876"/>
            <a:ext cx="5462301" cy="169277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2200"/>
              </a:lnSpc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单击此处添加您的文本，并根据需要修改文字的颜色及大小。单击此处添加您的文本，单击此处添加您的文本，并根据需要修改文字的颜色及大小。单击此处添加您的文本，单击此处添加您的文本，并根据需要修改文字的颜色及大小。单击此处添加您的文本</a:t>
            </a:r>
          </a:p>
          <a:p>
            <a:endParaRPr lang="zh-CN" altLang="en-US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1" name="TextBox 34">
            <a:extLst>
              <a:ext uri="{FF2B5EF4-FFF2-40B4-BE49-F238E27FC236}">
                <a16:creationId xmlns:a16="http://schemas.microsoft.com/office/drawing/2014/main" xmlns="" id="{BB9D7AA1-BAF5-4AA1-8A8B-BB3EB7EB2D64}"/>
              </a:ext>
            </a:extLst>
          </p:cNvPr>
          <p:cNvSpPr txBox="1"/>
          <p:nvPr/>
        </p:nvSpPr>
        <p:spPr>
          <a:xfrm>
            <a:off x="4743360" y="1279841"/>
            <a:ext cx="270527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dist"/>
            <a:r>
              <a:rPr lang="zh-CN" altLang="en-US" sz="3200" b="1" dirty="0">
                <a:solidFill>
                  <a:srgbClr val="E24E0C"/>
                </a:solidFill>
                <a:cs typeface="+mn-ea"/>
                <a:sym typeface="+mn-lt"/>
              </a:rPr>
              <a:t>结束语</a:t>
            </a:r>
          </a:p>
        </p:txBody>
      </p:sp>
      <p:cxnSp>
        <p:nvCxnSpPr>
          <p:cNvPr id="38" name="直接连接符 37">
            <a:extLst>
              <a:ext uri="{FF2B5EF4-FFF2-40B4-BE49-F238E27FC236}">
                <a16:creationId xmlns:a16="http://schemas.microsoft.com/office/drawing/2014/main" xmlns="" id="{AAF7FDA6-E543-415B-83FF-927AA743B77D}"/>
              </a:ext>
            </a:extLst>
          </p:cNvPr>
          <p:cNvCxnSpPr/>
          <p:nvPr/>
        </p:nvCxnSpPr>
        <p:spPr>
          <a:xfrm>
            <a:off x="995663" y="3970145"/>
            <a:ext cx="5400000" cy="0"/>
          </a:xfrm>
          <a:prstGeom prst="line">
            <a:avLst/>
          </a:prstGeom>
          <a:ln w="28575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" name="图片 38">
            <a:extLst>
              <a:ext uri="{FF2B5EF4-FFF2-40B4-BE49-F238E27FC236}">
                <a16:creationId xmlns:a16="http://schemas.microsoft.com/office/drawing/2014/main" xmlns="" id="{32999225-E719-4F51-A485-76A5A3ADE03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622547" y="2237078"/>
            <a:ext cx="5227888" cy="34852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2475167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00"/>
                            </p:stCondLst>
                            <p:childTnLst>
                              <p:par>
                                <p:cTn id="1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6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1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600"/>
                            </p:stCondLst>
                            <p:childTnLst>
                              <p:par>
                                <p:cTn id="33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5">
            <a:extLst>
              <a:ext uri="{FF2B5EF4-FFF2-40B4-BE49-F238E27FC236}">
                <a16:creationId xmlns:a16="http://schemas.microsoft.com/office/drawing/2014/main" xmlns="" id="{18CEF2EC-B87F-4E65-846E-0856466D90E0}"/>
              </a:ext>
            </a:extLst>
          </p:cNvPr>
          <p:cNvSpPr>
            <a:spLocks/>
          </p:cNvSpPr>
          <p:nvPr/>
        </p:nvSpPr>
        <p:spPr bwMode="auto">
          <a:xfrm>
            <a:off x="-1" y="0"/>
            <a:ext cx="7732730" cy="6861819"/>
          </a:xfrm>
          <a:custGeom>
            <a:avLst/>
            <a:gdLst>
              <a:gd name="connsiteX0" fmla="*/ 0 w 7732730"/>
              <a:gd name="connsiteY0" fmla="*/ 0 h 6861819"/>
              <a:gd name="connsiteX1" fmla="*/ 7732730 w 7732730"/>
              <a:gd name="connsiteY1" fmla="*/ 0 h 6861819"/>
              <a:gd name="connsiteX2" fmla="*/ 7732730 w 7732730"/>
              <a:gd name="connsiteY2" fmla="*/ 6861819 h 6861819"/>
              <a:gd name="connsiteX3" fmla="*/ 0 w 7732730"/>
              <a:gd name="connsiteY3" fmla="*/ 6861819 h 6861819"/>
              <a:gd name="connsiteX4" fmla="*/ 0 w 7732730"/>
              <a:gd name="connsiteY4" fmla="*/ 0 h 6861819"/>
              <a:gd name="connsiteX0" fmla="*/ 0 w 7732730"/>
              <a:gd name="connsiteY0" fmla="*/ 0 h 6861819"/>
              <a:gd name="connsiteX1" fmla="*/ 5109451 w 7732730"/>
              <a:gd name="connsiteY1" fmla="*/ 0 h 6861819"/>
              <a:gd name="connsiteX2" fmla="*/ 7732730 w 7732730"/>
              <a:gd name="connsiteY2" fmla="*/ 6861819 h 6861819"/>
              <a:gd name="connsiteX3" fmla="*/ 0 w 7732730"/>
              <a:gd name="connsiteY3" fmla="*/ 6861819 h 6861819"/>
              <a:gd name="connsiteX4" fmla="*/ 0 w 7732730"/>
              <a:gd name="connsiteY4" fmla="*/ 0 h 6861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32730" h="6861819">
                <a:moveTo>
                  <a:pt x="0" y="0"/>
                </a:moveTo>
                <a:lnTo>
                  <a:pt x="5109451" y="0"/>
                </a:lnTo>
                <a:lnTo>
                  <a:pt x="7732730" y="6861819"/>
                </a:lnTo>
                <a:lnTo>
                  <a:pt x="0" y="6861819"/>
                </a:lnTo>
                <a:lnTo>
                  <a:pt x="0" y="0"/>
                </a:lnTo>
                <a:close/>
              </a:path>
            </a:pathLst>
          </a:custGeom>
          <a:solidFill>
            <a:srgbClr val="E24E0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5" name="矩形 6">
            <a:extLst>
              <a:ext uri="{FF2B5EF4-FFF2-40B4-BE49-F238E27FC236}">
                <a16:creationId xmlns:a16="http://schemas.microsoft.com/office/drawing/2014/main" xmlns="" id="{3D685B0C-B874-4590-A8B2-D1F9A403FEFE}"/>
              </a:ext>
            </a:extLst>
          </p:cNvPr>
          <p:cNvSpPr>
            <a:spLocks/>
          </p:cNvSpPr>
          <p:nvPr/>
        </p:nvSpPr>
        <p:spPr bwMode="auto">
          <a:xfrm>
            <a:off x="4826833" y="-286"/>
            <a:ext cx="7365166" cy="6858286"/>
          </a:xfrm>
          <a:custGeom>
            <a:avLst/>
            <a:gdLst>
              <a:gd name="connsiteX0" fmla="*/ 0 w 7365166"/>
              <a:gd name="connsiteY0" fmla="*/ 0 h 6858286"/>
              <a:gd name="connsiteX1" fmla="*/ 7365166 w 7365166"/>
              <a:gd name="connsiteY1" fmla="*/ 0 h 6858286"/>
              <a:gd name="connsiteX2" fmla="*/ 7365166 w 7365166"/>
              <a:gd name="connsiteY2" fmla="*/ 6858286 h 6858286"/>
              <a:gd name="connsiteX3" fmla="*/ 0 w 7365166"/>
              <a:gd name="connsiteY3" fmla="*/ 6858286 h 6858286"/>
              <a:gd name="connsiteX4" fmla="*/ 0 w 7365166"/>
              <a:gd name="connsiteY4" fmla="*/ 0 h 6858286"/>
              <a:gd name="connsiteX0" fmla="*/ 0 w 7365166"/>
              <a:gd name="connsiteY0" fmla="*/ 0 h 6858286"/>
              <a:gd name="connsiteX1" fmla="*/ 7365166 w 7365166"/>
              <a:gd name="connsiteY1" fmla="*/ 0 h 6858286"/>
              <a:gd name="connsiteX2" fmla="*/ 7365166 w 7365166"/>
              <a:gd name="connsiteY2" fmla="*/ 6858286 h 6858286"/>
              <a:gd name="connsiteX3" fmla="*/ 2653259 w 7365166"/>
              <a:gd name="connsiteY3" fmla="*/ 6843296 h 6858286"/>
              <a:gd name="connsiteX4" fmla="*/ 0 w 7365166"/>
              <a:gd name="connsiteY4" fmla="*/ 0 h 6858286"/>
              <a:gd name="connsiteX0" fmla="*/ 0 w 7365166"/>
              <a:gd name="connsiteY0" fmla="*/ 0 h 6858286"/>
              <a:gd name="connsiteX1" fmla="*/ 7365166 w 7365166"/>
              <a:gd name="connsiteY1" fmla="*/ 0 h 6858286"/>
              <a:gd name="connsiteX2" fmla="*/ 7365166 w 7365166"/>
              <a:gd name="connsiteY2" fmla="*/ 6858286 h 6858286"/>
              <a:gd name="connsiteX3" fmla="*/ 2623278 w 7365166"/>
              <a:gd name="connsiteY3" fmla="*/ 6858286 h 6858286"/>
              <a:gd name="connsiteX4" fmla="*/ 0 w 7365166"/>
              <a:gd name="connsiteY4" fmla="*/ 0 h 6858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365166" h="6858286">
                <a:moveTo>
                  <a:pt x="0" y="0"/>
                </a:moveTo>
                <a:lnTo>
                  <a:pt x="7365166" y="0"/>
                </a:lnTo>
                <a:lnTo>
                  <a:pt x="7365166" y="6858286"/>
                </a:lnTo>
                <a:lnTo>
                  <a:pt x="2623278" y="6858286"/>
                </a:lnTo>
                <a:lnTo>
                  <a:pt x="0" y="0"/>
                </a:lnTo>
                <a:close/>
              </a:path>
            </a:pathLst>
          </a:custGeom>
          <a:solidFill>
            <a:srgbClr val="042F50">
              <a:lumMod val="90000"/>
              <a:lumOff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 rot="19852046">
            <a:off x="8484112" y="1968083"/>
            <a:ext cx="1905270" cy="657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cxnSp>
        <p:nvCxnSpPr>
          <p:cNvPr id="6" name="直接连接符 5"/>
          <p:cNvCxnSpPr/>
          <p:nvPr/>
        </p:nvCxnSpPr>
        <p:spPr>
          <a:xfrm flipV="1">
            <a:off x="8723370" y="980501"/>
            <a:ext cx="2005070" cy="1123721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 rot="19852046">
            <a:off x="1027799" y="5386391"/>
            <a:ext cx="2432767" cy="567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cxnSp>
        <p:nvCxnSpPr>
          <p:cNvPr id="8" name="直接连接符 7"/>
          <p:cNvCxnSpPr/>
          <p:nvPr/>
        </p:nvCxnSpPr>
        <p:spPr>
          <a:xfrm flipV="1">
            <a:off x="1655132" y="4339361"/>
            <a:ext cx="2005070" cy="1123721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任意多边形 2"/>
          <p:cNvSpPr/>
          <p:nvPr/>
        </p:nvSpPr>
        <p:spPr>
          <a:xfrm>
            <a:off x="3914646" y="4475730"/>
            <a:ext cx="1483482" cy="648582"/>
          </a:xfrm>
          <a:custGeom>
            <a:avLst/>
            <a:gdLst>
              <a:gd name="connsiteX0" fmla="*/ 0 w 1388493"/>
              <a:gd name="connsiteY0" fmla="*/ 0 h 609600"/>
              <a:gd name="connsiteX1" fmla="*/ 150486 w 1388493"/>
              <a:gd name="connsiteY1" fmla="*/ 0 h 609600"/>
              <a:gd name="connsiteX2" fmla="*/ 150486 w 1388493"/>
              <a:gd name="connsiteY2" fmla="*/ 459114 h 609600"/>
              <a:gd name="connsiteX3" fmla="*/ 1388493 w 1388493"/>
              <a:gd name="connsiteY3" fmla="*/ 459114 h 609600"/>
              <a:gd name="connsiteX4" fmla="*/ 1388493 w 1388493"/>
              <a:gd name="connsiteY4" fmla="*/ 609600 h 609600"/>
              <a:gd name="connsiteX5" fmla="*/ 0 w 1388493"/>
              <a:gd name="connsiteY5" fmla="*/ 609600 h 609600"/>
              <a:gd name="connsiteX6" fmla="*/ 0 w 1388493"/>
              <a:gd name="connsiteY6" fmla="*/ 0 h 60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88493" h="609600">
                <a:moveTo>
                  <a:pt x="0" y="0"/>
                </a:moveTo>
                <a:lnTo>
                  <a:pt x="150486" y="0"/>
                </a:lnTo>
                <a:lnTo>
                  <a:pt x="150486" y="459114"/>
                </a:lnTo>
                <a:lnTo>
                  <a:pt x="1388493" y="459114"/>
                </a:lnTo>
                <a:lnTo>
                  <a:pt x="1388493" y="609600"/>
                </a:lnTo>
                <a:lnTo>
                  <a:pt x="0" y="60960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4" name="任意多边形 3"/>
          <p:cNvSpPr/>
          <p:nvPr/>
        </p:nvSpPr>
        <p:spPr>
          <a:xfrm>
            <a:off x="6763512" y="4475730"/>
            <a:ext cx="1482305" cy="648582"/>
          </a:xfrm>
          <a:custGeom>
            <a:avLst/>
            <a:gdLst>
              <a:gd name="connsiteX0" fmla="*/ 1236905 w 1387391"/>
              <a:gd name="connsiteY0" fmla="*/ 0 h 609600"/>
              <a:gd name="connsiteX1" fmla="*/ 1387391 w 1387391"/>
              <a:gd name="connsiteY1" fmla="*/ 0 h 609600"/>
              <a:gd name="connsiteX2" fmla="*/ 1387391 w 1387391"/>
              <a:gd name="connsiteY2" fmla="*/ 609600 h 609600"/>
              <a:gd name="connsiteX3" fmla="*/ 0 w 1387391"/>
              <a:gd name="connsiteY3" fmla="*/ 609600 h 609600"/>
              <a:gd name="connsiteX4" fmla="*/ 0 w 1387391"/>
              <a:gd name="connsiteY4" fmla="*/ 459114 h 609600"/>
              <a:gd name="connsiteX5" fmla="*/ 1236905 w 1387391"/>
              <a:gd name="connsiteY5" fmla="*/ 459114 h 609600"/>
              <a:gd name="connsiteX6" fmla="*/ 1236905 w 1387391"/>
              <a:gd name="connsiteY6" fmla="*/ 0 h 60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87391" h="609600">
                <a:moveTo>
                  <a:pt x="1236905" y="0"/>
                </a:moveTo>
                <a:lnTo>
                  <a:pt x="1387391" y="0"/>
                </a:lnTo>
                <a:lnTo>
                  <a:pt x="1387391" y="609600"/>
                </a:lnTo>
                <a:lnTo>
                  <a:pt x="0" y="609600"/>
                </a:lnTo>
                <a:lnTo>
                  <a:pt x="0" y="459114"/>
                </a:lnTo>
                <a:lnTo>
                  <a:pt x="1236905" y="459114"/>
                </a:lnTo>
                <a:lnTo>
                  <a:pt x="123690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987289" y="2493408"/>
            <a:ext cx="42174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7200" dirty="0">
                <a:solidFill>
                  <a:prstClr val="white"/>
                </a:solidFill>
                <a:cs typeface="+mn-ea"/>
                <a:sym typeface="+mn-lt"/>
              </a:rPr>
              <a:t>感谢观看</a:t>
            </a:r>
          </a:p>
        </p:txBody>
      </p:sp>
      <p:sp>
        <p:nvSpPr>
          <p:cNvPr id="11" name="矩形 10"/>
          <p:cNvSpPr/>
          <p:nvPr/>
        </p:nvSpPr>
        <p:spPr>
          <a:xfrm>
            <a:off x="3660202" y="4005078"/>
            <a:ext cx="479207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prstClr val="white"/>
                </a:solidFill>
                <a:cs typeface="+mn-ea"/>
                <a:sym typeface="+mn-lt"/>
              </a:rPr>
              <a:t>WWW.1PPT.COM</a:t>
            </a:r>
          </a:p>
        </p:txBody>
      </p:sp>
      <p:sp>
        <p:nvSpPr>
          <p:cNvPr id="12" name="矩形 11"/>
          <p:cNvSpPr/>
          <p:nvPr/>
        </p:nvSpPr>
        <p:spPr>
          <a:xfrm>
            <a:off x="5601183" y="4871576"/>
            <a:ext cx="100617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600" dirty="0" smtClean="0">
                <a:solidFill>
                  <a:prstClr val="white"/>
                </a:solidFill>
                <a:cs typeface="+mn-ea"/>
                <a:sym typeface="+mn-lt"/>
              </a:rPr>
              <a:t>第一</a:t>
            </a:r>
            <a:r>
              <a:rPr lang="en-US" altLang="zh-CN" sz="1600" dirty="0" smtClean="0">
                <a:solidFill>
                  <a:prstClr val="white"/>
                </a:solidFill>
                <a:cs typeface="+mn-ea"/>
                <a:sym typeface="+mn-lt"/>
              </a:rPr>
              <a:t>PPT</a:t>
            </a:r>
            <a:endParaRPr lang="en-US" altLang="zh-CN" sz="16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9" name="任意多边形 18"/>
          <p:cNvSpPr/>
          <p:nvPr/>
        </p:nvSpPr>
        <p:spPr>
          <a:xfrm>
            <a:off x="3910226" y="1521166"/>
            <a:ext cx="4331171" cy="1476034"/>
          </a:xfrm>
          <a:custGeom>
            <a:avLst/>
            <a:gdLst>
              <a:gd name="connsiteX0" fmla="*/ 0 w 4331171"/>
              <a:gd name="connsiteY0" fmla="*/ 0 h 1476034"/>
              <a:gd name="connsiteX1" fmla="*/ 4331171 w 4331171"/>
              <a:gd name="connsiteY1" fmla="*/ 0 h 1476034"/>
              <a:gd name="connsiteX2" fmla="*/ 4331171 w 4331171"/>
              <a:gd name="connsiteY2" fmla="*/ 1476034 h 1476034"/>
              <a:gd name="connsiteX3" fmla="*/ 4180181 w 4331171"/>
              <a:gd name="connsiteY3" fmla="*/ 1476034 h 1476034"/>
              <a:gd name="connsiteX4" fmla="*/ 4180181 w 4331171"/>
              <a:gd name="connsiteY4" fmla="*/ 150990 h 1476034"/>
              <a:gd name="connsiteX5" fmla="*/ 150990 w 4331171"/>
              <a:gd name="connsiteY5" fmla="*/ 150990 h 1476034"/>
              <a:gd name="connsiteX6" fmla="*/ 150990 w 4331171"/>
              <a:gd name="connsiteY6" fmla="*/ 1476034 h 1476034"/>
              <a:gd name="connsiteX7" fmla="*/ 0 w 4331171"/>
              <a:gd name="connsiteY7" fmla="*/ 1476034 h 1476034"/>
              <a:gd name="connsiteX8" fmla="*/ 0 w 4331171"/>
              <a:gd name="connsiteY8" fmla="*/ 0 h 1476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331171" h="1476034">
                <a:moveTo>
                  <a:pt x="0" y="0"/>
                </a:moveTo>
                <a:lnTo>
                  <a:pt x="4331171" y="0"/>
                </a:lnTo>
                <a:lnTo>
                  <a:pt x="4331171" y="1476034"/>
                </a:lnTo>
                <a:lnTo>
                  <a:pt x="4180181" y="1476034"/>
                </a:lnTo>
                <a:lnTo>
                  <a:pt x="4180181" y="150990"/>
                </a:lnTo>
                <a:lnTo>
                  <a:pt x="150990" y="150990"/>
                </a:lnTo>
                <a:lnTo>
                  <a:pt x="150990" y="1476034"/>
                </a:lnTo>
                <a:lnTo>
                  <a:pt x="0" y="1476034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9505102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595986" y="3933058"/>
            <a:ext cx="7263527" cy="9048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kern="0" dirty="0" smtClean="0">
                <a:solidFill>
                  <a:srgbClr val="FFC000"/>
                </a:solidFill>
                <a:latin typeface="汉仪中圆简" panose="02010609000101010101" pitchFamily="49" charset="-122"/>
                <a:ea typeface="汉仪中圆简" panose="02010609000101010101" pitchFamily="49" charset="-122"/>
              </a:rPr>
              <a:t>素材授权</a:t>
            </a:r>
            <a:r>
              <a:rPr lang="en-US" altLang="zh-CN" sz="2400" kern="0" dirty="0" smtClean="0">
                <a:solidFill>
                  <a:srgbClr val="FFC000"/>
                </a:solidFill>
                <a:latin typeface="汉仪中圆简" panose="02010609000101010101" pitchFamily="49" charset="-122"/>
                <a:ea typeface="汉仪中圆简" panose="02010609000101010101" pitchFamily="49" charset="-122"/>
              </a:rPr>
              <a:t>/</a:t>
            </a:r>
            <a:r>
              <a:rPr lang="zh-CN" altLang="en-US" sz="2400" kern="0" dirty="0" smtClean="0">
                <a:solidFill>
                  <a:srgbClr val="FFC000"/>
                </a:solidFill>
                <a:latin typeface="汉仪中圆简" panose="02010609000101010101" pitchFamily="49" charset="-122"/>
                <a:ea typeface="汉仪中圆简" panose="02010609000101010101" pitchFamily="49" charset="-122"/>
              </a:rPr>
              <a:t>素材来源</a:t>
            </a:r>
            <a:r>
              <a:rPr lang="en-US" altLang="zh-CN" sz="2400" kern="0" dirty="0" smtClean="0">
                <a:solidFill>
                  <a:srgbClr val="FFC000"/>
                </a:solidFill>
                <a:latin typeface="汉仪中圆简" panose="02010609000101010101" pitchFamily="49" charset="-122"/>
                <a:ea typeface="汉仪中圆简" panose="02010609000101010101" pitchFamily="49" charset="-122"/>
              </a:rPr>
              <a:t>@</a:t>
            </a:r>
            <a:r>
              <a:rPr lang="zh-CN" altLang="en-US" sz="2400" kern="0" dirty="0" smtClean="0">
                <a:solidFill>
                  <a:srgbClr val="FFC000"/>
                </a:solidFill>
                <a:latin typeface="汉仪中圆简" panose="02010609000101010101" pitchFamily="49" charset="-122"/>
                <a:ea typeface="汉仪中圆简" panose="02010609000101010101" pitchFamily="49" charset="-122"/>
              </a:rPr>
              <a:t>包图网</a:t>
            </a:r>
            <a:endParaRPr lang="en-US" altLang="zh-CN" sz="2400" kern="0" dirty="0" smtClean="0">
              <a:solidFill>
                <a:srgbClr val="FFC000"/>
              </a:solidFill>
              <a:latin typeface="汉仪中圆简" panose="02010609000101010101" pitchFamily="49" charset="-122"/>
              <a:ea typeface="汉仪中圆简" panose="02010609000101010101" pitchFamily="49" charset="-122"/>
            </a:endParaRPr>
          </a:p>
          <a:p>
            <a:pPr marL="34290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kern="0" dirty="0" smtClean="0">
                <a:solidFill>
                  <a:srgbClr val="FFC000"/>
                </a:solidFill>
                <a:latin typeface="汉仪中圆简" panose="02010609000101010101" pitchFamily="49" charset="-122"/>
                <a:ea typeface="汉仪中圆简" panose="02010609000101010101" pitchFamily="49" charset="-122"/>
              </a:rPr>
              <a:t>本素材仅供学习研究使用。禁止商用、传播、转载。</a:t>
            </a:r>
            <a:endParaRPr lang="en-US" altLang="zh-CN" sz="2400" kern="0" dirty="0">
              <a:solidFill>
                <a:srgbClr val="FFC000"/>
              </a:solidFill>
              <a:latin typeface="汉仪中圆简" panose="02010609000101010101" pitchFamily="49" charset="-122"/>
              <a:ea typeface="汉仪中圆简" panose="02010609000101010101" pitchFamily="49" charset="-122"/>
            </a:endParaRPr>
          </a:p>
        </p:txBody>
      </p:sp>
      <p:pic>
        <p:nvPicPr>
          <p:cNvPr id="1026" name="Picture 2" descr="https://js.ibaotu.com/revision/img/logo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21709" y="1844825"/>
            <a:ext cx="3012081" cy="871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矩形 6"/>
          <p:cNvSpPr/>
          <p:nvPr/>
        </p:nvSpPr>
        <p:spPr>
          <a:xfrm>
            <a:off x="4626992" y="2802292"/>
            <a:ext cx="320151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000" kern="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https://ibaotu.com/ppt</a:t>
            </a:r>
            <a:r>
              <a:rPr lang="en-US" altLang="zh-CN" sz="2000" kern="0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/</a:t>
            </a:r>
            <a:r>
              <a:rPr lang="en-US" altLang="zh-CN" sz="2000" kern="0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2000" kern="0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21575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3" y="4437112"/>
            <a:ext cx="9025003" cy="21602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板：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材：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个人简历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www.1ppt.com/jianli/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件：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手抄报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www.1ppt.com/shouchaobao/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题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28408" y="3097348"/>
            <a:ext cx="5471583" cy="119575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个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人学习、研究。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19575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网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络转</a:t>
            </a:r>
            <a:r>
              <a:rPr lang="zh-CN" altLang="en-US" sz="1200" kern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载、线上线下传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播。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7369" y="356248"/>
            <a:ext cx="7893049" cy="2352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97720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5">
            <a:extLst>
              <a:ext uri="{FF2B5EF4-FFF2-40B4-BE49-F238E27FC236}">
                <a16:creationId xmlns:a16="http://schemas.microsoft.com/office/drawing/2014/main" xmlns="" id="{46AD4DF9-7284-44C1-AD3A-62B7EE07DCE0}"/>
              </a:ext>
            </a:extLst>
          </p:cNvPr>
          <p:cNvSpPr>
            <a:spLocks/>
          </p:cNvSpPr>
          <p:nvPr/>
        </p:nvSpPr>
        <p:spPr bwMode="auto">
          <a:xfrm>
            <a:off x="-167249" y="-59961"/>
            <a:ext cx="12379569" cy="7164145"/>
          </a:xfrm>
          <a:custGeom>
            <a:avLst/>
            <a:gdLst>
              <a:gd name="connsiteX0" fmla="*/ 0 w 7732730"/>
              <a:gd name="connsiteY0" fmla="*/ 0 h 6861819"/>
              <a:gd name="connsiteX1" fmla="*/ 7732730 w 7732730"/>
              <a:gd name="connsiteY1" fmla="*/ 0 h 6861819"/>
              <a:gd name="connsiteX2" fmla="*/ 7732730 w 7732730"/>
              <a:gd name="connsiteY2" fmla="*/ 6861819 h 6861819"/>
              <a:gd name="connsiteX3" fmla="*/ 0 w 7732730"/>
              <a:gd name="connsiteY3" fmla="*/ 6861819 h 6861819"/>
              <a:gd name="connsiteX4" fmla="*/ 0 w 7732730"/>
              <a:gd name="connsiteY4" fmla="*/ 0 h 6861819"/>
              <a:gd name="connsiteX0" fmla="*/ 0 w 7732730"/>
              <a:gd name="connsiteY0" fmla="*/ 0 h 6861819"/>
              <a:gd name="connsiteX1" fmla="*/ 5109451 w 7732730"/>
              <a:gd name="connsiteY1" fmla="*/ 0 h 6861819"/>
              <a:gd name="connsiteX2" fmla="*/ 7732730 w 7732730"/>
              <a:gd name="connsiteY2" fmla="*/ 6861819 h 6861819"/>
              <a:gd name="connsiteX3" fmla="*/ 0 w 7732730"/>
              <a:gd name="connsiteY3" fmla="*/ 6861819 h 6861819"/>
              <a:gd name="connsiteX4" fmla="*/ 0 w 7732730"/>
              <a:gd name="connsiteY4" fmla="*/ 0 h 6861819"/>
              <a:gd name="connsiteX0" fmla="*/ 0 w 5109451"/>
              <a:gd name="connsiteY0" fmla="*/ 0 h 6876809"/>
              <a:gd name="connsiteX1" fmla="*/ 5109451 w 5109451"/>
              <a:gd name="connsiteY1" fmla="*/ 0 h 6876809"/>
              <a:gd name="connsiteX2" fmla="*/ 3520494 w 5109451"/>
              <a:gd name="connsiteY2" fmla="*/ 6876809 h 6876809"/>
              <a:gd name="connsiteX3" fmla="*/ 0 w 5109451"/>
              <a:gd name="connsiteY3" fmla="*/ 6861819 h 6876809"/>
              <a:gd name="connsiteX4" fmla="*/ 0 w 5109451"/>
              <a:gd name="connsiteY4" fmla="*/ 0 h 6876809"/>
              <a:gd name="connsiteX0" fmla="*/ 0 w 3685386"/>
              <a:gd name="connsiteY0" fmla="*/ 14990 h 6891799"/>
              <a:gd name="connsiteX1" fmla="*/ 3685386 w 3685386"/>
              <a:gd name="connsiteY1" fmla="*/ 0 h 6891799"/>
              <a:gd name="connsiteX2" fmla="*/ 3520494 w 3685386"/>
              <a:gd name="connsiteY2" fmla="*/ 6891799 h 6891799"/>
              <a:gd name="connsiteX3" fmla="*/ 0 w 3685386"/>
              <a:gd name="connsiteY3" fmla="*/ 6876809 h 6891799"/>
              <a:gd name="connsiteX4" fmla="*/ 0 w 3685386"/>
              <a:gd name="connsiteY4" fmla="*/ 14990 h 6891799"/>
              <a:gd name="connsiteX0" fmla="*/ 0 w 3730356"/>
              <a:gd name="connsiteY0" fmla="*/ 14990 h 6891799"/>
              <a:gd name="connsiteX1" fmla="*/ 3685386 w 3730356"/>
              <a:gd name="connsiteY1" fmla="*/ 0 h 6891799"/>
              <a:gd name="connsiteX2" fmla="*/ 3730356 w 3730356"/>
              <a:gd name="connsiteY2" fmla="*/ 6891799 h 6891799"/>
              <a:gd name="connsiteX3" fmla="*/ 0 w 3730356"/>
              <a:gd name="connsiteY3" fmla="*/ 6876809 h 6891799"/>
              <a:gd name="connsiteX4" fmla="*/ 0 w 3730356"/>
              <a:gd name="connsiteY4" fmla="*/ 14990 h 6891799"/>
              <a:gd name="connsiteX0" fmla="*/ 0 w 3689178"/>
              <a:gd name="connsiteY0" fmla="*/ 14990 h 6891799"/>
              <a:gd name="connsiteX1" fmla="*/ 3685386 w 3689178"/>
              <a:gd name="connsiteY1" fmla="*/ 0 h 6891799"/>
              <a:gd name="connsiteX2" fmla="*/ 3689178 w 3689178"/>
              <a:gd name="connsiteY2" fmla="*/ 6891799 h 6891799"/>
              <a:gd name="connsiteX3" fmla="*/ 0 w 3689178"/>
              <a:gd name="connsiteY3" fmla="*/ 6876809 h 6891799"/>
              <a:gd name="connsiteX4" fmla="*/ 0 w 3689178"/>
              <a:gd name="connsiteY4" fmla="*/ 14990 h 6891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89178" h="6891799">
                <a:moveTo>
                  <a:pt x="0" y="14990"/>
                </a:moveTo>
                <a:lnTo>
                  <a:pt x="3685386" y="0"/>
                </a:lnTo>
                <a:lnTo>
                  <a:pt x="3689178" y="6891799"/>
                </a:lnTo>
                <a:lnTo>
                  <a:pt x="0" y="6876809"/>
                </a:lnTo>
                <a:lnTo>
                  <a:pt x="0" y="14990"/>
                </a:lnTo>
                <a:close/>
              </a:path>
            </a:pathLst>
          </a:custGeom>
          <a:solidFill>
            <a:srgbClr val="E24E0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3" name="矩形 6">
            <a:extLst>
              <a:ext uri="{FF2B5EF4-FFF2-40B4-BE49-F238E27FC236}">
                <a16:creationId xmlns:a16="http://schemas.microsoft.com/office/drawing/2014/main" xmlns="" id="{581B7854-5115-43E2-A32B-F23E761CF907}"/>
              </a:ext>
            </a:extLst>
          </p:cNvPr>
          <p:cNvSpPr>
            <a:spLocks/>
          </p:cNvSpPr>
          <p:nvPr/>
        </p:nvSpPr>
        <p:spPr bwMode="auto">
          <a:xfrm>
            <a:off x="-187569" y="2764734"/>
            <a:ext cx="12379569" cy="6189197"/>
          </a:xfrm>
          <a:custGeom>
            <a:avLst/>
            <a:gdLst>
              <a:gd name="connsiteX0" fmla="*/ 0 w 7365166"/>
              <a:gd name="connsiteY0" fmla="*/ 0 h 6858286"/>
              <a:gd name="connsiteX1" fmla="*/ 7365166 w 7365166"/>
              <a:gd name="connsiteY1" fmla="*/ 0 h 6858286"/>
              <a:gd name="connsiteX2" fmla="*/ 7365166 w 7365166"/>
              <a:gd name="connsiteY2" fmla="*/ 6858286 h 6858286"/>
              <a:gd name="connsiteX3" fmla="*/ 0 w 7365166"/>
              <a:gd name="connsiteY3" fmla="*/ 6858286 h 6858286"/>
              <a:gd name="connsiteX4" fmla="*/ 0 w 7365166"/>
              <a:gd name="connsiteY4" fmla="*/ 0 h 6858286"/>
              <a:gd name="connsiteX0" fmla="*/ 0 w 7365166"/>
              <a:gd name="connsiteY0" fmla="*/ 0 h 6858286"/>
              <a:gd name="connsiteX1" fmla="*/ 7365166 w 7365166"/>
              <a:gd name="connsiteY1" fmla="*/ 0 h 6858286"/>
              <a:gd name="connsiteX2" fmla="*/ 7365166 w 7365166"/>
              <a:gd name="connsiteY2" fmla="*/ 6858286 h 6858286"/>
              <a:gd name="connsiteX3" fmla="*/ 2653259 w 7365166"/>
              <a:gd name="connsiteY3" fmla="*/ 6843296 h 6858286"/>
              <a:gd name="connsiteX4" fmla="*/ 0 w 7365166"/>
              <a:gd name="connsiteY4" fmla="*/ 0 h 6858286"/>
              <a:gd name="connsiteX0" fmla="*/ 0 w 7365166"/>
              <a:gd name="connsiteY0" fmla="*/ 0 h 6858286"/>
              <a:gd name="connsiteX1" fmla="*/ 7365166 w 7365166"/>
              <a:gd name="connsiteY1" fmla="*/ 0 h 6858286"/>
              <a:gd name="connsiteX2" fmla="*/ 7365166 w 7365166"/>
              <a:gd name="connsiteY2" fmla="*/ 6858286 h 6858286"/>
              <a:gd name="connsiteX3" fmla="*/ 2623278 w 7365166"/>
              <a:gd name="connsiteY3" fmla="*/ 6858286 h 6858286"/>
              <a:gd name="connsiteX4" fmla="*/ 0 w 7365166"/>
              <a:gd name="connsiteY4" fmla="*/ 0 h 6858286"/>
              <a:gd name="connsiteX0" fmla="*/ 0 w 7365166"/>
              <a:gd name="connsiteY0" fmla="*/ 0 h 6903256"/>
              <a:gd name="connsiteX1" fmla="*/ 7365166 w 7365166"/>
              <a:gd name="connsiteY1" fmla="*/ 0 h 6903256"/>
              <a:gd name="connsiteX2" fmla="*/ 7365166 w 7365166"/>
              <a:gd name="connsiteY2" fmla="*/ 6858286 h 6903256"/>
              <a:gd name="connsiteX3" fmla="*/ 59960 w 7365166"/>
              <a:gd name="connsiteY3" fmla="*/ 6903256 h 6903256"/>
              <a:gd name="connsiteX4" fmla="*/ 0 w 7365166"/>
              <a:gd name="connsiteY4" fmla="*/ 0 h 6903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365166" h="6903256">
                <a:moveTo>
                  <a:pt x="0" y="0"/>
                </a:moveTo>
                <a:lnTo>
                  <a:pt x="7365166" y="0"/>
                </a:lnTo>
                <a:lnTo>
                  <a:pt x="7365166" y="6858286"/>
                </a:lnTo>
                <a:lnTo>
                  <a:pt x="59960" y="6903256"/>
                </a:lnTo>
                <a:lnTo>
                  <a:pt x="0" y="0"/>
                </a:lnTo>
                <a:close/>
              </a:path>
            </a:pathLst>
          </a:custGeom>
          <a:solidFill>
            <a:srgbClr val="042F50">
              <a:lumMod val="90000"/>
              <a:lumOff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187ED610-A7BA-4F21-9452-BD82C9410AC9}"/>
              </a:ext>
            </a:extLst>
          </p:cNvPr>
          <p:cNvSpPr/>
          <p:nvPr/>
        </p:nvSpPr>
        <p:spPr>
          <a:xfrm rot="19852046">
            <a:off x="8531004" y="1477669"/>
            <a:ext cx="1905270" cy="657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3BCAC36F-9072-4DA9-8582-7102442E5EE0}"/>
              </a:ext>
            </a:extLst>
          </p:cNvPr>
          <p:cNvCxnSpPr/>
          <p:nvPr/>
        </p:nvCxnSpPr>
        <p:spPr>
          <a:xfrm flipV="1">
            <a:off x="8770262" y="490087"/>
            <a:ext cx="2005070" cy="1123721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B5102D0C-4467-4223-A142-B9AD2CC58928}"/>
              </a:ext>
            </a:extLst>
          </p:cNvPr>
          <p:cNvSpPr/>
          <p:nvPr/>
        </p:nvSpPr>
        <p:spPr>
          <a:xfrm rot="19852046">
            <a:off x="1074691" y="4895977"/>
            <a:ext cx="2432767" cy="567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7F3D9328-76E8-4F25-9BCB-5F09F83DBD92}"/>
              </a:ext>
            </a:extLst>
          </p:cNvPr>
          <p:cNvCxnSpPr/>
          <p:nvPr/>
        </p:nvCxnSpPr>
        <p:spPr>
          <a:xfrm flipV="1">
            <a:off x="1702024" y="3848947"/>
            <a:ext cx="2005070" cy="1123721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任意多边形 2">
            <a:extLst>
              <a:ext uri="{FF2B5EF4-FFF2-40B4-BE49-F238E27FC236}">
                <a16:creationId xmlns:a16="http://schemas.microsoft.com/office/drawing/2014/main" xmlns="" id="{FB0D4E2D-2B56-4495-852C-12931D5FF4EB}"/>
              </a:ext>
            </a:extLst>
          </p:cNvPr>
          <p:cNvSpPr/>
          <p:nvPr/>
        </p:nvSpPr>
        <p:spPr>
          <a:xfrm>
            <a:off x="3961538" y="3985316"/>
            <a:ext cx="1483482" cy="648582"/>
          </a:xfrm>
          <a:custGeom>
            <a:avLst/>
            <a:gdLst>
              <a:gd name="connsiteX0" fmla="*/ 0 w 1388493"/>
              <a:gd name="connsiteY0" fmla="*/ 0 h 609600"/>
              <a:gd name="connsiteX1" fmla="*/ 150486 w 1388493"/>
              <a:gd name="connsiteY1" fmla="*/ 0 h 609600"/>
              <a:gd name="connsiteX2" fmla="*/ 150486 w 1388493"/>
              <a:gd name="connsiteY2" fmla="*/ 459114 h 609600"/>
              <a:gd name="connsiteX3" fmla="*/ 1388493 w 1388493"/>
              <a:gd name="connsiteY3" fmla="*/ 459114 h 609600"/>
              <a:gd name="connsiteX4" fmla="*/ 1388493 w 1388493"/>
              <a:gd name="connsiteY4" fmla="*/ 609600 h 609600"/>
              <a:gd name="connsiteX5" fmla="*/ 0 w 1388493"/>
              <a:gd name="connsiteY5" fmla="*/ 609600 h 609600"/>
              <a:gd name="connsiteX6" fmla="*/ 0 w 1388493"/>
              <a:gd name="connsiteY6" fmla="*/ 0 h 60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88493" h="609600">
                <a:moveTo>
                  <a:pt x="0" y="0"/>
                </a:moveTo>
                <a:lnTo>
                  <a:pt x="150486" y="0"/>
                </a:lnTo>
                <a:lnTo>
                  <a:pt x="150486" y="459114"/>
                </a:lnTo>
                <a:lnTo>
                  <a:pt x="1388493" y="459114"/>
                </a:lnTo>
                <a:lnTo>
                  <a:pt x="1388493" y="609600"/>
                </a:lnTo>
                <a:lnTo>
                  <a:pt x="0" y="60960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9" name="任意多边形 3">
            <a:extLst>
              <a:ext uri="{FF2B5EF4-FFF2-40B4-BE49-F238E27FC236}">
                <a16:creationId xmlns:a16="http://schemas.microsoft.com/office/drawing/2014/main" xmlns="" id="{06695DC1-65FF-401E-9635-5413D5E688F1}"/>
              </a:ext>
            </a:extLst>
          </p:cNvPr>
          <p:cNvSpPr/>
          <p:nvPr/>
        </p:nvSpPr>
        <p:spPr>
          <a:xfrm>
            <a:off x="6810404" y="3985316"/>
            <a:ext cx="1482305" cy="648582"/>
          </a:xfrm>
          <a:custGeom>
            <a:avLst/>
            <a:gdLst>
              <a:gd name="connsiteX0" fmla="*/ 1236905 w 1387391"/>
              <a:gd name="connsiteY0" fmla="*/ 0 h 609600"/>
              <a:gd name="connsiteX1" fmla="*/ 1387391 w 1387391"/>
              <a:gd name="connsiteY1" fmla="*/ 0 h 609600"/>
              <a:gd name="connsiteX2" fmla="*/ 1387391 w 1387391"/>
              <a:gd name="connsiteY2" fmla="*/ 609600 h 609600"/>
              <a:gd name="connsiteX3" fmla="*/ 0 w 1387391"/>
              <a:gd name="connsiteY3" fmla="*/ 609600 h 609600"/>
              <a:gd name="connsiteX4" fmla="*/ 0 w 1387391"/>
              <a:gd name="connsiteY4" fmla="*/ 459114 h 609600"/>
              <a:gd name="connsiteX5" fmla="*/ 1236905 w 1387391"/>
              <a:gd name="connsiteY5" fmla="*/ 459114 h 609600"/>
              <a:gd name="connsiteX6" fmla="*/ 1236905 w 1387391"/>
              <a:gd name="connsiteY6" fmla="*/ 0 h 60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87391" h="609600">
                <a:moveTo>
                  <a:pt x="1236905" y="0"/>
                </a:moveTo>
                <a:lnTo>
                  <a:pt x="1387391" y="0"/>
                </a:lnTo>
                <a:lnTo>
                  <a:pt x="1387391" y="609600"/>
                </a:lnTo>
                <a:lnTo>
                  <a:pt x="0" y="609600"/>
                </a:lnTo>
                <a:lnTo>
                  <a:pt x="0" y="459114"/>
                </a:lnTo>
                <a:lnTo>
                  <a:pt x="1236905" y="459114"/>
                </a:lnTo>
                <a:lnTo>
                  <a:pt x="123690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0" name="任意多边形 12">
            <a:extLst>
              <a:ext uri="{FF2B5EF4-FFF2-40B4-BE49-F238E27FC236}">
                <a16:creationId xmlns:a16="http://schemas.microsoft.com/office/drawing/2014/main" xmlns="" id="{3309D9D0-DF78-42CE-8AD2-480D71307146}"/>
              </a:ext>
            </a:extLst>
          </p:cNvPr>
          <p:cNvSpPr/>
          <p:nvPr/>
        </p:nvSpPr>
        <p:spPr>
          <a:xfrm>
            <a:off x="5772931" y="5156792"/>
            <a:ext cx="764694" cy="435142"/>
          </a:xfrm>
          <a:custGeom>
            <a:avLst/>
            <a:gdLst>
              <a:gd name="connsiteX0" fmla="*/ 0 w 400050"/>
              <a:gd name="connsiteY0" fmla="*/ 38100 h 228600"/>
              <a:gd name="connsiteX1" fmla="*/ 42862 w 400050"/>
              <a:gd name="connsiteY1" fmla="*/ 0 h 228600"/>
              <a:gd name="connsiteX2" fmla="*/ 190500 w 400050"/>
              <a:gd name="connsiteY2" fmla="*/ 152400 h 228600"/>
              <a:gd name="connsiteX3" fmla="*/ 357187 w 400050"/>
              <a:gd name="connsiteY3" fmla="*/ 4763 h 228600"/>
              <a:gd name="connsiteX4" fmla="*/ 400050 w 400050"/>
              <a:gd name="connsiteY4" fmla="*/ 38100 h 228600"/>
              <a:gd name="connsiteX5" fmla="*/ 195262 w 400050"/>
              <a:gd name="connsiteY5" fmla="*/ 228600 h 228600"/>
              <a:gd name="connsiteX6" fmla="*/ 0 w 400050"/>
              <a:gd name="connsiteY6" fmla="*/ 3810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0050" h="228600">
                <a:moveTo>
                  <a:pt x="0" y="38100"/>
                </a:moveTo>
                <a:lnTo>
                  <a:pt x="42862" y="0"/>
                </a:lnTo>
                <a:lnTo>
                  <a:pt x="190500" y="152400"/>
                </a:lnTo>
                <a:lnTo>
                  <a:pt x="357187" y="4763"/>
                </a:lnTo>
                <a:lnTo>
                  <a:pt x="400050" y="38100"/>
                </a:lnTo>
                <a:lnTo>
                  <a:pt x="195262" y="228600"/>
                </a:lnTo>
                <a:lnTo>
                  <a:pt x="0" y="381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1" name="任意多边形 18">
            <a:extLst>
              <a:ext uri="{FF2B5EF4-FFF2-40B4-BE49-F238E27FC236}">
                <a16:creationId xmlns:a16="http://schemas.microsoft.com/office/drawing/2014/main" xmlns="" id="{489D2866-E864-4CF7-A7D2-2E0D0277EB1D}"/>
              </a:ext>
            </a:extLst>
          </p:cNvPr>
          <p:cNvSpPr/>
          <p:nvPr/>
        </p:nvSpPr>
        <p:spPr>
          <a:xfrm>
            <a:off x="3957118" y="1030752"/>
            <a:ext cx="4331171" cy="1476034"/>
          </a:xfrm>
          <a:custGeom>
            <a:avLst/>
            <a:gdLst>
              <a:gd name="connsiteX0" fmla="*/ 0 w 4331171"/>
              <a:gd name="connsiteY0" fmla="*/ 0 h 1476034"/>
              <a:gd name="connsiteX1" fmla="*/ 4331171 w 4331171"/>
              <a:gd name="connsiteY1" fmla="*/ 0 h 1476034"/>
              <a:gd name="connsiteX2" fmla="*/ 4331171 w 4331171"/>
              <a:gd name="connsiteY2" fmla="*/ 1476034 h 1476034"/>
              <a:gd name="connsiteX3" fmla="*/ 4180181 w 4331171"/>
              <a:gd name="connsiteY3" fmla="*/ 1476034 h 1476034"/>
              <a:gd name="connsiteX4" fmla="*/ 4180181 w 4331171"/>
              <a:gd name="connsiteY4" fmla="*/ 150990 h 1476034"/>
              <a:gd name="connsiteX5" fmla="*/ 150990 w 4331171"/>
              <a:gd name="connsiteY5" fmla="*/ 150990 h 1476034"/>
              <a:gd name="connsiteX6" fmla="*/ 150990 w 4331171"/>
              <a:gd name="connsiteY6" fmla="*/ 1476034 h 1476034"/>
              <a:gd name="connsiteX7" fmla="*/ 0 w 4331171"/>
              <a:gd name="connsiteY7" fmla="*/ 1476034 h 1476034"/>
              <a:gd name="connsiteX8" fmla="*/ 0 w 4331171"/>
              <a:gd name="connsiteY8" fmla="*/ 0 h 1476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331171" h="1476034">
                <a:moveTo>
                  <a:pt x="0" y="0"/>
                </a:moveTo>
                <a:lnTo>
                  <a:pt x="4331171" y="0"/>
                </a:lnTo>
                <a:lnTo>
                  <a:pt x="4331171" y="1476034"/>
                </a:lnTo>
                <a:lnTo>
                  <a:pt x="4180181" y="1476034"/>
                </a:lnTo>
                <a:lnTo>
                  <a:pt x="4180181" y="150990"/>
                </a:lnTo>
                <a:lnTo>
                  <a:pt x="150990" y="150990"/>
                </a:lnTo>
                <a:lnTo>
                  <a:pt x="150990" y="1476034"/>
                </a:lnTo>
                <a:lnTo>
                  <a:pt x="0" y="1476034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8FF934A6-A2A4-4B97-857D-351FF0EB2586}"/>
              </a:ext>
            </a:extLst>
          </p:cNvPr>
          <p:cNvSpPr txBox="1"/>
          <p:nvPr/>
        </p:nvSpPr>
        <p:spPr>
          <a:xfrm>
            <a:off x="5670566" y="1119652"/>
            <a:ext cx="1596788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500" b="1" dirty="0">
                <a:solidFill>
                  <a:schemeClr val="bg1"/>
                </a:solidFill>
                <a:cs typeface="+mn-ea"/>
                <a:sym typeface="+mn-lt"/>
              </a:rPr>
              <a:t>1</a:t>
            </a:r>
            <a:endParaRPr lang="zh-CN" altLang="en-US" sz="115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580314E3-6913-426D-9E8D-BE44EC4B4102}"/>
              </a:ext>
            </a:extLst>
          </p:cNvPr>
          <p:cNvSpPr txBox="1"/>
          <p:nvPr/>
        </p:nvSpPr>
        <p:spPr>
          <a:xfrm>
            <a:off x="4741703" y="3602533"/>
            <a:ext cx="13679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zh-CN" altLang="en-US" sz="1500" dirty="0">
                <a:solidFill>
                  <a:schemeClr val="bg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cs typeface="+mn-ea"/>
                <a:sym typeface="+mn-lt"/>
              </a:rPr>
              <a:t>标题一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B3CDD7B1-8CBE-4F86-874A-70C18123EB51}"/>
              </a:ext>
            </a:extLst>
          </p:cNvPr>
          <p:cNvSpPr txBox="1"/>
          <p:nvPr/>
        </p:nvSpPr>
        <p:spPr>
          <a:xfrm>
            <a:off x="4748524" y="3906124"/>
            <a:ext cx="13679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zh-CN" altLang="en-US" sz="1500" dirty="0">
                <a:solidFill>
                  <a:schemeClr val="bg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cs typeface="+mn-ea"/>
                <a:sym typeface="+mn-lt"/>
              </a:rPr>
              <a:t>标题三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752181D4-7EF1-47AD-BA48-205E012A33AE}"/>
              </a:ext>
            </a:extLst>
          </p:cNvPr>
          <p:cNvSpPr txBox="1"/>
          <p:nvPr/>
        </p:nvSpPr>
        <p:spPr>
          <a:xfrm>
            <a:off x="6259738" y="3602533"/>
            <a:ext cx="13679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zh-CN" altLang="en-US" sz="1500" dirty="0">
                <a:solidFill>
                  <a:schemeClr val="bg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cs typeface="+mn-ea"/>
                <a:sym typeface="+mn-lt"/>
              </a:rPr>
              <a:t>标题二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ED749EBF-8460-4064-A2C8-C4A3414F7B4D}"/>
              </a:ext>
            </a:extLst>
          </p:cNvPr>
          <p:cNvSpPr txBox="1"/>
          <p:nvPr/>
        </p:nvSpPr>
        <p:spPr>
          <a:xfrm>
            <a:off x="6266559" y="3906124"/>
            <a:ext cx="13679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zh-CN" altLang="en-US" sz="1500" dirty="0">
                <a:solidFill>
                  <a:schemeClr val="bg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cs typeface="+mn-ea"/>
                <a:sym typeface="+mn-lt"/>
              </a:rPr>
              <a:t>标题四</a:t>
            </a:r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xmlns="" id="{E2B3EC80-D511-468F-A3B7-447315B95DAD}"/>
              </a:ext>
            </a:extLst>
          </p:cNvPr>
          <p:cNvCxnSpPr/>
          <p:nvPr/>
        </p:nvCxnSpPr>
        <p:spPr>
          <a:xfrm>
            <a:off x="4313172" y="2772438"/>
            <a:ext cx="3652248" cy="1227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CEA53379-D9F3-4405-A8DC-1014E199B180}"/>
              </a:ext>
            </a:extLst>
          </p:cNvPr>
          <p:cNvSpPr txBox="1"/>
          <p:nvPr/>
        </p:nvSpPr>
        <p:spPr>
          <a:xfrm>
            <a:off x="4217405" y="2792411"/>
            <a:ext cx="38549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400" dirty="0">
                <a:solidFill>
                  <a:schemeClr val="bg1"/>
                </a:solidFill>
                <a:cs typeface="+mn-ea"/>
                <a:sym typeface="+mn-lt"/>
              </a:rPr>
              <a:t>第一部分</a:t>
            </a:r>
          </a:p>
        </p:txBody>
      </p: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xmlns="" id="{F0FAC35F-4123-48C0-BC39-00130C57E48C}"/>
              </a:ext>
            </a:extLst>
          </p:cNvPr>
          <p:cNvCxnSpPr/>
          <p:nvPr/>
        </p:nvCxnSpPr>
        <p:spPr>
          <a:xfrm>
            <a:off x="4292612" y="3493899"/>
            <a:ext cx="3652248" cy="1227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81601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5">
            <a:extLst>
              <a:ext uri="{FF2B5EF4-FFF2-40B4-BE49-F238E27FC236}">
                <a16:creationId xmlns:a16="http://schemas.microsoft.com/office/drawing/2014/main" xmlns="" id="{EF82D839-35B0-4922-8E3D-E37BAB3C1B05}"/>
              </a:ext>
            </a:extLst>
          </p:cNvPr>
          <p:cNvSpPr>
            <a:spLocks/>
          </p:cNvSpPr>
          <p:nvPr/>
        </p:nvSpPr>
        <p:spPr bwMode="auto">
          <a:xfrm>
            <a:off x="-157089" y="-59961"/>
            <a:ext cx="12379569" cy="7164145"/>
          </a:xfrm>
          <a:custGeom>
            <a:avLst/>
            <a:gdLst>
              <a:gd name="connsiteX0" fmla="*/ 0 w 7732730"/>
              <a:gd name="connsiteY0" fmla="*/ 0 h 6861819"/>
              <a:gd name="connsiteX1" fmla="*/ 7732730 w 7732730"/>
              <a:gd name="connsiteY1" fmla="*/ 0 h 6861819"/>
              <a:gd name="connsiteX2" fmla="*/ 7732730 w 7732730"/>
              <a:gd name="connsiteY2" fmla="*/ 6861819 h 6861819"/>
              <a:gd name="connsiteX3" fmla="*/ 0 w 7732730"/>
              <a:gd name="connsiteY3" fmla="*/ 6861819 h 6861819"/>
              <a:gd name="connsiteX4" fmla="*/ 0 w 7732730"/>
              <a:gd name="connsiteY4" fmla="*/ 0 h 6861819"/>
              <a:gd name="connsiteX0" fmla="*/ 0 w 7732730"/>
              <a:gd name="connsiteY0" fmla="*/ 0 h 6861819"/>
              <a:gd name="connsiteX1" fmla="*/ 5109451 w 7732730"/>
              <a:gd name="connsiteY1" fmla="*/ 0 h 6861819"/>
              <a:gd name="connsiteX2" fmla="*/ 7732730 w 7732730"/>
              <a:gd name="connsiteY2" fmla="*/ 6861819 h 6861819"/>
              <a:gd name="connsiteX3" fmla="*/ 0 w 7732730"/>
              <a:gd name="connsiteY3" fmla="*/ 6861819 h 6861819"/>
              <a:gd name="connsiteX4" fmla="*/ 0 w 7732730"/>
              <a:gd name="connsiteY4" fmla="*/ 0 h 6861819"/>
              <a:gd name="connsiteX0" fmla="*/ 0 w 5109451"/>
              <a:gd name="connsiteY0" fmla="*/ 0 h 6876809"/>
              <a:gd name="connsiteX1" fmla="*/ 5109451 w 5109451"/>
              <a:gd name="connsiteY1" fmla="*/ 0 h 6876809"/>
              <a:gd name="connsiteX2" fmla="*/ 3520494 w 5109451"/>
              <a:gd name="connsiteY2" fmla="*/ 6876809 h 6876809"/>
              <a:gd name="connsiteX3" fmla="*/ 0 w 5109451"/>
              <a:gd name="connsiteY3" fmla="*/ 6861819 h 6876809"/>
              <a:gd name="connsiteX4" fmla="*/ 0 w 5109451"/>
              <a:gd name="connsiteY4" fmla="*/ 0 h 6876809"/>
              <a:gd name="connsiteX0" fmla="*/ 0 w 3685386"/>
              <a:gd name="connsiteY0" fmla="*/ 14990 h 6891799"/>
              <a:gd name="connsiteX1" fmla="*/ 3685386 w 3685386"/>
              <a:gd name="connsiteY1" fmla="*/ 0 h 6891799"/>
              <a:gd name="connsiteX2" fmla="*/ 3520494 w 3685386"/>
              <a:gd name="connsiteY2" fmla="*/ 6891799 h 6891799"/>
              <a:gd name="connsiteX3" fmla="*/ 0 w 3685386"/>
              <a:gd name="connsiteY3" fmla="*/ 6876809 h 6891799"/>
              <a:gd name="connsiteX4" fmla="*/ 0 w 3685386"/>
              <a:gd name="connsiteY4" fmla="*/ 14990 h 6891799"/>
              <a:gd name="connsiteX0" fmla="*/ 0 w 3730356"/>
              <a:gd name="connsiteY0" fmla="*/ 14990 h 6891799"/>
              <a:gd name="connsiteX1" fmla="*/ 3685386 w 3730356"/>
              <a:gd name="connsiteY1" fmla="*/ 0 h 6891799"/>
              <a:gd name="connsiteX2" fmla="*/ 3730356 w 3730356"/>
              <a:gd name="connsiteY2" fmla="*/ 6891799 h 6891799"/>
              <a:gd name="connsiteX3" fmla="*/ 0 w 3730356"/>
              <a:gd name="connsiteY3" fmla="*/ 6876809 h 6891799"/>
              <a:gd name="connsiteX4" fmla="*/ 0 w 3730356"/>
              <a:gd name="connsiteY4" fmla="*/ 14990 h 6891799"/>
              <a:gd name="connsiteX0" fmla="*/ 0 w 3689178"/>
              <a:gd name="connsiteY0" fmla="*/ 14990 h 6891799"/>
              <a:gd name="connsiteX1" fmla="*/ 3685386 w 3689178"/>
              <a:gd name="connsiteY1" fmla="*/ 0 h 6891799"/>
              <a:gd name="connsiteX2" fmla="*/ 3689178 w 3689178"/>
              <a:gd name="connsiteY2" fmla="*/ 6891799 h 6891799"/>
              <a:gd name="connsiteX3" fmla="*/ 0 w 3689178"/>
              <a:gd name="connsiteY3" fmla="*/ 6876809 h 6891799"/>
              <a:gd name="connsiteX4" fmla="*/ 0 w 3689178"/>
              <a:gd name="connsiteY4" fmla="*/ 14990 h 6891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89178" h="6891799">
                <a:moveTo>
                  <a:pt x="0" y="14990"/>
                </a:moveTo>
                <a:lnTo>
                  <a:pt x="3685386" y="0"/>
                </a:lnTo>
                <a:lnTo>
                  <a:pt x="3689178" y="6891799"/>
                </a:lnTo>
                <a:lnTo>
                  <a:pt x="0" y="6876809"/>
                </a:lnTo>
                <a:lnTo>
                  <a:pt x="0" y="14990"/>
                </a:lnTo>
                <a:close/>
              </a:path>
            </a:pathLst>
          </a:custGeom>
          <a:solidFill>
            <a:srgbClr val="E24E0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3" name="矩形 6">
            <a:extLst>
              <a:ext uri="{FF2B5EF4-FFF2-40B4-BE49-F238E27FC236}">
                <a16:creationId xmlns:a16="http://schemas.microsoft.com/office/drawing/2014/main" xmlns="" id="{9D09A89F-E608-4823-966D-077A452490A7}"/>
              </a:ext>
            </a:extLst>
          </p:cNvPr>
          <p:cNvSpPr>
            <a:spLocks/>
          </p:cNvSpPr>
          <p:nvPr/>
        </p:nvSpPr>
        <p:spPr bwMode="auto">
          <a:xfrm>
            <a:off x="-212910" y="726831"/>
            <a:ext cx="12525779" cy="6503477"/>
          </a:xfrm>
          <a:custGeom>
            <a:avLst/>
            <a:gdLst>
              <a:gd name="connsiteX0" fmla="*/ 0 w 7365166"/>
              <a:gd name="connsiteY0" fmla="*/ 0 h 6858286"/>
              <a:gd name="connsiteX1" fmla="*/ 7365166 w 7365166"/>
              <a:gd name="connsiteY1" fmla="*/ 0 h 6858286"/>
              <a:gd name="connsiteX2" fmla="*/ 7365166 w 7365166"/>
              <a:gd name="connsiteY2" fmla="*/ 6858286 h 6858286"/>
              <a:gd name="connsiteX3" fmla="*/ 0 w 7365166"/>
              <a:gd name="connsiteY3" fmla="*/ 6858286 h 6858286"/>
              <a:gd name="connsiteX4" fmla="*/ 0 w 7365166"/>
              <a:gd name="connsiteY4" fmla="*/ 0 h 6858286"/>
              <a:gd name="connsiteX0" fmla="*/ 0 w 7365166"/>
              <a:gd name="connsiteY0" fmla="*/ 0 h 6858286"/>
              <a:gd name="connsiteX1" fmla="*/ 7365166 w 7365166"/>
              <a:gd name="connsiteY1" fmla="*/ 0 h 6858286"/>
              <a:gd name="connsiteX2" fmla="*/ 7365166 w 7365166"/>
              <a:gd name="connsiteY2" fmla="*/ 6858286 h 6858286"/>
              <a:gd name="connsiteX3" fmla="*/ 2653259 w 7365166"/>
              <a:gd name="connsiteY3" fmla="*/ 6843296 h 6858286"/>
              <a:gd name="connsiteX4" fmla="*/ 0 w 7365166"/>
              <a:gd name="connsiteY4" fmla="*/ 0 h 6858286"/>
              <a:gd name="connsiteX0" fmla="*/ 0 w 7365166"/>
              <a:gd name="connsiteY0" fmla="*/ 0 h 6858286"/>
              <a:gd name="connsiteX1" fmla="*/ 7365166 w 7365166"/>
              <a:gd name="connsiteY1" fmla="*/ 0 h 6858286"/>
              <a:gd name="connsiteX2" fmla="*/ 7365166 w 7365166"/>
              <a:gd name="connsiteY2" fmla="*/ 6858286 h 6858286"/>
              <a:gd name="connsiteX3" fmla="*/ 2623278 w 7365166"/>
              <a:gd name="connsiteY3" fmla="*/ 6858286 h 6858286"/>
              <a:gd name="connsiteX4" fmla="*/ 0 w 7365166"/>
              <a:gd name="connsiteY4" fmla="*/ 0 h 6858286"/>
              <a:gd name="connsiteX0" fmla="*/ 0 w 7365166"/>
              <a:gd name="connsiteY0" fmla="*/ 0 h 6903256"/>
              <a:gd name="connsiteX1" fmla="*/ 7365166 w 7365166"/>
              <a:gd name="connsiteY1" fmla="*/ 0 h 6903256"/>
              <a:gd name="connsiteX2" fmla="*/ 7365166 w 7365166"/>
              <a:gd name="connsiteY2" fmla="*/ 6858286 h 6903256"/>
              <a:gd name="connsiteX3" fmla="*/ 59960 w 7365166"/>
              <a:gd name="connsiteY3" fmla="*/ 6903256 h 6903256"/>
              <a:gd name="connsiteX4" fmla="*/ 0 w 7365166"/>
              <a:gd name="connsiteY4" fmla="*/ 0 h 6903256"/>
              <a:gd name="connsiteX0" fmla="*/ 15077 w 7380243"/>
              <a:gd name="connsiteY0" fmla="*/ 0 h 6971518"/>
              <a:gd name="connsiteX1" fmla="*/ 7380243 w 7380243"/>
              <a:gd name="connsiteY1" fmla="*/ 0 h 6971518"/>
              <a:gd name="connsiteX2" fmla="*/ 7380243 w 7380243"/>
              <a:gd name="connsiteY2" fmla="*/ 6858286 h 6971518"/>
              <a:gd name="connsiteX3" fmla="*/ 0 w 7380243"/>
              <a:gd name="connsiteY3" fmla="*/ 6971518 h 6971518"/>
              <a:gd name="connsiteX4" fmla="*/ 15077 w 7380243"/>
              <a:gd name="connsiteY4" fmla="*/ 0 h 6971518"/>
              <a:gd name="connsiteX0" fmla="*/ 15077 w 7399002"/>
              <a:gd name="connsiteY0" fmla="*/ 0 h 6971518"/>
              <a:gd name="connsiteX1" fmla="*/ 7380243 w 7399002"/>
              <a:gd name="connsiteY1" fmla="*/ 0 h 6971518"/>
              <a:gd name="connsiteX2" fmla="*/ 7399002 w 7399002"/>
              <a:gd name="connsiteY2" fmla="*/ 6926548 h 6971518"/>
              <a:gd name="connsiteX3" fmla="*/ 0 w 7399002"/>
              <a:gd name="connsiteY3" fmla="*/ 6971518 h 6971518"/>
              <a:gd name="connsiteX4" fmla="*/ 15077 w 7399002"/>
              <a:gd name="connsiteY4" fmla="*/ 0 h 6971518"/>
              <a:gd name="connsiteX0" fmla="*/ 15077 w 7399002"/>
              <a:gd name="connsiteY0" fmla="*/ 0 h 7039780"/>
              <a:gd name="connsiteX1" fmla="*/ 7380243 w 7399002"/>
              <a:gd name="connsiteY1" fmla="*/ 0 h 7039780"/>
              <a:gd name="connsiteX2" fmla="*/ 7399002 w 7399002"/>
              <a:gd name="connsiteY2" fmla="*/ 6926548 h 7039780"/>
              <a:gd name="connsiteX3" fmla="*/ 0 w 7399002"/>
              <a:gd name="connsiteY3" fmla="*/ 7039780 h 7039780"/>
              <a:gd name="connsiteX4" fmla="*/ 15077 w 7399002"/>
              <a:gd name="connsiteY4" fmla="*/ 0 h 7039780"/>
              <a:gd name="connsiteX0" fmla="*/ 15077 w 7417761"/>
              <a:gd name="connsiteY0" fmla="*/ 0 h 7039780"/>
              <a:gd name="connsiteX1" fmla="*/ 7380243 w 7417761"/>
              <a:gd name="connsiteY1" fmla="*/ 0 h 7039780"/>
              <a:gd name="connsiteX2" fmla="*/ 7417761 w 7417761"/>
              <a:gd name="connsiteY2" fmla="*/ 6943613 h 7039780"/>
              <a:gd name="connsiteX3" fmla="*/ 0 w 7417761"/>
              <a:gd name="connsiteY3" fmla="*/ 7039780 h 7039780"/>
              <a:gd name="connsiteX4" fmla="*/ 15077 w 7417761"/>
              <a:gd name="connsiteY4" fmla="*/ 0 h 7039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17761" h="7039780">
                <a:moveTo>
                  <a:pt x="15077" y="0"/>
                </a:moveTo>
                <a:lnTo>
                  <a:pt x="7380243" y="0"/>
                </a:lnTo>
                <a:lnTo>
                  <a:pt x="7417761" y="6943613"/>
                </a:lnTo>
                <a:lnTo>
                  <a:pt x="0" y="7039780"/>
                </a:lnTo>
                <a:cubicBezTo>
                  <a:pt x="5026" y="4715941"/>
                  <a:pt x="10051" y="2323839"/>
                  <a:pt x="15077" y="0"/>
                </a:cubicBezTo>
                <a:close/>
              </a:path>
            </a:pathLst>
          </a:custGeom>
          <a:solidFill>
            <a:srgbClr val="042F50">
              <a:lumMod val="90000"/>
              <a:lumOff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2DAE4E2D-100A-407D-B6C8-175ED6A6BD46}"/>
              </a:ext>
            </a:extLst>
          </p:cNvPr>
          <p:cNvSpPr/>
          <p:nvPr/>
        </p:nvSpPr>
        <p:spPr>
          <a:xfrm>
            <a:off x="5136642" y="726831"/>
            <a:ext cx="7055358" cy="4519338"/>
          </a:xfrm>
          <a:custGeom>
            <a:avLst/>
            <a:gdLst>
              <a:gd name="connsiteX0" fmla="*/ 0 w 12379568"/>
              <a:gd name="connsiteY0" fmla="*/ 0 h 6840507"/>
              <a:gd name="connsiteX1" fmla="*/ 12379568 w 12379568"/>
              <a:gd name="connsiteY1" fmla="*/ 0 h 6840507"/>
              <a:gd name="connsiteX2" fmla="*/ 12379568 w 12379568"/>
              <a:gd name="connsiteY2" fmla="*/ 6840507 h 6840507"/>
              <a:gd name="connsiteX3" fmla="*/ 0 w 12379568"/>
              <a:gd name="connsiteY3" fmla="*/ 6840507 h 6840507"/>
              <a:gd name="connsiteX4" fmla="*/ 0 w 12379568"/>
              <a:gd name="connsiteY4" fmla="*/ 0 h 6840507"/>
              <a:gd name="connsiteX0" fmla="*/ 5931877 w 12379568"/>
              <a:gd name="connsiteY0" fmla="*/ 23446 h 6840507"/>
              <a:gd name="connsiteX1" fmla="*/ 12379568 w 12379568"/>
              <a:gd name="connsiteY1" fmla="*/ 0 h 6840507"/>
              <a:gd name="connsiteX2" fmla="*/ 12379568 w 12379568"/>
              <a:gd name="connsiteY2" fmla="*/ 6840507 h 6840507"/>
              <a:gd name="connsiteX3" fmla="*/ 0 w 12379568"/>
              <a:gd name="connsiteY3" fmla="*/ 6840507 h 6840507"/>
              <a:gd name="connsiteX4" fmla="*/ 5931877 w 12379568"/>
              <a:gd name="connsiteY4" fmla="*/ 23446 h 6840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379568" h="6840507">
                <a:moveTo>
                  <a:pt x="5931877" y="23446"/>
                </a:moveTo>
                <a:lnTo>
                  <a:pt x="12379568" y="0"/>
                </a:lnTo>
                <a:lnTo>
                  <a:pt x="12379568" y="6840507"/>
                </a:lnTo>
                <a:lnTo>
                  <a:pt x="0" y="6840507"/>
                </a:lnTo>
                <a:lnTo>
                  <a:pt x="5931877" y="23446"/>
                </a:lnTo>
                <a:close/>
              </a:path>
            </a:pathLst>
          </a:cu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" r="-3985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grpSp>
        <p:nvGrpSpPr>
          <p:cNvPr id="44" name="组合 43">
            <a:extLst>
              <a:ext uri="{FF2B5EF4-FFF2-40B4-BE49-F238E27FC236}">
                <a16:creationId xmlns:a16="http://schemas.microsoft.com/office/drawing/2014/main" xmlns="" id="{40F9307C-346E-4A40-B0A4-6717F772EE8C}"/>
              </a:ext>
            </a:extLst>
          </p:cNvPr>
          <p:cNvGrpSpPr/>
          <p:nvPr/>
        </p:nvGrpSpPr>
        <p:grpSpPr>
          <a:xfrm>
            <a:off x="-111133" y="-59961"/>
            <a:ext cx="3893025" cy="830997"/>
            <a:chOff x="76436" y="192487"/>
            <a:chExt cx="3893025" cy="830997"/>
          </a:xfrm>
        </p:grpSpPr>
        <p:sp>
          <p:nvSpPr>
            <p:cNvPr id="45" name="任意多边形 61">
              <a:extLst>
                <a:ext uri="{FF2B5EF4-FFF2-40B4-BE49-F238E27FC236}">
                  <a16:creationId xmlns:a16="http://schemas.microsoft.com/office/drawing/2014/main" xmlns="" id="{9DCB5D6F-E74C-4EF5-9352-BEBC24F10F9B}"/>
                </a:ext>
              </a:extLst>
            </p:cNvPr>
            <p:cNvSpPr/>
            <p:nvPr/>
          </p:nvSpPr>
          <p:spPr>
            <a:xfrm>
              <a:off x="283764" y="807273"/>
              <a:ext cx="277798" cy="121454"/>
            </a:xfrm>
            <a:custGeom>
              <a:avLst/>
              <a:gdLst>
                <a:gd name="connsiteX0" fmla="*/ 0 w 1388493"/>
                <a:gd name="connsiteY0" fmla="*/ 0 h 609600"/>
                <a:gd name="connsiteX1" fmla="*/ 150486 w 1388493"/>
                <a:gd name="connsiteY1" fmla="*/ 0 h 609600"/>
                <a:gd name="connsiteX2" fmla="*/ 150486 w 1388493"/>
                <a:gd name="connsiteY2" fmla="*/ 459114 h 609600"/>
                <a:gd name="connsiteX3" fmla="*/ 1388493 w 1388493"/>
                <a:gd name="connsiteY3" fmla="*/ 459114 h 609600"/>
                <a:gd name="connsiteX4" fmla="*/ 1388493 w 1388493"/>
                <a:gd name="connsiteY4" fmla="*/ 609600 h 609600"/>
                <a:gd name="connsiteX5" fmla="*/ 0 w 1388493"/>
                <a:gd name="connsiteY5" fmla="*/ 609600 h 609600"/>
                <a:gd name="connsiteX6" fmla="*/ 0 w 1388493"/>
                <a:gd name="connsiteY6" fmla="*/ 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88493" h="609600">
                  <a:moveTo>
                    <a:pt x="0" y="0"/>
                  </a:moveTo>
                  <a:lnTo>
                    <a:pt x="150486" y="0"/>
                  </a:lnTo>
                  <a:lnTo>
                    <a:pt x="150486" y="459114"/>
                  </a:lnTo>
                  <a:lnTo>
                    <a:pt x="1388493" y="459114"/>
                  </a:lnTo>
                  <a:lnTo>
                    <a:pt x="1388493" y="609600"/>
                  </a:lnTo>
                  <a:lnTo>
                    <a:pt x="0" y="609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6" name="任意多边形 90">
              <a:extLst>
                <a:ext uri="{FF2B5EF4-FFF2-40B4-BE49-F238E27FC236}">
                  <a16:creationId xmlns:a16="http://schemas.microsoft.com/office/drawing/2014/main" xmlns="" id="{94590C2D-E029-4C58-A4AD-686C292B7E03}"/>
                </a:ext>
              </a:extLst>
            </p:cNvPr>
            <p:cNvSpPr/>
            <p:nvPr/>
          </p:nvSpPr>
          <p:spPr>
            <a:xfrm>
              <a:off x="817244" y="807273"/>
              <a:ext cx="277577" cy="121454"/>
            </a:xfrm>
            <a:custGeom>
              <a:avLst/>
              <a:gdLst>
                <a:gd name="connsiteX0" fmla="*/ 1236905 w 1387391"/>
                <a:gd name="connsiteY0" fmla="*/ 0 h 609600"/>
                <a:gd name="connsiteX1" fmla="*/ 1387391 w 1387391"/>
                <a:gd name="connsiteY1" fmla="*/ 0 h 609600"/>
                <a:gd name="connsiteX2" fmla="*/ 1387391 w 1387391"/>
                <a:gd name="connsiteY2" fmla="*/ 609600 h 609600"/>
                <a:gd name="connsiteX3" fmla="*/ 0 w 1387391"/>
                <a:gd name="connsiteY3" fmla="*/ 609600 h 609600"/>
                <a:gd name="connsiteX4" fmla="*/ 0 w 1387391"/>
                <a:gd name="connsiteY4" fmla="*/ 459114 h 609600"/>
                <a:gd name="connsiteX5" fmla="*/ 1236905 w 1387391"/>
                <a:gd name="connsiteY5" fmla="*/ 459114 h 609600"/>
                <a:gd name="connsiteX6" fmla="*/ 1236905 w 1387391"/>
                <a:gd name="connsiteY6" fmla="*/ 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87391" h="609600">
                  <a:moveTo>
                    <a:pt x="1236905" y="0"/>
                  </a:moveTo>
                  <a:lnTo>
                    <a:pt x="1387391" y="0"/>
                  </a:lnTo>
                  <a:lnTo>
                    <a:pt x="1387391" y="609600"/>
                  </a:lnTo>
                  <a:lnTo>
                    <a:pt x="0" y="609600"/>
                  </a:lnTo>
                  <a:lnTo>
                    <a:pt x="0" y="459114"/>
                  </a:lnTo>
                  <a:lnTo>
                    <a:pt x="1236905" y="459114"/>
                  </a:lnTo>
                  <a:lnTo>
                    <a:pt x="123690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7" name="文本框 46">
              <a:extLst>
                <a:ext uri="{FF2B5EF4-FFF2-40B4-BE49-F238E27FC236}">
                  <a16:creationId xmlns:a16="http://schemas.microsoft.com/office/drawing/2014/main" xmlns="" id="{45C5CC4F-0A36-4964-AF5D-A478D31C6C69}"/>
                </a:ext>
              </a:extLst>
            </p:cNvPr>
            <p:cNvSpPr txBox="1"/>
            <p:nvPr/>
          </p:nvSpPr>
          <p:spPr>
            <a:xfrm>
              <a:off x="422663" y="192487"/>
              <a:ext cx="49303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4800" dirty="0">
                  <a:solidFill>
                    <a:prstClr val="white"/>
                  </a:solidFill>
                  <a:cs typeface="+mn-ea"/>
                  <a:sym typeface="+mn-lt"/>
                </a:rPr>
                <a:t>1</a:t>
              </a:r>
              <a:endParaRPr lang="zh-CN" altLang="en-US" sz="48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48" name="任意多边形 92">
              <a:extLst>
                <a:ext uri="{FF2B5EF4-FFF2-40B4-BE49-F238E27FC236}">
                  <a16:creationId xmlns:a16="http://schemas.microsoft.com/office/drawing/2014/main" xmlns="" id="{CBC53079-EF69-4124-BECC-4BF3F0A340F5}"/>
                </a:ext>
              </a:extLst>
            </p:cNvPr>
            <p:cNvSpPr/>
            <p:nvPr/>
          </p:nvSpPr>
          <p:spPr>
            <a:xfrm>
              <a:off x="282936" y="254000"/>
              <a:ext cx="811057" cy="276403"/>
            </a:xfrm>
            <a:custGeom>
              <a:avLst/>
              <a:gdLst>
                <a:gd name="connsiteX0" fmla="*/ 0 w 4331171"/>
                <a:gd name="connsiteY0" fmla="*/ 0 h 1476034"/>
                <a:gd name="connsiteX1" fmla="*/ 4331171 w 4331171"/>
                <a:gd name="connsiteY1" fmla="*/ 0 h 1476034"/>
                <a:gd name="connsiteX2" fmla="*/ 4331171 w 4331171"/>
                <a:gd name="connsiteY2" fmla="*/ 1476034 h 1476034"/>
                <a:gd name="connsiteX3" fmla="*/ 4180181 w 4331171"/>
                <a:gd name="connsiteY3" fmla="*/ 1476034 h 1476034"/>
                <a:gd name="connsiteX4" fmla="*/ 4180181 w 4331171"/>
                <a:gd name="connsiteY4" fmla="*/ 150990 h 1476034"/>
                <a:gd name="connsiteX5" fmla="*/ 150990 w 4331171"/>
                <a:gd name="connsiteY5" fmla="*/ 150990 h 1476034"/>
                <a:gd name="connsiteX6" fmla="*/ 150990 w 4331171"/>
                <a:gd name="connsiteY6" fmla="*/ 1476034 h 1476034"/>
                <a:gd name="connsiteX7" fmla="*/ 0 w 4331171"/>
                <a:gd name="connsiteY7" fmla="*/ 1476034 h 1476034"/>
                <a:gd name="connsiteX8" fmla="*/ 0 w 4331171"/>
                <a:gd name="connsiteY8" fmla="*/ 0 h 1476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31171" h="1476034">
                  <a:moveTo>
                    <a:pt x="0" y="0"/>
                  </a:moveTo>
                  <a:lnTo>
                    <a:pt x="4331171" y="0"/>
                  </a:lnTo>
                  <a:lnTo>
                    <a:pt x="4331171" y="1476034"/>
                  </a:lnTo>
                  <a:lnTo>
                    <a:pt x="4180181" y="1476034"/>
                  </a:lnTo>
                  <a:lnTo>
                    <a:pt x="4180181" y="150990"/>
                  </a:lnTo>
                  <a:lnTo>
                    <a:pt x="150990" y="150990"/>
                  </a:lnTo>
                  <a:lnTo>
                    <a:pt x="150990" y="1476034"/>
                  </a:lnTo>
                  <a:lnTo>
                    <a:pt x="0" y="14760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9" name="矩形 48">
              <a:extLst>
                <a:ext uri="{FF2B5EF4-FFF2-40B4-BE49-F238E27FC236}">
                  <a16:creationId xmlns:a16="http://schemas.microsoft.com/office/drawing/2014/main" xmlns="" id="{B9DA2E71-A837-498B-AA19-665B33FF0FC1}"/>
                </a:ext>
              </a:extLst>
            </p:cNvPr>
            <p:cNvSpPr/>
            <p:nvPr/>
          </p:nvSpPr>
          <p:spPr>
            <a:xfrm rot="19852046">
              <a:off x="76436" y="952418"/>
              <a:ext cx="390110" cy="134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50" name="直接连接符 49">
              <a:extLst>
                <a:ext uri="{FF2B5EF4-FFF2-40B4-BE49-F238E27FC236}">
                  <a16:creationId xmlns:a16="http://schemas.microsoft.com/office/drawing/2014/main" xmlns="" id="{C3F3566E-FA2B-425F-AAA3-296537A2C1A3}"/>
                </a:ext>
              </a:extLst>
            </p:cNvPr>
            <p:cNvCxnSpPr/>
            <p:nvPr/>
          </p:nvCxnSpPr>
          <p:spPr>
            <a:xfrm flipV="1">
              <a:off x="125425" y="750208"/>
              <a:ext cx="410544" cy="230085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文本框 50">
              <a:extLst>
                <a:ext uri="{FF2B5EF4-FFF2-40B4-BE49-F238E27FC236}">
                  <a16:creationId xmlns:a16="http://schemas.microsoft.com/office/drawing/2014/main" xmlns="" id="{1D873468-52E6-47BD-B980-B7811A0BFF8E}"/>
                </a:ext>
              </a:extLst>
            </p:cNvPr>
            <p:cNvSpPr txBox="1"/>
            <p:nvPr/>
          </p:nvSpPr>
          <p:spPr>
            <a:xfrm>
              <a:off x="1171384" y="310382"/>
              <a:ext cx="279807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solidFill>
                    <a:schemeClr val="bg1"/>
                  </a:solidFill>
                  <a:cs typeface="+mn-ea"/>
                  <a:sym typeface="+mn-lt"/>
                </a:rPr>
                <a:t>第一部分</a:t>
              </a:r>
            </a:p>
          </p:txBody>
        </p:sp>
      </p:grpSp>
      <p:sp>
        <p:nvSpPr>
          <p:cNvPr id="61" name="任意多边形: 形状 60">
            <a:extLst>
              <a:ext uri="{FF2B5EF4-FFF2-40B4-BE49-F238E27FC236}">
                <a16:creationId xmlns:a16="http://schemas.microsoft.com/office/drawing/2014/main" xmlns="" id="{F8ABF968-C3B0-4D49-9560-6B6532FC4FB0}"/>
              </a:ext>
            </a:extLst>
          </p:cNvPr>
          <p:cNvSpPr/>
          <p:nvPr/>
        </p:nvSpPr>
        <p:spPr>
          <a:xfrm>
            <a:off x="3536466" y="4307731"/>
            <a:ext cx="2958614" cy="2774627"/>
          </a:xfrm>
          <a:custGeom>
            <a:avLst/>
            <a:gdLst>
              <a:gd name="connsiteX0" fmla="*/ 1479844 w 2210656"/>
              <a:gd name="connsiteY0" fmla="*/ 0 h 2768600"/>
              <a:gd name="connsiteX1" fmla="*/ 2210656 w 2210656"/>
              <a:gd name="connsiteY1" fmla="*/ 0 h 2768600"/>
              <a:gd name="connsiteX2" fmla="*/ 730812 w 2210656"/>
              <a:gd name="connsiteY2" fmla="*/ 2768600 h 2768600"/>
              <a:gd name="connsiteX3" fmla="*/ 0 w 2210656"/>
              <a:gd name="connsiteY3" fmla="*/ 2768600 h 276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0656" h="2768600">
                <a:moveTo>
                  <a:pt x="1479844" y="0"/>
                </a:moveTo>
                <a:lnTo>
                  <a:pt x="2210656" y="0"/>
                </a:lnTo>
                <a:lnTo>
                  <a:pt x="730812" y="2768600"/>
                </a:lnTo>
                <a:lnTo>
                  <a:pt x="0" y="2768600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2" name="任意多边形: 形状 61">
            <a:extLst>
              <a:ext uri="{FF2B5EF4-FFF2-40B4-BE49-F238E27FC236}">
                <a16:creationId xmlns:a16="http://schemas.microsoft.com/office/drawing/2014/main" xmlns="" id="{80604AA2-9100-412A-B11E-56850EAFFD21}"/>
              </a:ext>
            </a:extLst>
          </p:cNvPr>
          <p:cNvSpPr/>
          <p:nvPr/>
        </p:nvSpPr>
        <p:spPr>
          <a:xfrm>
            <a:off x="6506028" y="-383082"/>
            <a:ext cx="3208104" cy="2774627"/>
          </a:xfrm>
          <a:custGeom>
            <a:avLst/>
            <a:gdLst>
              <a:gd name="connsiteX0" fmla="*/ 1479844 w 2210656"/>
              <a:gd name="connsiteY0" fmla="*/ 0 h 2768600"/>
              <a:gd name="connsiteX1" fmla="*/ 2210656 w 2210656"/>
              <a:gd name="connsiteY1" fmla="*/ 0 h 2768600"/>
              <a:gd name="connsiteX2" fmla="*/ 730812 w 2210656"/>
              <a:gd name="connsiteY2" fmla="*/ 2768600 h 2768600"/>
              <a:gd name="connsiteX3" fmla="*/ 0 w 2210656"/>
              <a:gd name="connsiteY3" fmla="*/ 2768600 h 276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0656" h="2768600">
                <a:moveTo>
                  <a:pt x="1479844" y="0"/>
                </a:moveTo>
                <a:lnTo>
                  <a:pt x="2210656" y="0"/>
                </a:lnTo>
                <a:lnTo>
                  <a:pt x="730812" y="2768600"/>
                </a:lnTo>
                <a:lnTo>
                  <a:pt x="0" y="2768600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5" name="矩形 74">
            <a:extLst>
              <a:ext uri="{FF2B5EF4-FFF2-40B4-BE49-F238E27FC236}">
                <a16:creationId xmlns:a16="http://schemas.microsoft.com/office/drawing/2014/main" xmlns="" id="{2F37E728-D889-44F8-9FEB-DAD2EB8B206F}"/>
              </a:ext>
            </a:extLst>
          </p:cNvPr>
          <p:cNvSpPr/>
          <p:nvPr/>
        </p:nvSpPr>
        <p:spPr>
          <a:xfrm>
            <a:off x="0" y="1201461"/>
            <a:ext cx="2847771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3400" b="1" dirty="0">
                <a:solidFill>
                  <a:schemeClr val="bg1"/>
                </a:solidFill>
                <a:cs typeface="+mn-ea"/>
                <a:sym typeface="+mn-lt"/>
              </a:rPr>
              <a:t>年中报告模板</a:t>
            </a:r>
          </a:p>
        </p:txBody>
      </p:sp>
      <p:sp>
        <p:nvSpPr>
          <p:cNvPr id="76" name="TextBox 32">
            <a:extLst>
              <a:ext uri="{FF2B5EF4-FFF2-40B4-BE49-F238E27FC236}">
                <a16:creationId xmlns:a16="http://schemas.microsoft.com/office/drawing/2014/main" xmlns="" id="{1168DE14-8648-41E8-95BA-6A0E636A42E8}"/>
              </a:ext>
            </a:extLst>
          </p:cNvPr>
          <p:cNvSpPr txBox="1"/>
          <p:nvPr/>
        </p:nvSpPr>
        <p:spPr>
          <a:xfrm>
            <a:off x="-62144" y="2282544"/>
            <a:ext cx="5486396" cy="302730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marL="285750" indent="-285750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zh-CN" altLang="en-US" sz="1467" dirty="0">
                <a:solidFill>
                  <a:schemeClr val="bg1"/>
                </a:solidFill>
                <a:cs typeface="+mn-ea"/>
                <a:sym typeface="+mn-lt"/>
              </a:rPr>
              <a:t>单击此处添加您的文本，并根据需要修改文字的颜色及大小。单击此处添加您的文本</a:t>
            </a:r>
            <a:endParaRPr lang="en-US" altLang="zh-CN" sz="1467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spcBef>
                <a:spcPct val="0"/>
              </a:spcBef>
            </a:pPr>
            <a:endParaRPr lang="en-US" altLang="zh-CN" sz="1467" dirty="0">
              <a:solidFill>
                <a:schemeClr val="bg1"/>
              </a:solidFill>
              <a:cs typeface="+mn-ea"/>
              <a:sym typeface="+mn-lt"/>
            </a:endParaRPr>
          </a:p>
          <a:p>
            <a:pPr marL="285750" indent="-285750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zh-CN" altLang="en-US" sz="1467" dirty="0">
                <a:solidFill>
                  <a:schemeClr val="bg1"/>
                </a:solidFill>
                <a:cs typeface="+mn-ea"/>
                <a:sym typeface="+mn-lt"/>
              </a:rPr>
              <a:t>单击此处添加您的文本，并根据需要修改文字的颜色及大小。单击此处添加您的文本</a:t>
            </a:r>
            <a:endParaRPr lang="en-US" altLang="zh-CN" sz="1467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spcBef>
                <a:spcPct val="0"/>
              </a:spcBef>
            </a:pPr>
            <a:endParaRPr lang="en-US" altLang="zh-CN" sz="1467" dirty="0">
              <a:solidFill>
                <a:schemeClr val="bg1"/>
              </a:solidFill>
              <a:cs typeface="+mn-ea"/>
              <a:sym typeface="+mn-lt"/>
            </a:endParaRPr>
          </a:p>
          <a:p>
            <a:pPr marL="285750" indent="-285750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zh-CN" altLang="en-US" sz="1467" dirty="0">
                <a:solidFill>
                  <a:schemeClr val="bg1"/>
                </a:solidFill>
                <a:cs typeface="+mn-ea"/>
                <a:sym typeface="+mn-lt"/>
              </a:rPr>
              <a:t>单击此处添加您的文本，并根据需要修改文字的颜色及大小。单击此处添加您的文本</a:t>
            </a:r>
            <a:endParaRPr lang="en-US" altLang="zh-CN" sz="1467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spcBef>
                <a:spcPct val="0"/>
              </a:spcBef>
            </a:pPr>
            <a:endParaRPr lang="zh-CN" altLang="en-US" sz="1467" dirty="0">
              <a:solidFill>
                <a:schemeClr val="bg1"/>
              </a:solidFill>
              <a:cs typeface="+mn-ea"/>
              <a:sym typeface="+mn-lt"/>
            </a:endParaRPr>
          </a:p>
          <a:p>
            <a:pPr marL="285750" indent="-285750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zh-CN" altLang="en-US" sz="1467" dirty="0">
                <a:solidFill>
                  <a:schemeClr val="bg1"/>
                </a:solidFill>
                <a:cs typeface="+mn-ea"/>
                <a:sym typeface="+mn-lt"/>
              </a:rPr>
              <a:t>单击此处添加您的文本，并根据需要修改文字的颜色及大小。单击此处添加您的文本</a:t>
            </a:r>
          </a:p>
          <a:p>
            <a:pPr marL="285750" indent="-285750">
              <a:spcBef>
                <a:spcPct val="0"/>
              </a:spcBef>
              <a:buFont typeface="Wingdings" panose="05000000000000000000" pitchFamily="2" charset="2"/>
              <a:buChar char="Ø"/>
            </a:pPr>
            <a:endParaRPr lang="zh-CN" altLang="en-US" sz="1467" dirty="0">
              <a:solidFill>
                <a:schemeClr val="bg1"/>
              </a:solidFill>
              <a:cs typeface="+mn-ea"/>
              <a:sym typeface="+mn-lt"/>
            </a:endParaRPr>
          </a:p>
          <a:p>
            <a:pPr marL="285750" indent="-285750">
              <a:spcBef>
                <a:spcPct val="0"/>
              </a:spcBef>
              <a:buFont typeface="Wingdings" panose="05000000000000000000" pitchFamily="2" charset="2"/>
              <a:buChar char="Ø"/>
            </a:pPr>
            <a:endParaRPr lang="zh-CN" altLang="en-US" sz="1467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7877440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5">
            <a:extLst>
              <a:ext uri="{FF2B5EF4-FFF2-40B4-BE49-F238E27FC236}">
                <a16:creationId xmlns:a16="http://schemas.microsoft.com/office/drawing/2014/main" xmlns="" id="{EF82D839-35B0-4922-8E3D-E37BAB3C1B05}"/>
              </a:ext>
            </a:extLst>
          </p:cNvPr>
          <p:cNvSpPr>
            <a:spLocks/>
          </p:cNvSpPr>
          <p:nvPr/>
        </p:nvSpPr>
        <p:spPr bwMode="auto">
          <a:xfrm>
            <a:off x="-157089" y="-59961"/>
            <a:ext cx="12379569" cy="7164145"/>
          </a:xfrm>
          <a:custGeom>
            <a:avLst/>
            <a:gdLst>
              <a:gd name="connsiteX0" fmla="*/ 0 w 7732730"/>
              <a:gd name="connsiteY0" fmla="*/ 0 h 6861819"/>
              <a:gd name="connsiteX1" fmla="*/ 7732730 w 7732730"/>
              <a:gd name="connsiteY1" fmla="*/ 0 h 6861819"/>
              <a:gd name="connsiteX2" fmla="*/ 7732730 w 7732730"/>
              <a:gd name="connsiteY2" fmla="*/ 6861819 h 6861819"/>
              <a:gd name="connsiteX3" fmla="*/ 0 w 7732730"/>
              <a:gd name="connsiteY3" fmla="*/ 6861819 h 6861819"/>
              <a:gd name="connsiteX4" fmla="*/ 0 w 7732730"/>
              <a:gd name="connsiteY4" fmla="*/ 0 h 6861819"/>
              <a:gd name="connsiteX0" fmla="*/ 0 w 7732730"/>
              <a:gd name="connsiteY0" fmla="*/ 0 h 6861819"/>
              <a:gd name="connsiteX1" fmla="*/ 5109451 w 7732730"/>
              <a:gd name="connsiteY1" fmla="*/ 0 h 6861819"/>
              <a:gd name="connsiteX2" fmla="*/ 7732730 w 7732730"/>
              <a:gd name="connsiteY2" fmla="*/ 6861819 h 6861819"/>
              <a:gd name="connsiteX3" fmla="*/ 0 w 7732730"/>
              <a:gd name="connsiteY3" fmla="*/ 6861819 h 6861819"/>
              <a:gd name="connsiteX4" fmla="*/ 0 w 7732730"/>
              <a:gd name="connsiteY4" fmla="*/ 0 h 6861819"/>
              <a:gd name="connsiteX0" fmla="*/ 0 w 5109451"/>
              <a:gd name="connsiteY0" fmla="*/ 0 h 6876809"/>
              <a:gd name="connsiteX1" fmla="*/ 5109451 w 5109451"/>
              <a:gd name="connsiteY1" fmla="*/ 0 h 6876809"/>
              <a:gd name="connsiteX2" fmla="*/ 3520494 w 5109451"/>
              <a:gd name="connsiteY2" fmla="*/ 6876809 h 6876809"/>
              <a:gd name="connsiteX3" fmla="*/ 0 w 5109451"/>
              <a:gd name="connsiteY3" fmla="*/ 6861819 h 6876809"/>
              <a:gd name="connsiteX4" fmla="*/ 0 w 5109451"/>
              <a:gd name="connsiteY4" fmla="*/ 0 h 6876809"/>
              <a:gd name="connsiteX0" fmla="*/ 0 w 3685386"/>
              <a:gd name="connsiteY0" fmla="*/ 14990 h 6891799"/>
              <a:gd name="connsiteX1" fmla="*/ 3685386 w 3685386"/>
              <a:gd name="connsiteY1" fmla="*/ 0 h 6891799"/>
              <a:gd name="connsiteX2" fmla="*/ 3520494 w 3685386"/>
              <a:gd name="connsiteY2" fmla="*/ 6891799 h 6891799"/>
              <a:gd name="connsiteX3" fmla="*/ 0 w 3685386"/>
              <a:gd name="connsiteY3" fmla="*/ 6876809 h 6891799"/>
              <a:gd name="connsiteX4" fmla="*/ 0 w 3685386"/>
              <a:gd name="connsiteY4" fmla="*/ 14990 h 6891799"/>
              <a:gd name="connsiteX0" fmla="*/ 0 w 3730356"/>
              <a:gd name="connsiteY0" fmla="*/ 14990 h 6891799"/>
              <a:gd name="connsiteX1" fmla="*/ 3685386 w 3730356"/>
              <a:gd name="connsiteY1" fmla="*/ 0 h 6891799"/>
              <a:gd name="connsiteX2" fmla="*/ 3730356 w 3730356"/>
              <a:gd name="connsiteY2" fmla="*/ 6891799 h 6891799"/>
              <a:gd name="connsiteX3" fmla="*/ 0 w 3730356"/>
              <a:gd name="connsiteY3" fmla="*/ 6876809 h 6891799"/>
              <a:gd name="connsiteX4" fmla="*/ 0 w 3730356"/>
              <a:gd name="connsiteY4" fmla="*/ 14990 h 6891799"/>
              <a:gd name="connsiteX0" fmla="*/ 0 w 3689178"/>
              <a:gd name="connsiteY0" fmla="*/ 14990 h 6891799"/>
              <a:gd name="connsiteX1" fmla="*/ 3685386 w 3689178"/>
              <a:gd name="connsiteY1" fmla="*/ 0 h 6891799"/>
              <a:gd name="connsiteX2" fmla="*/ 3689178 w 3689178"/>
              <a:gd name="connsiteY2" fmla="*/ 6891799 h 6891799"/>
              <a:gd name="connsiteX3" fmla="*/ 0 w 3689178"/>
              <a:gd name="connsiteY3" fmla="*/ 6876809 h 6891799"/>
              <a:gd name="connsiteX4" fmla="*/ 0 w 3689178"/>
              <a:gd name="connsiteY4" fmla="*/ 14990 h 6891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89178" h="6891799">
                <a:moveTo>
                  <a:pt x="0" y="14990"/>
                </a:moveTo>
                <a:lnTo>
                  <a:pt x="3685386" y="0"/>
                </a:lnTo>
                <a:lnTo>
                  <a:pt x="3689178" y="6891799"/>
                </a:lnTo>
                <a:lnTo>
                  <a:pt x="0" y="6876809"/>
                </a:lnTo>
                <a:lnTo>
                  <a:pt x="0" y="14990"/>
                </a:lnTo>
                <a:close/>
              </a:path>
            </a:pathLst>
          </a:custGeom>
          <a:solidFill>
            <a:srgbClr val="E24E0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3" name="矩形 6">
            <a:extLst>
              <a:ext uri="{FF2B5EF4-FFF2-40B4-BE49-F238E27FC236}">
                <a16:creationId xmlns:a16="http://schemas.microsoft.com/office/drawing/2014/main" xmlns="" id="{9D09A89F-E608-4823-966D-077A452490A7}"/>
              </a:ext>
            </a:extLst>
          </p:cNvPr>
          <p:cNvSpPr>
            <a:spLocks/>
          </p:cNvSpPr>
          <p:nvPr/>
        </p:nvSpPr>
        <p:spPr bwMode="auto">
          <a:xfrm>
            <a:off x="-212910" y="726831"/>
            <a:ext cx="12525779" cy="6503477"/>
          </a:xfrm>
          <a:custGeom>
            <a:avLst/>
            <a:gdLst>
              <a:gd name="connsiteX0" fmla="*/ 0 w 7365166"/>
              <a:gd name="connsiteY0" fmla="*/ 0 h 6858286"/>
              <a:gd name="connsiteX1" fmla="*/ 7365166 w 7365166"/>
              <a:gd name="connsiteY1" fmla="*/ 0 h 6858286"/>
              <a:gd name="connsiteX2" fmla="*/ 7365166 w 7365166"/>
              <a:gd name="connsiteY2" fmla="*/ 6858286 h 6858286"/>
              <a:gd name="connsiteX3" fmla="*/ 0 w 7365166"/>
              <a:gd name="connsiteY3" fmla="*/ 6858286 h 6858286"/>
              <a:gd name="connsiteX4" fmla="*/ 0 w 7365166"/>
              <a:gd name="connsiteY4" fmla="*/ 0 h 6858286"/>
              <a:gd name="connsiteX0" fmla="*/ 0 w 7365166"/>
              <a:gd name="connsiteY0" fmla="*/ 0 h 6858286"/>
              <a:gd name="connsiteX1" fmla="*/ 7365166 w 7365166"/>
              <a:gd name="connsiteY1" fmla="*/ 0 h 6858286"/>
              <a:gd name="connsiteX2" fmla="*/ 7365166 w 7365166"/>
              <a:gd name="connsiteY2" fmla="*/ 6858286 h 6858286"/>
              <a:gd name="connsiteX3" fmla="*/ 2653259 w 7365166"/>
              <a:gd name="connsiteY3" fmla="*/ 6843296 h 6858286"/>
              <a:gd name="connsiteX4" fmla="*/ 0 w 7365166"/>
              <a:gd name="connsiteY4" fmla="*/ 0 h 6858286"/>
              <a:gd name="connsiteX0" fmla="*/ 0 w 7365166"/>
              <a:gd name="connsiteY0" fmla="*/ 0 h 6858286"/>
              <a:gd name="connsiteX1" fmla="*/ 7365166 w 7365166"/>
              <a:gd name="connsiteY1" fmla="*/ 0 h 6858286"/>
              <a:gd name="connsiteX2" fmla="*/ 7365166 w 7365166"/>
              <a:gd name="connsiteY2" fmla="*/ 6858286 h 6858286"/>
              <a:gd name="connsiteX3" fmla="*/ 2623278 w 7365166"/>
              <a:gd name="connsiteY3" fmla="*/ 6858286 h 6858286"/>
              <a:gd name="connsiteX4" fmla="*/ 0 w 7365166"/>
              <a:gd name="connsiteY4" fmla="*/ 0 h 6858286"/>
              <a:gd name="connsiteX0" fmla="*/ 0 w 7365166"/>
              <a:gd name="connsiteY0" fmla="*/ 0 h 6903256"/>
              <a:gd name="connsiteX1" fmla="*/ 7365166 w 7365166"/>
              <a:gd name="connsiteY1" fmla="*/ 0 h 6903256"/>
              <a:gd name="connsiteX2" fmla="*/ 7365166 w 7365166"/>
              <a:gd name="connsiteY2" fmla="*/ 6858286 h 6903256"/>
              <a:gd name="connsiteX3" fmla="*/ 59960 w 7365166"/>
              <a:gd name="connsiteY3" fmla="*/ 6903256 h 6903256"/>
              <a:gd name="connsiteX4" fmla="*/ 0 w 7365166"/>
              <a:gd name="connsiteY4" fmla="*/ 0 h 6903256"/>
              <a:gd name="connsiteX0" fmla="*/ 15077 w 7380243"/>
              <a:gd name="connsiteY0" fmla="*/ 0 h 6971518"/>
              <a:gd name="connsiteX1" fmla="*/ 7380243 w 7380243"/>
              <a:gd name="connsiteY1" fmla="*/ 0 h 6971518"/>
              <a:gd name="connsiteX2" fmla="*/ 7380243 w 7380243"/>
              <a:gd name="connsiteY2" fmla="*/ 6858286 h 6971518"/>
              <a:gd name="connsiteX3" fmla="*/ 0 w 7380243"/>
              <a:gd name="connsiteY3" fmla="*/ 6971518 h 6971518"/>
              <a:gd name="connsiteX4" fmla="*/ 15077 w 7380243"/>
              <a:gd name="connsiteY4" fmla="*/ 0 h 6971518"/>
              <a:gd name="connsiteX0" fmla="*/ 15077 w 7399002"/>
              <a:gd name="connsiteY0" fmla="*/ 0 h 6971518"/>
              <a:gd name="connsiteX1" fmla="*/ 7380243 w 7399002"/>
              <a:gd name="connsiteY1" fmla="*/ 0 h 6971518"/>
              <a:gd name="connsiteX2" fmla="*/ 7399002 w 7399002"/>
              <a:gd name="connsiteY2" fmla="*/ 6926548 h 6971518"/>
              <a:gd name="connsiteX3" fmla="*/ 0 w 7399002"/>
              <a:gd name="connsiteY3" fmla="*/ 6971518 h 6971518"/>
              <a:gd name="connsiteX4" fmla="*/ 15077 w 7399002"/>
              <a:gd name="connsiteY4" fmla="*/ 0 h 6971518"/>
              <a:gd name="connsiteX0" fmla="*/ 15077 w 7399002"/>
              <a:gd name="connsiteY0" fmla="*/ 0 h 7039780"/>
              <a:gd name="connsiteX1" fmla="*/ 7380243 w 7399002"/>
              <a:gd name="connsiteY1" fmla="*/ 0 h 7039780"/>
              <a:gd name="connsiteX2" fmla="*/ 7399002 w 7399002"/>
              <a:gd name="connsiteY2" fmla="*/ 6926548 h 7039780"/>
              <a:gd name="connsiteX3" fmla="*/ 0 w 7399002"/>
              <a:gd name="connsiteY3" fmla="*/ 7039780 h 7039780"/>
              <a:gd name="connsiteX4" fmla="*/ 15077 w 7399002"/>
              <a:gd name="connsiteY4" fmla="*/ 0 h 7039780"/>
              <a:gd name="connsiteX0" fmla="*/ 15077 w 7417761"/>
              <a:gd name="connsiteY0" fmla="*/ 0 h 7039780"/>
              <a:gd name="connsiteX1" fmla="*/ 7380243 w 7417761"/>
              <a:gd name="connsiteY1" fmla="*/ 0 h 7039780"/>
              <a:gd name="connsiteX2" fmla="*/ 7417761 w 7417761"/>
              <a:gd name="connsiteY2" fmla="*/ 6943613 h 7039780"/>
              <a:gd name="connsiteX3" fmla="*/ 0 w 7417761"/>
              <a:gd name="connsiteY3" fmla="*/ 7039780 h 7039780"/>
              <a:gd name="connsiteX4" fmla="*/ 15077 w 7417761"/>
              <a:gd name="connsiteY4" fmla="*/ 0 h 7039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17761" h="7039780">
                <a:moveTo>
                  <a:pt x="15077" y="0"/>
                </a:moveTo>
                <a:lnTo>
                  <a:pt x="7380243" y="0"/>
                </a:lnTo>
                <a:lnTo>
                  <a:pt x="7417761" y="6943613"/>
                </a:lnTo>
                <a:lnTo>
                  <a:pt x="0" y="7039780"/>
                </a:lnTo>
                <a:cubicBezTo>
                  <a:pt x="5026" y="4715941"/>
                  <a:pt x="10051" y="2323839"/>
                  <a:pt x="15077" y="0"/>
                </a:cubicBezTo>
                <a:close/>
              </a:path>
            </a:pathLst>
          </a:custGeom>
          <a:solidFill>
            <a:srgbClr val="042F50">
              <a:lumMod val="90000"/>
              <a:lumOff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44" name="组合 43">
            <a:extLst>
              <a:ext uri="{FF2B5EF4-FFF2-40B4-BE49-F238E27FC236}">
                <a16:creationId xmlns:a16="http://schemas.microsoft.com/office/drawing/2014/main" xmlns="" id="{40F9307C-346E-4A40-B0A4-6717F772EE8C}"/>
              </a:ext>
            </a:extLst>
          </p:cNvPr>
          <p:cNvGrpSpPr/>
          <p:nvPr/>
        </p:nvGrpSpPr>
        <p:grpSpPr>
          <a:xfrm>
            <a:off x="-111133" y="-59961"/>
            <a:ext cx="3893025" cy="830997"/>
            <a:chOff x="76436" y="192487"/>
            <a:chExt cx="3893025" cy="830997"/>
          </a:xfrm>
        </p:grpSpPr>
        <p:sp>
          <p:nvSpPr>
            <p:cNvPr id="45" name="任意多边形 61">
              <a:extLst>
                <a:ext uri="{FF2B5EF4-FFF2-40B4-BE49-F238E27FC236}">
                  <a16:creationId xmlns:a16="http://schemas.microsoft.com/office/drawing/2014/main" xmlns="" id="{9DCB5D6F-E74C-4EF5-9352-BEBC24F10F9B}"/>
                </a:ext>
              </a:extLst>
            </p:cNvPr>
            <p:cNvSpPr/>
            <p:nvPr/>
          </p:nvSpPr>
          <p:spPr>
            <a:xfrm>
              <a:off x="283764" y="807273"/>
              <a:ext cx="277798" cy="121454"/>
            </a:xfrm>
            <a:custGeom>
              <a:avLst/>
              <a:gdLst>
                <a:gd name="connsiteX0" fmla="*/ 0 w 1388493"/>
                <a:gd name="connsiteY0" fmla="*/ 0 h 609600"/>
                <a:gd name="connsiteX1" fmla="*/ 150486 w 1388493"/>
                <a:gd name="connsiteY1" fmla="*/ 0 h 609600"/>
                <a:gd name="connsiteX2" fmla="*/ 150486 w 1388493"/>
                <a:gd name="connsiteY2" fmla="*/ 459114 h 609600"/>
                <a:gd name="connsiteX3" fmla="*/ 1388493 w 1388493"/>
                <a:gd name="connsiteY3" fmla="*/ 459114 h 609600"/>
                <a:gd name="connsiteX4" fmla="*/ 1388493 w 1388493"/>
                <a:gd name="connsiteY4" fmla="*/ 609600 h 609600"/>
                <a:gd name="connsiteX5" fmla="*/ 0 w 1388493"/>
                <a:gd name="connsiteY5" fmla="*/ 609600 h 609600"/>
                <a:gd name="connsiteX6" fmla="*/ 0 w 1388493"/>
                <a:gd name="connsiteY6" fmla="*/ 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88493" h="609600">
                  <a:moveTo>
                    <a:pt x="0" y="0"/>
                  </a:moveTo>
                  <a:lnTo>
                    <a:pt x="150486" y="0"/>
                  </a:lnTo>
                  <a:lnTo>
                    <a:pt x="150486" y="459114"/>
                  </a:lnTo>
                  <a:lnTo>
                    <a:pt x="1388493" y="459114"/>
                  </a:lnTo>
                  <a:lnTo>
                    <a:pt x="1388493" y="609600"/>
                  </a:lnTo>
                  <a:lnTo>
                    <a:pt x="0" y="609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6" name="任意多边形 90">
              <a:extLst>
                <a:ext uri="{FF2B5EF4-FFF2-40B4-BE49-F238E27FC236}">
                  <a16:creationId xmlns:a16="http://schemas.microsoft.com/office/drawing/2014/main" xmlns="" id="{94590C2D-E029-4C58-A4AD-686C292B7E03}"/>
                </a:ext>
              </a:extLst>
            </p:cNvPr>
            <p:cNvSpPr/>
            <p:nvPr/>
          </p:nvSpPr>
          <p:spPr>
            <a:xfrm>
              <a:off x="817244" y="807273"/>
              <a:ext cx="277577" cy="121454"/>
            </a:xfrm>
            <a:custGeom>
              <a:avLst/>
              <a:gdLst>
                <a:gd name="connsiteX0" fmla="*/ 1236905 w 1387391"/>
                <a:gd name="connsiteY0" fmla="*/ 0 h 609600"/>
                <a:gd name="connsiteX1" fmla="*/ 1387391 w 1387391"/>
                <a:gd name="connsiteY1" fmla="*/ 0 h 609600"/>
                <a:gd name="connsiteX2" fmla="*/ 1387391 w 1387391"/>
                <a:gd name="connsiteY2" fmla="*/ 609600 h 609600"/>
                <a:gd name="connsiteX3" fmla="*/ 0 w 1387391"/>
                <a:gd name="connsiteY3" fmla="*/ 609600 h 609600"/>
                <a:gd name="connsiteX4" fmla="*/ 0 w 1387391"/>
                <a:gd name="connsiteY4" fmla="*/ 459114 h 609600"/>
                <a:gd name="connsiteX5" fmla="*/ 1236905 w 1387391"/>
                <a:gd name="connsiteY5" fmla="*/ 459114 h 609600"/>
                <a:gd name="connsiteX6" fmla="*/ 1236905 w 1387391"/>
                <a:gd name="connsiteY6" fmla="*/ 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87391" h="609600">
                  <a:moveTo>
                    <a:pt x="1236905" y="0"/>
                  </a:moveTo>
                  <a:lnTo>
                    <a:pt x="1387391" y="0"/>
                  </a:lnTo>
                  <a:lnTo>
                    <a:pt x="1387391" y="609600"/>
                  </a:lnTo>
                  <a:lnTo>
                    <a:pt x="0" y="609600"/>
                  </a:lnTo>
                  <a:lnTo>
                    <a:pt x="0" y="459114"/>
                  </a:lnTo>
                  <a:lnTo>
                    <a:pt x="1236905" y="459114"/>
                  </a:lnTo>
                  <a:lnTo>
                    <a:pt x="123690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7" name="文本框 46">
              <a:extLst>
                <a:ext uri="{FF2B5EF4-FFF2-40B4-BE49-F238E27FC236}">
                  <a16:creationId xmlns:a16="http://schemas.microsoft.com/office/drawing/2014/main" xmlns="" id="{45C5CC4F-0A36-4964-AF5D-A478D31C6C69}"/>
                </a:ext>
              </a:extLst>
            </p:cNvPr>
            <p:cNvSpPr txBox="1"/>
            <p:nvPr/>
          </p:nvSpPr>
          <p:spPr>
            <a:xfrm>
              <a:off x="422663" y="192487"/>
              <a:ext cx="49303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4800" dirty="0">
                  <a:solidFill>
                    <a:prstClr val="white"/>
                  </a:solidFill>
                  <a:cs typeface="+mn-ea"/>
                  <a:sym typeface="+mn-lt"/>
                </a:rPr>
                <a:t>1</a:t>
              </a:r>
              <a:endParaRPr lang="zh-CN" altLang="en-US" sz="48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48" name="任意多边形 92">
              <a:extLst>
                <a:ext uri="{FF2B5EF4-FFF2-40B4-BE49-F238E27FC236}">
                  <a16:creationId xmlns:a16="http://schemas.microsoft.com/office/drawing/2014/main" xmlns="" id="{CBC53079-EF69-4124-BECC-4BF3F0A340F5}"/>
                </a:ext>
              </a:extLst>
            </p:cNvPr>
            <p:cNvSpPr/>
            <p:nvPr/>
          </p:nvSpPr>
          <p:spPr>
            <a:xfrm>
              <a:off x="282936" y="254000"/>
              <a:ext cx="811057" cy="276403"/>
            </a:xfrm>
            <a:custGeom>
              <a:avLst/>
              <a:gdLst>
                <a:gd name="connsiteX0" fmla="*/ 0 w 4331171"/>
                <a:gd name="connsiteY0" fmla="*/ 0 h 1476034"/>
                <a:gd name="connsiteX1" fmla="*/ 4331171 w 4331171"/>
                <a:gd name="connsiteY1" fmla="*/ 0 h 1476034"/>
                <a:gd name="connsiteX2" fmla="*/ 4331171 w 4331171"/>
                <a:gd name="connsiteY2" fmla="*/ 1476034 h 1476034"/>
                <a:gd name="connsiteX3" fmla="*/ 4180181 w 4331171"/>
                <a:gd name="connsiteY3" fmla="*/ 1476034 h 1476034"/>
                <a:gd name="connsiteX4" fmla="*/ 4180181 w 4331171"/>
                <a:gd name="connsiteY4" fmla="*/ 150990 h 1476034"/>
                <a:gd name="connsiteX5" fmla="*/ 150990 w 4331171"/>
                <a:gd name="connsiteY5" fmla="*/ 150990 h 1476034"/>
                <a:gd name="connsiteX6" fmla="*/ 150990 w 4331171"/>
                <a:gd name="connsiteY6" fmla="*/ 1476034 h 1476034"/>
                <a:gd name="connsiteX7" fmla="*/ 0 w 4331171"/>
                <a:gd name="connsiteY7" fmla="*/ 1476034 h 1476034"/>
                <a:gd name="connsiteX8" fmla="*/ 0 w 4331171"/>
                <a:gd name="connsiteY8" fmla="*/ 0 h 1476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31171" h="1476034">
                  <a:moveTo>
                    <a:pt x="0" y="0"/>
                  </a:moveTo>
                  <a:lnTo>
                    <a:pt x="4331171" y="0"/>
                  </a:lnTo>
                  <a:lnTo>
                    <a:pt x="4331171" y="1476034"/>
                  </a:lnTo>
                  <a:lnTo>
                    <a:pt x="4180181" y="1476034"/>
                  </a:lnTo>
                  <a:lnTo>
                    <a:pt x="4180181" y="150990"/>
                  </a:lnTo>
                  <a:lnTo>
                    <a:pt x="150990" y="150990"/>
                  </a:lnTo>
                  <a:lnTo>
                    <a:pt x="150990" y="1476034"/>
                  </a:lnTo>
                  <a:lnTo>
                    <a:pt x="0" y="14760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9" name="矩形 48">
              <a:extLst>
                <a:ext uri="{FF2B5EF4-FFF2-40B4-BE49-F238E27FC236}">
                  <a16:creationId xmlns:a16="http://schemas.microsoft.com/office/drawing/2014/main" xmlns="" id="{B9DA2E71-A837-498B-AA19-665B33FF0FC1}"/>
                </a:ext>
              </a:extLst>
            </p:cNvPr>
            <p:cNvSpPr/>
            <p:nvPr/>
          </p:nvSpPr>
          <p:spPr>
            <a:xfrm rot="19852046">
              <a:off x="76436" y="952418"/>
              <a:ext cx="390110" cy="134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50" name="直接连接符 49">
              <a:extLst>
                <a:ext uri="{FF2B5EF4-FFF2-40B4-BE49-F238E27FC236}">
                  <a16:creationId xmlns:a16="http://schemas.microsoft.com/office/drawing/2014/main" xmlns="" id="{C3F3566E-FA2B-425F-AAA3-296537A2C1A3}"/>
                </a:ext>
              </a:extLst>
            </p:cNvPr>
            <p:cNvCxnSpPr/>
            <p:nvPr/>
          </p:nvCxnSpPr>
          <p:spPr>
            <a:xfrm flipV="1">
              <a:off x="125425" y="750208"/>
              <a:ext cx="410544" cy="230085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文本框 50">
              <a:extLst>
                <a:ext uri="{FF2B5EF4-FFF2-40B4-BE49-F238E27FC236}">
                  <a16:creationId xmlns:a16="http://schemas.microsoft.com/office/drawing/2014/main" xmlns="" id="{1D873468-52E6-47BD-B980-B7811A0BFF8E}"/>
                </a:ext>
              </a:extLst>
            </p:cNvPr>
            <p:cNvSpPr txBox="1"/>
            <p:nvPr/>
          </p:nvSpPr>
          <p:spPr>
            <a:xfrm>
              <a:off x="1171384" y="310382"/>
              <a:ext cx="279807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solidFill>
                    <a:schemeClr val="bg1"/>
                  </a:solidFill>
                  <a:cs typeface="+mn-ea"/>
                  <a:sym typeface="+mn-lt"/>
                </a:rPr>
                <a:t>第一部分</a:t>
              </a:r>
            </a:p>
          </p:txBody>
        </p:sp>
      </p:grpSp>
      <p:sp>
        <p:nvSpPr>
          <p:cNvPr id="17" name="任意多边形 7">
            <a:extLst>
              <a:ext uri="{FF2B5EF4-FFF2-40B4-BE49-F238E27FC236}">
                <a16:creationId xmlns:a16="http://schemas.microsoft.com/office/drawing/2014/main" xmlns="" id="{A21CDF0C-3B56-47DA-9A5F-758776482210}"/>
              </a:ext>
            </a:extLst>
          </p:cNvPr>
          <p:cNvSpPr/>
          <p:nvPr/>
        </p:nvSpPr>
        <p:spPr>
          <a:xfrm>
            <a:off x="1" y="1284812"/>
            <a:ext cx="5366595" cy="5573189"/>
          </a:xfrm>
          <a:custGeom>
            <a:avLst/>
            <a:gdLst>
              <a:gd name="connsiteX0" fmla="*/ 0 w 5366595"/>
              <a:gd name="connsiteY0" fmla="*/ 0 h 5573189"/>
              <a:gd name="connsiteX1" fmla="*/ 5366595 w 5366595"/>
              <a:gd name="connsiteY1" fmla="*/ 0 h 5573189"/>
              <a:gd name="connsiteX2" fmla="*/ 3360948 w 5366595"/>
              <a:gd name="connsiteY2" fmla="*/ 5573189 h 5573189"/>
              <a:gd name="connsiteX3" fmla="*/ 0 w 5366595"/>
              <a:gd name="connsiteY3" fmla="*/ 5573189 h 5573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66595" h="5573189">
                <a:moveTo>
                  <a:pt x="0" y="0"/>
                </a:moveTo>
                <a:lnTo>
                  <a:pt x="5366595" y="0"/>
                </a:lnTo>
                <a:lnTo>
                  <a:pt x="3360948" y="5573189"/>
                </a:lnTo>
                <a:lnTo>
                  <a:pt x="0" y="5573189"/>
                </a:lnTo>
                <a:close/>
              </a:path>
            </a:pathLst>
          </a:cu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600">
              <a:cs typeface="+mn-ea"/>
              <a:sym typeface="+mn-lt"/>
            </a:endParaRPr>
          </a:p>
        </p:txBody>
      </p:sp>
      <p:sp>
        <p:nvSpPr>
          <p:cNvPr id="18" name="平行四边形 17">
            <a:extLst>
              <a:ext uri="{FF2B5EF4-FFF2-40B4-BE49-F238E27FC236}">
                <a16:creationId xmlns:a16="http://schemas.microsoft.com/office/drawing/2014/main" xmlns="" id="{E362F206-032C-4AF7-8C35-E4F9180A002A}"/>
              </a:ext>
            </a:extLst>
          </p:cNvPr>
          <p:cNvSpPr/>
          <p:nvPr/>
        </p:nvSpPr>
        <p:spPr>
          <a:xfrm>
            <a:off x="4671529" y="1601234"/>
            <a:ext cx="2476807" cy="1860951"/>
          </a:xfrm>
          <a:prstGeom prst="parallelogram">
            <a:avLst>
              <a:gd name="adj" fmla="val 36510"/>
            </a:avLst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rgbClr val="03264B"/>
              </a:solidFill>
              <a:cs typeface="+mn-ea"/>
              <a:sym typeface="+mn-lt"/>
            </a:endParaRPr>
          </a:p>
        </p:txBody>
      </p:sp>
      <p:sp>
        <p:nvSpPr>
          <p:cNvPr id="19" name="平行四边形 18">
            <a:extLst>
              <a:ext uri="{FF2B5EF4-FFF2-40B4-BE49-F238E27FC236}">
                <a16:creationId xmlns:a16="http://schemas.microsoft.com/office/drawing/2014/main" xmlns="" id="{2072DE2E-F506-4152-9029-C0D6BF445F33}"/>
              </a:ext>
            </a:extLst>
          </p:cNvPr>
          <p:cNvSpPr/>
          <p:nvPr/>
        </p:nvSpPr>
        <p:spPr>
          <a:xfrm>
            <a:off x="6568374" y="1601234"/>
            <a:ext cx="2476807" cy="1860951"/>
          </a:xfrm>
          <a:prstGeom prst="parallelogram">
            <a:avLst>
              <a:gd name="adj" fmla="val 3651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rgbClr val="03264B"/>
              </a:solidFill>
              <a:cs typeface="+mn-ea"/>
              <a:sym typeface="+mn-lt"/>
            </a:endParaRPr>
          </a:p>
        </p:txBody>
      </p:sp>
      <p:sp>
        <p:nvSpPr>
          <p:cNvPr id="20" name="平行四边形 19">
            <a:extLst>
              <a:ext uri="{FF2B5EF4-FFF2-40B4-BE49-F238E27FC236}">
                <a16:creationId xmlns:a16="http://schemas.microsoft.com/office/drawing/2014/main" xmlns="" id="{41D11C66-5DF7-41F3-9434-DD3CF495D6D8}"/>
              </a:ext>
            </a:extLst>
          </p:cNvPr>
          <p:cNvSpPr/>
          <p:nvPr/>
        </p:nvSpPr>
        <p:spPr>
          <a:xfrm>
            <a:off x="8469462" y="1601234"/>
            <a:ext cx="2476807" cy="1860951"/>
          </a:xfrm>
          <a:prstGeom prst="parallelogram">
            <a:avLst>
              <a:gd name="adj" fmla="val 36510"/>
            </a:avLst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rgbClr val="03264B"/>
              </a:solidFill>
              <a:cs typeface="+mn-ea"/>
              <a:sym typeface="+mn-lt"/>
            </a:endParaRPr>
          </a:p>
        </p:txBody>
      </p:sp>
      <p:sp>
        <p:nvSpPr>
          <p:cNvPr id="21" name="平行四边形 20">
            <a:extLst>
              <a:ext uri="{FF2B5EF4-FFF2-40B4-BE49-F238E27FC236}">
                <a16:creationId xmlns:a16="http://schemas.microsoft.com/office/drawing/2014/main" xmlns="" id="{1FCBBB81-5F8E-4AFA-8EB3-B07403015BE3}"/>
              </a:ext>
            </a:extLst>
          </p:cNvPr>
          <p:cNvSpPr/>
          <p:nvPr/>
        </p:nvSpPr>
        <p:spPr>
          <a:xfrm>
            <a:off x="3973445" y="3546591"/>
            <a:ext cx="2476807" cy="1860951"/>
          </a:xfrm>
          <a:prstGeom prst="parallelogram">
            <a:avLst>
              <a:gd name="adj" fmla="val 3651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cs typeface="+mn-ea"/>
              <a:sym typeface="+mn-lt"/>
            </a:endParaRPr>
          </a:p>
        </p:txBody>
      </p:sp>
      <p:sp>
        <p:nvSpPr>
          <p:cNvPr id="22" name="平行四边形 21">
            <a:extLst>
              <a:ext uri="{FF2B5EF4-FFF2-40B4-BE49-F238E27FC236}">
                <a16:creationId xmlns:a16="http://schemas.microsoft.com/office/drawing/2014/main" xmlns="" id="{19FFD6C6-F9D4-48B7-9689-D72157F82BBF}"/>
              </a:ext>
            </a:extLst>
          </p:cNvPr>
          <p:cNvSpPr/>
          <p:nvPr/>
        </p:nvSpPr>
        <p:spPr>
          <a:xfrm>
            <a:off x="5870290" y="3546591"/>
            <a:ext cx="2476807" cy="1860951"/>
          </a:xfrm>
          <a:prstGeom prst="parallelogram">
            <a:avLst>
              <a:gd name="adj" fmla="val 36510"/>
            </a:avLst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rgbClr val="03264B"/>
              </a:solidFill>
              <a:cs typeface="+mn-ea"/>
              <a:sym typeface="+mn-lt"/>
            </a:endParaRPr>
          </a:p>
        </p:txBody>
      </p:sp>
      <p:sp>
        <p:nvSpPr>
          <p:cNvPr id="23" name="平行四边形 22">
            <a:extLst>
              <a:ext uri="{FF2B5EF4-FFF2-40B4-BE49-F238E27FC236}">
                <a16:creationId xmlns:a16="http://schemas.microsoft.com/office/drawing/2014/main" xmlns="" id="{6A78CF42-2156-4C4D-B69E-1E6352724E3E}"/>
              </a:ext>
            </a:extLst>
          </p:cNvPr>
          <p:cNvSpPr/>
          <p:nvPr/>
        </p:nvSpPr>
        <p:spPr>
          <a:xfrm>
            <a:off x="7771378" y="3546591"/>
            <a:ext cx="2476807" cy="1860951"/>
          </a:xfrm>
          <a:prstGeom prst="parallelogram">
            <a:avLst>
              <a:gd name="adj" fmla="val 3651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rgbClr val="03264B"/>
              </a:solidFill>
              <a:cs typeface="+mn-ea"/>
              <a:sym typeface="+mn-lt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4A40D7F8-BD4C-4BE0-832F-DF7E120E0647}"/>
              </a:ext>
            </a:extLst>
          </p:cNvPr>
          <p:cNvSpPr txBox="1"/>
          <p:nvPr/>
        </p:nvSpPr>
        <p:spPr>
          <a:xfrm>
            <a:off x="4447857" y="3861513"/>
            <a:ext cx="1422433" cy="124649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03264B"/>
                </a:solidFill>
                <a:cs typeface="+mn-ea"/>
                <a:sym typeface="+mn-lt"/>
              </a:rPr>
              <a:t>  </a:t>
            </a:r>
            <a:r>
              <a:rPr lang="zh-CN" altLang="en-US" sz="1200" b="1" dirty="0">
                <a:solidFill>
                  <a:srgbClr val="03264B"/>
                </a:solidFill>
                <a:cs typeface="+mn-ea"/>
                <a:sym typeface="+mn-lt"/>
              </a:rPr>
              <a:t>标题</a:t>
            </a:r>
            <a:endParaRPr lang="en-US" altLang="zh-CN" sz="1200" b="1" dirty="0">
              <a:solidFill>
                <a:srgbClr val="03264B"/>
              </a:solidFill>
              <a:cs typeface="+mn-ea"/>
              <a:sym typeface="+mn-lt"/>
            </a:endParaRPr>
          </a:p>
          <a:p>
            <a:r>
              <a:rPr lang="zh-CN" altLang="en-US" sz="1100" dirty="0">
                <a:solidFill>
                  <a:srgbClr val="03264B"/>
                </a:solidFill>
                <a:cs typeface="+mn-ea"/>
                <a:sym typeface="+mn-lt"/>
              </a:rPr>
              <a:t>单击此处添加您的文本，并根据需要修改文字的颜色及大小。单击此处添加您的文本</a:t>
            </a: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xmlns="" id="{EBF445D7-6623-4213-8E3B-25B80A1C2CB4}"/>
              </a:ext>
            </a:extLst>
          </p:cNvPr>
          <p:cNvSpPr txBox="1"/>
          <p:nvPr/>
        </p:nvSpPr>
        <p:spPr>
          <a:xfrm>
            <a:off x="3935346" y="5647763"/>
            <a:ext cx="6827510" cy="73866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单击此处添加您的文本，并根据需要修改文字的颜色及大小。单击此处添加您的文本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单击此处添加您的文本，并根据需要修改文字的颜色及大小。单击此处添加您的文本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单击此处添加您的文本，并根据需要修改文字的颜色及大小。单击此处添加您的文本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xmlns="" id="{6BAB474C-84CA-4425-828C-C63A276CB7B5}"/>
              </a:ext>
            </a:extLst>
          </p:cNvPr>
          <p:cNvSpPr txBox="1"/>
          <p:nvPr/>
        </p:nvSpPr>
        <p:spPr>
          <a:xfrm>
            <a:off x="7148336" y="1830555"/>
            <a:ext cx="1422433" cy="124649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03264B"/>
                </a:solidFill>
                <a:cs typeface="+mn-ea"/>
                <a:sym typeface="+mn-lt"/>
              </a:rPr>
              <a:t>  </a:t>
            </a:r>
            <a:r>
              <a:rPr lang="zh-CN" altLang="en-US" sz="1200" b="1" dirty="0">
                <a:solidFill>
                  <a:srgbClr val="03264B"/>
                </a:solidFill>
                <a:cs typeface="+mn-ea"/>
                <a:sym typeface="+mn-lt"/>
              </a:rPr>
              <a:t>标题</a:t>
            </a:r>
            <a:endParaRPr lang="en-US" altLang="zh-CN" sz="1200" b="1" dirty="0">
              <a:solidFill>
                <a:srgbClr val="03264B"/>
              </a:solidFill>
              <a:cs typeface="+mn-ea"/>
              <a:sym typeface="+mn-lt"/>
            </a:endParaRPr>
          </a:p>
          <a:p>
            <a:r>
              <a:rPr lang="zh-CN" altLang="en-US" sz="1100" dirty="0">
                <a:solidFill>
                  <a:srgbClr val="03264B"/>
                </a:solidFill>
                <a:cs typeface="+mn-ea"/>
                <a:sym typeface="+mn-lt"/>
              </a:rPr>
              <a:t>单击此处添加您的文本，并根据需要修改文字的颜色及大小。单击此处添加您的文本</a:t>
            </a: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xmlns="" id="{79A335A3-41A2-41AB-B648-6F53E3B71BBF}"/>
              </a:ext>
            </a:extLst>
          </p:cNvPr>
          <p:cNvSpPr txBox="1"/>
          <p:nvPr/>
        </p:nvSpPr>
        <p:spPr>
          <a:xfrm>
            <a:off x="8372438" y="3853818"/>
            <a:ext cx="1422433" cy="124649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03264B"/>
                </a:solidFill>
                <a:cs typeface="+mn-ea"/>
                <a:sym typeface="+mn-lt"/>
              </a:rPr>
              <a:t>  </a:t>
            </a:r>
            <a:r>
              <a:rPr lang="zh-CN" altLang="en-US" sz="1200" b="1" dirty="0">
                <a:solidFill>
                  <a:srgbClr val="03264B"/>
                </a:solidFill>
                <a:cs typeface="+mn-ea"/>
                <a:sym typeface="+mn-lt"/>
              </a:rPr>
              <a:t>标题</a:t>
            </a:r>
            <a:endParaRPr lang="en-US" altLang="zh-CN" sz="1200" b="1" dirty="0">
              <a:solidFill>
                <a:srgbClr val="03264B"/>
              </a:solidFill>
              <a:cs typeface="+mn-ea"/>
              <a:sym typeface="+mn-lt"/>
            </a:endParaRPr>
          </a:p>
          <a:p>
            <a:r>
              <a:rPr lang="zh-CN" altLang="en-US" sz="1100" dirty="0">
                <a:solidFill>
                  <a:srgbClr val="03264B"/>
                </a:solidFill>
                <a:cs typeface="+mn-ea"/>
                <a:sym typeface="+mn-lt"/>
              </a:rPr>
              <a:t>单击此处添加您的文本，并根据需要修改文字的颜色及大小。单击此处添加您的文本</a:t>
            </a:r>
          </a:p>
        </p:txBody>
      </p:sp>
    </p:spTree>
    <p:extLst>
      <p:ext uri="{BB962C8B-B14F-4D97-AF65-F5344CB8AC3E}">
        <p14:creationId xmlns:p14="http://schemas.microsoft.com/office/powerpoint/2010/main" val="296048724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5">
            <a:extLst>
              <a:ext uri="{FF2B5EF4-FFF2-40B4-BE49-F238E27FC236}">
                <a16:creationId xmlns:a16="http://schemas.microsoft.com/office/drawing/2014/main" xmlns="" id="{EF82D839-35B0-4922-8E3D-E37BAB3C1B05}"/>
              </a:ext>
            </a:extLst>
          </p:cNvPr>
          <p:cNvSpPr>
            <a:spLocks/>
          </p:cNvSpPr>
          <p:nvPr/>
        </p:nvSpPr>
        <p:spPr bwMode="auto">
          <a:xfrm>
            <a:off x="-157089" y="-59961"/>
            <a:ext cx="12379569" cy="7164145"/>
          </a:xfrm>
          <a:custGeom>
            <a:avLst/>
            <a:gdLst>
              <a:gd name="connsiteX0" fmla="*/ 0 w 7732730"/>
              <a:gd name="connsiteY0" fmla="*/ 0 h 6861819"/>
              <a:gd name="connsiteX1" fmla="*/ 7732730 w 7732730"/>
              <a:gd name="connsiteY1" fmla="*/ 0 h 6861819"/>
              <a:gd name="connsiteX2" fmla="*/ 7732730 w 7732730"/>
              <a:gd name="connsiteY2" fmla="*/ 6861819 h 6861819"/>
              <a:gd name="connsiteX3" fmla="*/ 0 w 7732730"/>
              <a:gd name="connsiteY3" fmla="*/ 6861819 h 6861819"/>
              <a:gd name="connsiteX4" fmla="*/ 0 w 7732730"/>
              <a:gd name="connsiteY4" fmla="*/ 0 h 6861819"/>
              <a:gd name="connsiteX0" fmla="*/ 0 w 7732730"/>
              <a:gd name="connsiteY0" fmla="*/ 0 h 6861819"/>
              <a:gd name="connsiteX1" fmla="*/ 5109451 w 7732730"/>
              <a:gd name="connsiteY1" fmla="*/ 0 h 6861819"/>
              <a:gd name="connsiteX2" fmla="*/ 7732730 w 7732730"/>
              <a:gd name="connsiteY2" fmla="*/ 6861819 h 6861819"/>
              <a:gd name="connsiteX3" fmla="*/ 0 w 7732730"/>
              <a:gd name="connsiteY3" fmla="*/ 6861819 h 6861819"/>
              <a:gd name="connsiteX4" fmla="*/ 0 w 7732730"/>
              <a:gd name="connsiteY4" fmla="*/ 0 h 6861819"/>
              <a:gd name="connsiteX0" fmla="*/ 0 w 5109451"/>
              <a:gd name="connsiteY0" fmla="*/ 0 h 6876809"/>
              <a:gd name="connsiteX1" fmla="*/ 5109451 w 5109451"/>
              <a:gd name="connsiteY1" fmla="*/ 0 h 6876809"/>
              <a:gd name="connsiteX2" fmla="*/ 3520494 w 5109451"/>
              <a:gd name="connsiteY2" fmla="*/ 6876809 h 6876809"/>
              <a:gd name="connsiteX3" fmla="*/ 0 w 5109451"/>
              <a:gd name="connsiteY3" fmla="*/ 6861819 h 6876809"/>
              <a:gd name="connsiteX4" fmla="*/ 0 w 5109451"/>
              <a:gd name="connsiteY4" fmla="*/ 0 h 6876809"/>
              <a:gd name="connsiteX0" fmla="*/ 0 w 3685386"/>
              <a:gd name="connsiteY0" fmla="*/ 14990 h 6891799"/>
              <a:gd name="connsiteX1" fmla="*/ 3685386 w 3685386"/>
              <a:gd name="connsiteY1" fmla="*/ 0 h 6891799"/>
              <a:gd name="connsiteX2" fmla="*/ 3520494 w 3685386"/>
              <a:gd name="connsiteY2" fmla="*/ 6891799 h 6891799"/>
              <a:gd name="connsiteX3" fmla="*/ 0 w 3685386"/>
              <a:gd name="connsiteY3" fmla="*/ 6876809 h 6891799"/>
              <a:gd name="connsiteX4" fmla="*/ 0 w 3685386"/>
              <a:gd name="connsiteY4" fmla="*/ 14990 h 6891799"/>
              <a:gd name="connsiteX0" fmla="*/ 0 w 3730356"/>
              <a:gd name="connsiteY0" fmla="*/ 14990 h 6891799"/>
              <a:gd name="connsiteX1" fmla="*/ 3685386 w 3730356"/>
              <a:gd name="connsiteY1" fmla="*/ 0 h 6891799"/>
              <a:gd name="connsiteX2" fmla="*/ 3730356 w 3730356"/>
              <a:gd name="connsiteY2" fmla="*/ 6891799 h 6891799"/>
              <a:gd name="connsiteX3" fmla="*/ 0 w 3730356"/>
              <a:gd name="connsiteY3" fmla="*/ 6876809 h 6891799"/>
              <a:gd name="connsiteX4" fmla="*/ 0 w 3730356"/>
              <a:gd name="connsiteY4" fmla="*/ 14990 h 6891799"/>
              <a:gd name="connsiteX0" fmla="*/ 0 w 3689178"/>
              <a:gd name="connsiteY0" fmla="*/ 14990 h 6891799"/>
              <a:gd name="connsiteX1" fmla="*/ 3685386 w 3689178"/>
              <a:gd name="connsiteY1" fmla="*/ 0 h 6891799"/>
              <a:gd name="connsiteX2" fmla="*/ 3689178 w 3689178"/>
              <a:gd name="connsiteY2" fmla="*/ 6891799 h 6891799"/>
              <a:gd name="connsiteX3" fmla="*/ 0 w 3689178"/>
              <a:gd name="connsiteY3" fmla="*/ 6876809 h 6891799"/>
              <a:gd name="connsiteX4" fmla="*/ 0 w 3689178"/>
              <a:gd name="connsiteY4" fmla="*/ 14990 h 6891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89178" h="6891799">
                <a:moveTo>
                  <a:pt x="0" y="14990"/>
                </a:moveTo>
                <a:lnTo>
                  <a:pt x="3685386" y="0"/>
                </a:lnTo>
                <a:lnTo>
                  <a:pt x="3689178" y="6891799"/>
                </a:lnTo>
                <a:lnTo>
                  <a:pt x="0" y="6876809"/>
                </a:lnTo>
                <a:lnTo>
                  <a:pt x="0" y="14990"/>
                </a:lnTo>
                <a:close/>
              </a:path>
            </a:pathLst>
          </a:custGeom>
          <a:solidFill>
            <a:srgbClr val="E24E0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3" name="矩形 6">
            <a:extLst>
              <a:ext uri="{FF2B5EF4-FFF2-40B4-BE49-F238E27FC236}">
                <a16:creationId xmlns:a16="http://schemas.microsoft.com/office/drawing/2014/main" xmlns="" id="{9D09A89F-E608-4823-966D-077A452490A7}"/>
              </a:ext>
            </a:extLst>
          </p:cNvPr>
          <p:cNvSpPr>
            <a:spLocks/>
          </p:cNvSpPr>
          <p:nvPr/>
        </p:nvSpPr>
        <p:spPr bwMode="auto">
          <a:xfrm>
            <a:off x="-212910" y="726831"/>
            <a:ext cx="12525779" cy="6503477"/>
          </a:xfrm>
          <a:custGeom>
            <a:avLst/>
            <a:gdLst>
              <a:gd name="connsiteX0" fmla="*/ 0 w 7365166"/>
              <a:gd name="connsiteY0" fmla="*/ 0 h 6858286"/>
              <a:gd name="connsiteX1" fmla="*/ 7365166 w 7365166"/>
              <a:gd name="connsiteY1" fmla="*/ 0 h 6858286"/>
              <a:gd name="connsiteX2" fmla="*/ 7365166 w 7365166"/>
              <a:gd name="connsiteY2" fmla="*/ 6858286 h 6858286"/>
              <a:gd name="connsiteX3" fmla="*/ 0 w 7365166"/>
              <a:gd name="connsiteY3" fmla="*/ 6858286 h 6858286"/>
              <a:gd name="connsiteX4" fmla="*/ 0 w 7365166"/>
              <a:gd name="connsiteY4" fmla="*/ 0 h 6858286"/>
              <a:gd name="connsiteX0" fmla="*/ 0 w 7365166"/>
              <a:gd name="connsiteY0" fmla="*/ 0 h 6858286"/>
              <a:gd name="connsiteX1" fmla="*/ 7365166 w 7365166"/>
              <a:gd name="connsiteY1" fmla="*/ 0 h 6858286"/>
              <a:gd name="connsiteX2" fmla="*/ 7365166 w 7365166"/>
              <a:gd name="connsiteY2" fmla="*/ 6858286 h 6858286"/>
              <a:gd name="connsiteX3" fmla="*/ 2653259 w 7365166"/>
              <a:gd name="connsiteY3" fmla="*/ 6843296 h 6858286"/>
              <a:gd name="connsiteX4" fmla="*/ 0 w 7365166"/>
              <a:gd name="connsiteY4" fmla="*/ 0 h 6858286"/>
              <a:gd name="connsiteX0" fmla="*/ 0 w 7365166"/>
              <a:gd name="connsiteY0" fmla="*/ 0 h 6858286"/>
              <a:gd name="connsiteX1" fmla="*/ 7365166 w 7365166"/>
              <a:gd name="connsiteY1" fmla="*/ 0 h 6858286"/>
              <a:gd name="connsiteX2" fmla="*/ 7365166 w 7365166"/>
              <a:gd name="connsiteY2" fmla="*/ 6858286 h 6858286"/>
              <a:gd name="connsiteX3" fmla="*/ 2623278 w 7365166"/>
              <a:gd name="connsiteY3" fmla="*/ 6858286 h 6858286"/>
              <a:gd name="connsiteX4" fmla="*/ 0 w 7365166"/>
              <a:gd name="connsiteY4" fmla="*/ 0 h 6858286"/>
              <a:gd name="connsiteX0" fmla="*/ 0 w 7365166"/>
              <a:gd name="connsiteY0" fmla="*/ 0 h 6903256"/>
              <a:gd name="connsiteX1" fmla="*/ 7365166 w 7365166"/>
              <a:gd name="connsiteY1" fmla="*/ 0 h 6903256"/>
              <a:gd name="connsiteX2" fmla="*/ 7365166 w 7365166"/>
              <a:gd name="connsiteY2" fmla="*/ 6858286 h 6903256"/>
              <a:gd name="connsiteX3" fmla="*/ 59960 w 7365166"/>
              <a:gd name="connsiteY3" fmla="*/ 6903256 h 6903256"/>
              <a:gd name="connsiteX4" fmla="*/ 0 w 7365166"/>
              <a:gd name="connsiteY4" fmla="*/ 0 h 6903256"/>
              <a:gd name="connsiteX0" fmla="*/ 15077 w 7380243"/>
              <a:gd name="connsiteY0" fmla="*/ 0 h 6971518"/>
              <a:gd name="connsiteX1" fmla="*/ 7380243 w 7380243"/>
              <a:gd name="connsiteY1" fmla="*/ 0 h 6971518"/>
              <a:gd name="connsiteX2" fmla="*/ 7380243 w 7380243"/>
              <a:gd name="connsiteY2" fmla="*/ 6858286 h 6971518"/>
              <a:gd name="connsiteX3" fmla="*/ 0 w 7380243"/>
              <a:gd name="connsiteY3" fmla="*/ 6971518 h 6971518"/>
              <a:gd name="connsiteX4" fmla="*/ 15077 w 7380243"/>
              <a:gd name="connsiteY4" fmla="*/ 0 h 6971518"/>
              <a:gd name="connsiteX0" fmla="*/ 15077 w 7399002"/>
              <a:gd name="connsiteY0" fmla="*/ 0 h 6971518"/>
              <a:gd name="connsiteX1" fmla="*/ 7380243 w 7399002"/>
              <a:gd name="connsiteY1" fmla="*/ 0 h 6971518"/>
              <a:gd name="connsiteX2" fmla="*/ 7399002 w 7399002"/>
              <a:gd name="connsiteY2" fmla="*/ 6926548 h 6971518"/>
              <a:gd name="connsiteX3" fmla="*/ 0 w 7399002"/>
              <a:gd name="connsiteY3" fmla="*/ 6971518 h 6971518"/>
              <a:gd name="connsiteX4" fmla="*/ 15077 w 7399002"/>
              <a:gd name="connsiteY4" fmla="*/ 0 h 6971518"/>
              <a:gd name="connsiteX0" fmla="*/ 15077 w 7399002"/>
              <a:gd name="connsiteY0" fmla="*/ 0 h 7039780"/>
              <a:gd name="connsiteX1" fmla="*/ 7380243 w 7399002"/>
              <a:gd name="connsiteY1" fmla="*/ 0 h 7039780"/>
              <a:gd name="connsiteX2" fmla="*/ 7399002 w 7399002"/>
              <a:gd name="connsiteY2" fmla="*/ 6926548 h 7039780"/>
              <a:gd name="connsiteX3" fmla="*/ 0 w 7399002"/>
              <a:gd name="connsiteY3" fmla="*/ 7039780 h 7039780"/>
              <a:gd name="connsiteX4" fmla="*/ 15077 w 7399002"/>
              <a:gd name="connsiteY4" fmla="*/ 0 h 7039780"/>
              <a:gd name="connsiteX0" fmla="*/ 15077 w 7417761"/>
              <a:gd name="connsiteY0" fmla="*/ 0 h 7039780"/>
              <a:gd name="connsiteX1" fmla="*/ 7380243 w 7417761"/>
              <a:gd name="connsiteY1" fmla="*/ 0 h 7039780"/>
              <a:gd name="connsiteX2" fmla="*/ 7417761 w 7417761"/>
              <a:gd name="connsiteY2" fmla="*/ 6943613 h 7039780"/>
              <a:gd name="connsiteX3" fmla="*/ 0 w 7417761"/>
              <a:gd name="connsiteY3" fmla="*/ 7039780 h 7039780"/>
              <a:gd name="connsiteX4" fmla="*/ 15077 w 7417761"/>
              <a:gd name="connsiteY4" fmla="*/ 0 h 7039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17761" h="7039780">
                <a:moveTo>
                  <a:pt x="15077" y="0"/>
                </a:moveTo>
                <a:lnTo>
                  <a:pt x="7380243" y="0"/>
                </a:lnTo>
                <a:lnTo>
                  <a:pt x="7417761" y="6943613"/>
                </a:lnTo>
                <a:lnTo>
                  <a:pt x="0" y="7039780"/>
                </a:lnTo>
                <a:cubicBezTo>
                  <a:pt x="5026" y="4715941"/>
                  <a:pt x="10051" y="2323839"/>
                  <a:pt x="15077" y="0"/>
                </a:cubicBezTo>
                <a:close/>
              </a:path>
            </a:pathLst>
          </a:custGeom>
          <a:solidFill>
            <a:srgbClr val="042F50">
              <a:lumMod val="90000"/>
              <a:lumOff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44" name="组合 43">
            <a:extLst>
              <a:ext uri="{FF2B5EF4-FFF2-40B4-BE49-F238E27FC236}">
                <a16:creationId xmlns:a16="http://schemas.microsoft.com/office/drawing/2014/main" xmlns="" id="{40F9307C-346E-4A40-B0A4-6717F772EE8C}"/>
              </a:ext>
            </a:extLst>
          </p:cNvPr>
          <p:cNvGrpSpPr/>
          <p:nvPr/>
        </p:nvGrpSpPr>
        <p:grpSpPr>
          <a:xfrm>
            <a:off x="-111133" y="-59961"/>
            <a:ext cx="3893025" cy="830997"/>
            <a:chOff x="76436" y="192487"/>
            <a:chExt cx="3893025" cy="830997"/>
          </a:xfrm>
        </p:grpSpPr>
        <p:sp>
          <p:nvSpPr>
            <p:cNvPr id="45" name="任意多边形 61">
              <a:extLst>
                <a:ext uri="{FF2B5EF4-FFF2-40B4-BE49-F238E27FC236}">
                  <a16:creationId xmlns:a16="http://schemas.microsoft.com/office/drawing/2014/main" xmlns="" id="{9DCB5D6F-E74C-4EF5-9352-BEBC24F10F9B}"/>
                </a:ext>
              </a:extLst>
            </p:cNvPr>
            <p:cNvSpPr/>
            <p:nvPr/>
          </p:nvSpPr>
          <p:spPr>
            <a:xfrm>
              <a:off x="283764" y="807273"/>
              <a:ext cx="277798" cy="121454"/>
            </a:xfrm>
            <a:custGeom>
              <a:avLst/>
              <a:gdLst>
                <a:gd name="connsiteX0" fmla="*/ 0 w 1388493"/>
                <a:gd name="connsiteY0" fmla="*/ 0 h 609600"/>
                <a:gd name="connsiteX1" fmla="*/ 150486 w 1388493"/>
                <a:gd name="connsiteY1" fmla="*/ 0 h 609600"/>
                <a:gd name="connsiteX2" fmla="*/ 150486 w 1388493"/>
                <a:gd name="connsiteY2" fmla="*/ 459114 h 609600"/>
                <a:gd name="connsiteX3" fmla="*/ 1388493 w 1388493"/>
                <a:gd name="connsiteY3" fmla="*/ 459114 h 609600"/>
                <a:gd name="connsiteX4" fmla="*/ 1388493 w 1388493"/>
                <a:gd name="connsiteY4" fmla="*/ 609600 h 609600"/>
                <a:gd name="connsiteX5" fmla="*/ 0 w 1388493"/>
                <a:gd name="connsiteY5" fmla="*/ 609600 h 609600"/>
                <a:gd name="connsiteX6" fmla="*/ 0 w 1388493"/>
                <a:gd name="connsiteY6" fmla="*/ 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88493" h="609600">
                  <a:moveTo>
                    <a:pt x="0" y="0"/>
                  </a:moveTo>
                  <a:lnTo>
                    <a:pt x="150486" y="0"/>
                  </a:lnTo>
                  <a:lnTo>
                    <a:pt x="150486" y="459114"/>
                  </a:lnTo>
                  <a:lnTo>
                    <a:pt x="1388493" y="459114"/>
                  </a:lnTo>
                  <a:lnTo>
                    <a:pt x="1388493" y="609600"/>
                  </a:lnTo>
                  <a:lnTo>
                    <a:pt x="0" y="609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6" name="任意多边形 90">
              <a:extLst>
                <a:ext uri="{FF2B5EF4-FFF2-40B4-BE49-F238E27FC236}">
                  <a16:creationId xmlns:a16="http://schemas.microsoft.com/office/drawing/2014/main" xmlns="" id="{94590C2D-E029-4C58-A4AD-686C292B7E03}"/>
                </a:ext>
              </a:extLst>
            </p:cNvPr>
            <p:cNvSpPr/>
            <p:nvPr/>
          </p:nvSpPr>
          <p:spPr>
            <a:xfrm>
              <a:off x="817244" y="807273"/>
              <a:ext cx="277577" cy="121454"/>
            </a:xfrm>
            <a:custGeom>
              <a:avLst/>
              <a:gdLst>
                <a:gd name="connsiteX0" fmla="*/ 1236905 w 1387391"/>
                <a:gd name="connsiteY0" fmla="*/ 0 h 609600"/>
                <a:gd name="connsiteX1" fmla="*/ 1387391 w 1387391"/>
                <a:gd name="connsiteY1" fmla="*/ 0 h 609600"/>
                <a:gd name="connsiteX2" fmla="*/ 1387391 w 1387391"/>
                <a:gd name="connsiteY2" fmla="*/ 609600 h 609600"/>
                <a:gd name="connsiteX3" fmla="*/ 0 w 1387391"/>
                <a:gd name="connsiteY3" fmla="*/ 609600 h 609600"/>
                <a:gd name="connsiteX4" fmla="*/ 0 w 1387391"/>
                <a:gd name="connsiteY4" fmla="*/ 459114 h 609600"/>
                <a:gd name="connsiteX5" fmla="*/ 1236905 w 1387391"/>
                <a:gd name="connsiteY5" fmla="*/ 459114 h 609600"/>
                <a:gd name="connsiteX6" fmla="*/ 1236905 w 1387391"/>
                <a:gd name="connsiteY6" fmla="*/ 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87391" h="609600">
                  <a:moveTo>
                    <a:pt x="1236905" y="0"/>
                  </a:moveTo>
                  <a:lnTo>
                    <a:pt x="1387391" y="0"/>
                  </a:lnTo>
                  <a:lnTo>
                    <a:pt x="1387391" y="609600"/>
                  </a:lnTo>
                  <a:lnTo>
                    <a:pt x="0" y="609600"/>
                  </a:lnTo>
                  <a:lnTo>
                    <a:pt x="0" y="459114"/>
                  </a:lnTo>
                  <a:lnTo>
                    <a:pt x="1236905" y="459114"/>
                  </a:lnTo>
                  <a:lnTo>
                    <a:pt x="123690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7" name="文本框 46">
              <a:extLst>
                <a:ext uri="{FF2B5EF4-FFF2-40B4-BE49-F238E27FC236}">
                  <a16:creationId xmlns:a16="http://schemas.microsoft.com/office/drawing/2014/main" xmlns="" id="{45C5CC4F-0A36-4964-AF5D-A478D31C6C69}"/>
                </a:ext>
              </a:extLst>
            </p:cNvPr>
            <p:cNvSpPr txBox="1"/>
            <p:nvPr/>
          </p:nvSpPr>
          <p:spPr>
            <a:xfrm>
              <a:off x="422663" y="192487"/>
              <a:ext cx="49303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4800" dirty="0">
                  <a:solidFill>
                    <a:prstClr val="white"/>
                  </a:solidFill>
                  <a:cs typeface="+mn-ea"/>
                  <a:sym typeface="+mn-lt"/>
                </a:rPr>
                <a:t>1</a:t>
              </a:r>
              <a:endParaRPr lang="zh-CN" altLang="en-US" sz="48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48" name="任意多边形 92">
              <a:extLst>
                <a:ext uri="{FF2B5EF4-FFF2-40B4-BE49-F238E27FC236}">
                  <a16:creationId xmlns:a16="http://schemas.microsoft.com/office/drawing/2014/main" xmlns="" id="{CBC53079-EF69-4124-BECC-4BF3F0A340F5}"/>
                </a:ext>
              </a:extLst>
            </p:cNvPr>
            <p:cNvSpPr/>
            <p:nvPr/>
          </p:nvSpPr>
          <p:spPr>
            <a:xfrm>
              <a:off x="282936" y="254000"/>
              <a:ext cx="811057" cy="276403"/>
            </a:xfrm>
            <a:custGeom>
              <a:avLst/>
              <a:gdLst>
                <a:gd name="connsiteX0" fmla="*/ 0 w 4331171"/>
                <a:gd name="connsiteY0" fmla="*/ 0 h 1476034"/>
                <a:gd name="connsiteX1" fmla="*/ 4331171 w 4331171"/>
                <a:gd name="connsiteY1" fmla="*/ 0 h 1476034"/>
                <a:gd name="connsiteX2" fmla="*/ 4331171 w 4331171"/>
                <a:gd name="connsiteY2" fmla="*/ 1476034 h 1476034"/>
                <a:gd name="connsiteX3" fmla="*/ 4180181 w 4331171"/>
                <a:gd name="connsiteY3" fmla="*/ 1476034 h 1476034"/>
                <a:gd name="connsiteX4" fmla="*/ 4180181 w 4331171"/>
                <a:gd name="connsiteY4" fmla="*/ 150990 h 1476034"/>
                <a:gd name="connsiteX5" fmla="*/ 150990 w 4331171"/>
                <a:gd name="connsiteY5" fmla="*/ 150990 h 1476034"/>
                <a:gd name="connsiteX6" fmla="*/ 150990 w 4331171"/>
                <a:gd name="connsiteY6" fmla="*/ 1476034 h 1476034"/>
                <a:gd name="connsiteX7" fmla="*/ 0 w 4331171"/>
                <a:gd name="connsiteY7" fmla="*/ 1476034 h 1476034"/>
                <a:gd name="connsiteX8" fmla="*/ 0 w 4331171"/>
                <a:gd name="connsiteY8" fmla="*/ 0 h 1476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31171" h="1476034">
                  <a:moveTo>
                    <a:pt x="0" y="0"/>
                  </a:moveTo>
                  <a:lnTo>
                    <a:pt x="4331171" y="0"/>
                  </a:lnTo>
                  <a:lnTo>
                    <a:pt x="4331171" y="1476034"/>
                  </a:lnTo>
                  <a:lnTo>
                    <a:pt x="4180181" y="1476034"/>
                  </a:lnTo>
                  <a:lnTo>
                    <a:pt x="4180181" y="150990"/>
                  </a:lnTo>
                  <a:lnTo>
                    <a:pt x="150990" y="150990"/>
                  </a:lnTo>
                  <a:lnTo>
                    <a:pt x="150990" y="1476034"/>
                  </a:lnTo>
                  <a:lnTo>
                    <a:pt x="0" y="14760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9" name="矩形 48">
              <a:extLst>
                <a:ext uri="{FF2B5EF4-FFF2-40B4-BE49-F238E27FC236}">
                  <a16:creationId xmlns:a16="http://schemas.microsoft.com/office/drawing/2014/main" xmlns="" id="{B9DA2E71-A837-498B-AA19-665B33FF0FC1}"/>
                </a:ext>
              </a:extLst>
            </p:cNvPr>
            <p:cNvSpPr/>
            <p:nvPr/>
          </p:nvSpPr>
          <p:spPr>
            <a:xfrm rot="19852046">
              <a:off x="76436" y="952418"/>
              <a:ext cx="390110" cy="134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50" name="直接连接符 49">
              <a:extLst>
                <a:ext uri="{FF2B5EF4-FFF2-40B4-BE49-F238E27FC236}">
                  <a16:creationId xmlns:a16="http://schemas.microsoft.com/office/drawing/2014/main" xmlns="" id="{C3F3566E-FA2B-425F-AAA3-296537A2C1A3}"/>
                </a:ext>
              </a:extLst>
            </p:cNvPr>
            <p:cNvCxnSpPr/>
            <p:nvPr/>
          </p:nvCxnSpPr>
          <p:spPr>
            <a:xfrm flipV="1">
              <a:off x="125425" y="750208"/>
              <a:ext cx="410544" cy="230085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文本框 50">
              <a:extLst>
                <a:ext uri="{FF2B5EF4-FFF2-40B4-BE49-F238E27FC236}">
                  <a16:creationId xmlns:a16="http://schemas.microsoft.com/office/drawing/2014/main" xmlns="" id="{1D873468-52E6-47BD-B980-B7811A0BFF8E}"/>
                </a:ext>
              </a:extLst>
            </p:cNvPr>
            <p:cNvSpPr txBox="1"/>
            <p:nvPr/>
          </p:nvSpPr>
          <p:spPr>
            <a:xfrm>
              <a:off x="1171384" y="310382"/>
              <a:ext cx="279807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solidFill>
                    <a:schemeClr val="bg1"/>
                  </a:solidFill>
                  <a:cs typeface="+mn-ea"/>
                  <a:sym typeface="+mn-lt"/>
                </a:rPr>
                <a:t>第一部分</a:t>
              </a:r>
            </a:p>
          </p:txBody>
        </p:sp>
      </p:grpSp>
      <p:sp>
        <p:nvSpPr>
          <p:cNvPr id="35" name="ïṩļíďê">
            <a:extLst>
              <a:ext uri="{FF2B5EF4-FFF2-40B4-BE49-F238E27FC236}">
                <a16:creationId xmlns:a16="http://schemas.microsoft.com/office/drawing/2014/main" xmlns="" id="{856C545A-4EED-4BCD-87A0-FBFAAC43D371}"/>
              </a:ext>
            </a:extLst>
          </p:cNvPr>
          <p:cNvSpPr/>
          <p:nvPr/>
        </p:nvSpPr>
        <p:spPr>
          <a:xfrm rot="4467872">
            <a:off x="2629738" y="209620"/>
            <a:ext cx="2993287" cy="7321223"/>
          </a:xfrm>
          <a:custGeom>
            <a:avLst/>
            <a:gdLst>
              <a:gd name="connsiteX0" fmla="*/ 0 w 2509349"/>
              <a:gd name="connsiteY0" fmla="*/ 920892 h 5845091"/>
              <a:gd name="connsiteX1" fmla="*/ 787500 w 2509349"/>
              <a:gd name="connsiteY1" fmla="*/ 0 h 5845091"/>
              <a:gd name="connsiteX2" fmla="*/ 1575000 w 2509349"/>
              <a:gd name="connsiteY2" fmla="*/ 920892 h 5845091"/>
              <a:gd name="connsiteX3" fmla="*/ 1187433 w 2509349"/>
              <a:gd name="connsiteY3" fmla="*/ 920892 h 5845091"/>
              <a:gd name="connsiteX4" fmla="*/ 1188269 w 2509349"/>
              <a:gd name="connsiteY4" fmla="*/ 939317 h 5845091"/>
              <a:gd name="connsiteX5" fmla="*/ 2479938 w 2509349"/>
              <a:gd name="connsiteY5" fmla="*/ 5648195 h 5845091"/>
              <a:gd name="connsiteX6" fmla="*/ 2438040 w 2509349"/>
              <a:gd name="connsiteY6" fmla="*/ 5844046 h 5845091"/>
              <a:gd name="connsiteX7" fmla="*/ 408837 w 2509349"/>
              <a:gd name="connsiteY7" fmla="*/ 1045694 h 5845091"/>
              <a:gd name="connsiteX8" fmla="*/ 402966 w 2509349"/>
              <a:gd name="connsiteY8" fmla="*/ 920892 h 5845091"/>
              <a:gd name="connsiteX0-1" fmla="*/ 0 w 2472714"/>
              <a:gd name="connsiteY0-2" fmla="*/ 920892 h 5844231"/>
              <a:gd name="connsiteX1-3" fmla="*/ 787500 w 2472714"/>
              <a:gd name="connsiteY1-4" fmla="*/ 0 h 5844231"/>
              <a:gd name="connsiteX2-5" fmla="*/ 1575000 w 2472714"/>
              <a:gd name="connsiteY2-6" fmla="*/ 920892 h 5844231"/>
              <a:gd name="connsiteX3-7" fmla="*/ 1187433 w 2472714"/>
              <a:gd name="connsiteY3-8" fmla="*/ 920892 h 5844231"/>
              <a:gd name="connsiteX4-9" fmla="*/ 1188269 w 2472714"/>
              <a:gd name="connsiteY4-10" fmla="*/ 939317 h 5844231"/>
              <a:gd name="connsiteX5-11" fmla="*/ 2433665 w 2472714"/>
              <a:gd name="connsiteY5-12" fmla="*/ 5635332 h 5844231"/>
              <a:gd name="connsiteX6-13" fmla="*/ 2438040 w 2472714"/>
              <a:gd name="connsiteY6-14" fmla="*/ 5844046 h 5844231"/>
              <a:gd name="connsiteX7-15" fmla="*/ 408837 w 2472714"/>
              <a:gd name="connsiteY7-16" fmla="*/ 1045694 h 5844231"/>
              <a:gd name="connsiteX8-17" fmla="*/ 402966 w 2472714"/>
              <a:gd name="connsiteY8-18" fmla="*/ 920892 h 5844231"/>
              <a:gd name="connsiteX9" fmla="*/ 0 w 2472714"/>
              <a:gd name="connsiteY9" fmla="*/ 920892 h 5844231"/>
              <a:gd name="connsiteX0-19" fmla="*/ 0 w 2438040"/>
              <a:gd name="connsiteY0-20" fmla="*/ 920892 h 5844046"/>
              <a:gd name="connsiteX1-21" fmla="*/ 787500 w 2438040"/>
              <a:gd name="connsiteY1-22" fmla="*/ 0 h 5844046"/>
              <a:gd name="connsiteX2-23" fmla="*/ 1575000 w 2438040"/>
              <a:gd name="connsiteY2-24" fmla="*/ 920892 h 5844046"/>
              <a:gd name="connsiteX3-25" fmla="*/ 1187433 w 2438040"/>
              <a:gd name="connsiteY3-26" fmla="*/ 920892 h 5844046"/>
              <a:gd name="connsiteX4-27" fmla="*/ 1188269 w 2438040"/>
              <a:gd name="connsiteY4-28" fmla="*/ 939317 h 5844046"/>
              <a:gd name="connsiteX5-29" fmla="*/ 2433665 w 2438040"/>
              <a:gd name="connsiteY5-30" fmla="*/ 5635332 h 5844046"/>
              <a:gd name="connsiteX6-31" fmla="*/ 2438040 w 2438040"/>
              <a:gd name="connsiteY6-32" fmla="*/ 5844046 h 5844046"/>
              <a:gd name="connsiteX7-33" fmla="*/ 408837 w 2438040"/>
              <a:gd name="connsiteY7-34" fmla="*/ 1045694 h 5844046"/>
              <a:gd name="connsiteX8-35" fmla="*/ 402966 w 2438040"/>
              <a:gd name="connsiteY8-36" fmla="*/ 920892 h 5844046"/>
              <a:gd name="connsiteX9-37" fmla="*/ 0 w 2438040"/>
              <a:gd name="connsiteY9-38" fmla="*/ 920892 h 5844046"/>
              <a:gd name="connsiteX0-39" fmla="*/ 0 w 2438040"/>
              <a:gd name="connsiteY0-40" fmla="*/ 920892 h 5844046"/>
              <a:gd name="connsiteX1-41" fmla="*/ 787500 w 2438040"/>
              <a:gd name="connsiteY1-42" fmla="*/ 0 h 5844046"/>
              <a:gd name="connsiteX2-43" fmla="*/ 1575000 w 2438040"/>
              <a:gd name="connsiteY2-44" fmla="*/ 920892 h 5844046"/>
              <a:gd name="connsiteX3-45" fmla="*/ 1187433 w 2438040"/>
              <a:gd name="connsiteY3-46" fmla="*/ 920892 h 5844046"/>
              <a:gd name="connsiteX4-47" fmla="*/ 1188269 w 2438040"/>
              <a:gd name="connsiteY4-48" fmla="*/ 939317 h 5844046"/>
              <a:gd name="connsiteX5-49" fmla="*/ 2433665 w 2438040"/>
              <a:gd name="connsiteY5-50" fmla="*/ 5635332 h 5844046"/>
              <a:gd name="connsiteX6-51" fmla="*/ 2438040 w 2438040"/>
              <a:gd name="connsiteY6-52" fmla="*/ 5844046 h 5844046"/>
              <a:gd name="connsiteX7-53" fmla="*/ 408837 w 2438040"/>
              <a:gd name="connsiteY7-54" fmla="*/ 1045694 h 5844046"/>
              <a:gd name="connsiteX8-55" fmla="*/ 402966 w 2438040"/>
              <a:gd name="connsiteY8-56" fmla="*/ 920892 h 5844046"/>
              <a:gd name="connsiteX9-57" fmla="*/ 0 w 2438040"/>
              <a:gd name="connsiteY9-58" fmla="*/ 920892 h 5844046"/>
              <a:gd name="connsiteX0-59" fmla="*/ 0 w 2438040"/>
              <a:gd name="connsiteY0-60" fmla="*/ 920892 h 5844046"/>
              <a:gd name="connsiteX1-61" fmla="*/ 787500 w 2438040"/>
              <a:gd name="connsiteY1-62" fmla="*/ 0 h 5844046"/>
              <a:gd name="connsiteX2-63" fmla="*/ 1575000 w 2438040"/>
              <a:gd name="connsiteY2-64" fmla="*/ 920892 h 5844046"/>
              <a:gd name="connsiteX3-65" fmla="*/ 1187433 w 2438040"/>
              <a:gd name="connsiteY3-66" fmla="*/ 920892 h 5844046"/>
              <a:gd name="connsiteX4-67" fmla="*/ 1188269 w 2438040"/>
              <a:gd name="connsiteY4-68" fmla="*/ 939317 h 5844046"/>
              <a:gd name="connsiteX5-69" fmla="*/ 2433665 w 2438040"/>
              <a:gd name="connsiteY5-70" fmla="*/ 5635332 h 5844046"/>
              <a:gd name="connsiteX6-71" fmla="*/ 2438040 w 2438040"/>
              <a:gd name="connsiteY6-72" fmla="*/ 5844046 h 5844046"/>
              <a:gd name="connsiteX7-73" fmla="*/ 408837 w 2438040"/>
              <a:gd name="connsiteY7-74" fmla="*/ 1045694 h 5844046"/>
              <a:gd name="connsiteX8-75" fmla="*/ 507065 w 2438040"/>
              <a:gd name="connsiteY8-76" fmla="*/ 931968 h 5844046"/>
              <a:gd name="connsiteX9-77" fmla="*/ 0 w 2438040"/>
              <a:gd name="connsiteY9-78" fmla="*/ 920892 h 5844046"/>
              <a:gd name="connsiteX0-79" fmla="*/ 0 w 2438040"/>
              <a:gd name="connsiteY0-80" fmla="*/ 920892 h 5844046"/>
              <a:gd name="connsiteX1-81" fmla="*/ 787500 w 2438040"/>
              <a:gd name="connsiteY1-82" fmla="*/ 0 h 5844046"/>
              <a:gd name="connsiteX2-83" fmla="*/ 1575000 w 2438040"/>
              <a:gd name="connsiteY2-84" fmla="*/ 920892 h 5844046"/>
              <a:gd name="connsiteX3-85" fmla="*/ 1187433 w 2438040"/>
              <a:gd name="connsiteY3-86" fmla="*/ 920892 h 5844046"/>
              <a:gd name="connsiteX4-87" fmla="*/ 1188269 w 2438040"/>
              <a:gd name="connsiteY4-88" fmla="*/ 939317 h 5844046"/>
              <a:gd name="connsiteX5-89" fmla="*/ 2433665 w 2438040"/>
              <a:gd name="connsiteY5-90" fmla="*/ 5635332 h 5844046"/>
              <a:gd name="connsiteX6-91" fmla="*/ 2438040 w 2438040"/>
              <a:gd name="connsiteY6-92" fmla="*/ 5844046 h 5844046"/>
              <a:gd name="connsiteX7-93" fmla="*/ 537498 w 2438040"/>
              <a:gd name="connsiteY7-94" fmla="*/ 1075508 h 5844046"/>
              <a:gd name="connsiteX8-95" fmla="*/ 507065 w 2438040"/>
              <a:gd name="connsiteY8-96" fmla="*/ 931968 h 5844046"/>
              <a:gd name="connsiteX9-97" fmla="*/ 0 w 2438040"/>
              <a:gd name="connsiteY9-98" fmla="*/ 920892 h 5844046"/>
              <a:gd name="connsiteX0-99" fmla="*/ 0 w 2438040"/>
              <a:gd name="connsiteY0-100" fmla="*/ 920892 h 5844046"/>
              <a:gd name="connsiteX1-101" fmla="*/ 787500 w 2438040"/>
              <a:gd name="connsiteY1-102" fmla="*/ 0 h 5844046"/>
              <a:gd name="connsiteX2-103" fmla="*/ 1575000 w 2438040"/>
              <a:gd name="connsiteY2-104" fmla="*/ 920892 h 5844046"/>
              <a:gd name="connsiteX3-105" fmla="*/ 1187433 w 2438040"/>
              <a:gd name="connsiteY3-106" fmla="*/ 920892 h 5844046"/>
              <a:gd name="connsiteX4-107" fmla="*/ 1188269 w 2438040"/>
              <a:gd name="connsiteY4-108" fmla="*/ 939317 h 5844046"/>
              <a:gd name="connsiteX5-109" fmla="*/ 2433665 w 2438040"/>
              <a:gd name="connsiteY5-110" fmla="*/ 5635332 h 5844046"/>
              <a:gd name="connsiteX6-111" fmla="*/ 2438040 w 2438040"/>
              <a:gd name="connsiteY6-112" fmla="*/ 5844046 h 5844046"/>
              <a:gd name="connsiteX7-113" fmla="*/ 522752 w 2438040"/>
              <a:gd name="connsiteY7-114" fmla="*/ 1107135 h 5844046"/>
              <a:gd name="connsiteX8-115" fmla="*/ 507065 w 2438040"/>
              <a:gd name="connsiteY8-116" fmla="*/ 931968 h 5844046"/>
              <a:gd name="connsiteX9-117" fmla="*/ 0 w 2438040"/>
              <a:gd name="connsiteY9-118" fmla="*/ 920892 h 5844046"/>
              <a:gd name="connsiteX0-119" fmla="*/ 0 w 2438040"/>
              <a:gd name="connsiteY0-120" fmla="*/ 920892 h 5844046"/>
              <a:gd name="connsiteX1-121" fmla="*/ 787500 w 2438040"/>
              <a:gd name="connsiteY1-122" fmla="*/ 0 h 5844046"/>
              <a:gd name="connsiteX2-123" fmla="*/ 1575000 w 2438040"/>
              <a:gd name="connsiteY2-124" fmla="*/ 920892 h 5844046"/>
              <a:gd name="connsiteX3-125" fmla="*/ 1187433 w 2438040"/>
              <a:gd name="connsiteY3-126" fmla="*/ 920892 h 5844046"/>
              <a:gd name="connsiteX4-127" fmla="*/ 1188269 w 2438040"/>
              <a:gd name="connsiteY4-128" fmla="*/ 939317 h 5844046"/>
              <a:gd name="connsiteX5-129" fmla="*/ 2433665 w 2438040"/>
              <a:gd name="connsiteY5-130" fmla="*/ 5635332 h 5844046"/>
              <a:gd name="connsiteX6-131" fmla="*/ 2438040 w 2438040"/>
              <a:gd name="connsiteY6-132" fmla="*/ 5844046 h 5844046"/>
              <a:gd name="connsiteX7-133" fmla="*/ 531382 w 2438040"/>
              <a:gd name="connsiteY7-134" fmla="*/ 1143027 h 5844046"/>
              <a:gd name="connsiteX8-135" fmla="*/ 507065 w 2438040"/>
              <a:gd name="connsiteY8-136" fmla="*/ 931968 h 5844046"/>
              <a:gd name="connsiteX9-137" fmla="*/ 0 w 2438040"/>
              <a:gd name="connsiteY9-138" fmla="*/ 920892 h 5844046"/>
              <a:gd name="connsiteX0-139" fmla="*/ 0 w 2438040"/>
              <a:gd name="connsiteY0-140" fmla="*/ 920892 h 5844046"/>
              <a:gd name="connsiteX1-141" fmla="*/ 787500 w 2438040"/>
              <a:gd name="connsiteY1-142" fmla="*/ 0 h 5844046"/>
              <a:gd name="connsiteX2-143" fmla="*/ 1575000 w 2438040"/>
              <a:gd name="connsiteY2-144" fmla="*/ 920892 h 5844046"/>
              <a:gd name="connsiteX3-145" fmla="*/ 1187433 w 2438040"/>
              <a:gd name="connsiteY3-146" fmla="*/ 920892 h 5844046"/>
              <a:gd name="connsiteX4-147" fmla="*/ 1188269 w 2438040"/>
              <a:gd name="connsiteY4-148" fmla="*/ 939317 h 5844046"/>
              <a:gd name="connsiteX5-149" fmla="*/ 2433665 w 2438040"/>
              <a:gd name="connsiteY5-150" fmla="*/ 5635332 h 5844046"/>
              <a:gd name="connsiteX6-151" fmla="*/ 2438040 w 2438040"/>
              <a:gd name="connsiteY6-152" fmla="*/ 5844046 h 5844046"/>
              <a:gd name="connsiteX7-153" fmla="*/ 531382 w 2438040"/>
              <a:gd name="connsiteY7-154" fmla="*/ 1143027 h 5844046"/>
              <a:gd name="connsiteX8-155" fmla="*/ 507065 w 2438040"/>
              <a:gd name="connsiteY8-156" fmla="*/ 931968 h 5844046"/>
              <a:gd name="connsiteX9-157" fmla="*/ 0 w 2438040"/>
              <a:gd name="connsiteY9-158" fmla="*/ 920892 h 5844046"/>
              <a:gd name="connsiteX0-159" fmla="*/ 0 w 2438040"/>
              <a:gd name="connsiteY0-160" fmla="*/ 920892 h 5844046"/>
              <a:gd name="connsiteX1-161" fmla="*/ 787500 w 2438040"/>
              <a:gd name="connsiteY1-162" fmla="*/ 0 h 5844046"/>
              <a:gd name="connsiteX2-163" fmla="*/ 1575000 w 2438040"/>
              <a:gd name="connsiteY2-164" fmla="*/ 920892 h 5844046"/>
              <a:gd name="connsiteX3-165" fmla="*/ 1187433 w 2438040"/>
              <a:gd name="connsiteY3-166" fmla="*/ 920892 h 5844046"/>
              <a:gd name="connsiteX4-167" fmla="*/ 1188269 w 2438040"/>
              <a:gd name="connsiteY4-168" fmla="*/ 939317 h 5844046"/>
              <a:gd name="connsiteX5-169" fmla="*/ 2433665 w 2438040"/>
              <a:gd name="connsiteY5-170" fmla="*/ 5635332 h 5844046"/>
              <a:gd name="connsiteX6-171" fmla="*/ 2438040 w 2438040"/>
              <a:gd name="connsiteY6-172" fmla="*/ 5844046 h 5844046"/>
              <a:gd name="connsiteX7-173" fmla="*/ 519098 w 2438040"/>
              <a:gd name="connsiteY7-174" fmla="*/ 1147055 h 5844046"/>
              <a:gd name="connsiteX8-175" fmla="*/ 507065 w 2438040"/>
              <a:gd name="connsiteY8-176" fmla="*/ 931968 h 5844046"/>
              <a:gd name="connsiteX9-177" fmla="*/ 0 w 2438040"/>
              <a:gd name="connsiteY9-178" fmla="*/ 920892 h 5844046"/>
              <a:gd name="connsiteX0-179" fmla="*/ 0 w 2438040"/>
              <a:gd name="connsiteY0-180" fmla="*/ 920892 h 5844046"/>
              <a:gd name="connsiteX1-181" fmla="*/ 787500 w 2438040"/>
              <a:gd name="connsiteY1-182" fmla="*/ 0 h 5844046"/>
              <a:gd name="connsiteX2-183" fmla="*/ 1575000 w 2438040"/>
              <a:gd name="connsiteY2-184" fmla="*/ 920892 h 5844046"/>
              <a:gd name="connsiteX3-185" fmla="*/ 1187433 w 2438040"/>
              <a:gd name="connsiteY3-186" fmla="*/ 920892 h 5844046"/>
              <a:gd name="connsiteX4-187" fmla="*/ 1188269 w 2438040"/>
              <a:gd name="connsiteY4-188" fmla="*/ 939317 h 5844046"/>
              <a:gd name="connsiteX5-189" fmla="*/ 2433665 w 2438040"/>
              <a:gd name="connsiteY5-190" fmla="*/ 5635332 h 5844046"/>
              <a:gd name="connsiteX6-191" fmla="*/ 2438040 w 2438040"/>
              <a:gd name="connsiteY6-192" fmla="*/ 5844046 h 5844046"/>
              <a:gd name="connsiteX7-193" fmla="*/ 519098 w 2438040"/>
              <a:gd name="connsiteY7-194" fmla="*/ 1147055 h 5844046"/>
              <a:gd name="connsiteX8-195" fmla="*/ 507065 w 2438040"/>
              <a:gd name="connsiteY8-196" fmla="*/ 931968 h 5844046"/>
              <a:gd name="connsiteX9-197" fmla="*/ 0 w 2438040"/>
              <a:gd name="connsiteY9-198" fmla="*/ 920892 h 5844046"/>
              <a:gd name="connsiteX0-199" fmla="*/ 0 w 2438040"/>
              <a:gd name="connsiteY0-200" fmla="*/ 920892 h 5844046"/>
              <a:gd name="connsiteX1-201" fmla="*/ 787500 w 2438040"/>
              <a:gd name="connsiteY1-202" fmla="*/ 0 h 5844046"/>
              <a:gd name="connsiteX2-203" fmla="*/ 1575000 w 2438040"/>
              <a:gd name="connsiteY2-204" fmla="*/ 920892 h 5844046"/>
              <a:gd name="connsiteX3-205" fmla="*/ 1187433 w 2438040"/>
              <a:gd name="connsiteY3-206" fmla="*/ 920892 h 5844046"/>
              <a:gd name="connsiteX4-207" fmla="*/ 1188269 w 2438040"/>
              <a:gd name="connsiteY4-208" fmla="*/ 939317 h 5844046"/>
              <a:gd name="connsiteX5-209" fmla="*/ 2433665 w 2438040"/>
              <a:gd name="connsiteY5-210" fmla="*/ 5635332 h 5844046"/>
              <a:gd name="connsiteX6-211" fmla="*/ 2438040 w 2438040"/>
              <a:gd name="connsiteY6-212" fmla="*/ 5844046 h 5844046"/>
              <a:gd name="connsiteX7-213" fmla="*/ 519098 w 2438040"/>
              <a:gd name="connsiteY7-214" fmla="*/ 1147055 h 5844046"/>
              <a:gd name="connsiteX8-215" fmla="*/ 507065 w 2438040"/>
              <a:gd name="connsiteY8-216" fmla="*/ 931968 h 5844046"/>
              <a:gd name="connsiteX9-217" fmla="*/ 0 w 2438040"/>
              <a:gd name="connsiteY9-218" fmla="*/ 920892 h 5844046"/>
              <a:gd name="connsiteX0-219" fmla="*/ 0 w 2438040"/>
              <a:gd name="connsiteY0-220" fmla="*/ 920892 h 5844046"/>
              <a:gd name="connsiteX1-221" fmla="*/ 787500 w 2438040"/>
              <a:gd name="connsiteY1-222" fmla="*/ 0 h 5844046"/>
              <a:gd name="connsiteX2-223" fmla="*/ 1575000 w 2438040"/>
              <a:gd name="connsiteY2-224" fmla="*/ 920892 h 5844046"/>
              <a:gd name="connsiteX3-225" fmla="*/ 1187433 w 2438040"/>
              <a:gd name="connsiteY3-226" fmla="*/ 920892 h 5844046"/>
              <a:gd name="connsiteX4-227" fmla="*/ 1188269 w 2438040"/>
              <a:gd name="connsiteY4-228" fmla="*/ 939317 h 5844046"/>
              <a:gd name="connsiteX5-229" fmla="*/ 2433665 w 2438040"/>
              <a:gd name="connsiteY5-230" fmla="*/ 5635332 h 5844046"/>
              <a:gd name="connsiteX6-231" fmla="*/ 2438040 w 2438040"/>
              <a:gd name="connsiteY6-232" fmla="*/ 5844046 h 5844046"/>
              <a:gd name="connsiteX7-233" fmla="*/ 597276 w 2438040"/>
              <a:gd name="connsiteY7-234" fmla="*/ 1793988 h 5844046"/>
              <a:gd name="connsiteX8-235" fmla="*/ 507065 w 2438040"/>
              <a:gd name="connsiteY8-236" fmla="*/ 931968 h 5844046"/>
              <a:gd name="connsiteX9-237" fmla="*/ 0 w 2438040"/>
              <a:gd name="connsiteY9-238" fmla="*/ 920892 h 5844046"/>
              <a:gd name="connsiteX0-239" fmla="*/ 0 w 2438040"/>
              <a:gd name="connsiteY0-240" fmla="*/ 920892 h 5844046"/>
              <a:gd name="connsiteX1-241" fmla="*/ 787500 w 2438040"/>
              <a:gd name="connsiteY1-242" fmla="*/ 0 h 5844046"/>
              <a:gd name="connsiteX2-243" fmla="*/ 1575000 w 2438040"/>
              <a:gd name="connsiteY2-244" fmla="*/ 920892 h 5844046"/>
              <a:gd name="connsiteX3-245" fmla="*/ 1187433 w 2438040"/>
              <a:gd name="connsiteY3-246" fmla="*/ 920892 h 5844046"/>
              <a:gd name="connsiteX4-247" fmla="*/ 1188269 w 2438040"/>
              <a:gd name="connsiteY4-248" fmla="*/ 939317 h 5844046"/>
              <a:gd name="connsiteX5-249" fmla="*/ 2433665 w 2438040"/>
              <a:gd name="connsiteY5-250" fmla="*/ 5635332 h 5844046"/>
              <a:gd name="connsiteX6-251" fmla="*/ 2438040 w 2438040"/>
              <a:gd name="connsiteY6-252" fmla="*/ 5844046 h 5844046"/>
              <a:gd name="connsiteX7-253" fmla="*/ 597276 w 2438040"/>
              <a:gd name="connsiteY7-254" fmla="*/ 1793988 h 5844046"/>
              <a:gd name="connsiteX8-255" fmla="*/ 507065 w 2438040"/>
              <a:gd name="connsiteY8-256" fmla="*/ 931968 h 5844046"/>
              <a:gd name="connsiteX9-257" fmla="*/ 0 w 2438040"/>
              <a:gd name="connsiteY9-258" fmla="*/ 920892 h 5844046"/>
              <a:gd name="connsiteX0-259" fmla="*/ 0 w 2454436"/>
              <a:gd name="connsiteY0-260" fmla="*/ 920892 h 5749366"/>
              <a:gd name="connsiteX1-261" fmla="*/ 787500 w 2454436"/>
              <a:gd name="connsiteY1-262" fmla="*/ 0 h 5749366"/>
              <a:gd name="connsiteX2-263" fmla="*/ 1575000 w 2454436"/>
              <a:gd name="connsiteY2-264" fmla="*/ 920892 h 5749366"/>
              <a:gd name="connsiteX3-265" fmla="*/ 1187433 w 2454436"/>
              <a:gd name="connsiteY3-266" fmla="*/ 920892 h 5749366"/>
              <a:gd name="connsiteX4-267" fmla="*/ 1188269 w 2454436"/>
              <a:gd name="connsiteY4-268" fmla="*/ 939317 h 5749366"/>
              <a:gd name="connsiteX5-269" fmla="*/ 2433665 w 2454436"/>
              <a:gd name="connsiteY5-270" fmla="*/ 5635332 h 5749366"/>
              <a:gd name="connsiteX6-271" fmla="*/ 2454436 w 2454436"/>
              <a:gd name="connsiteY6-272" fmla="*/ 5749366 h 5749366"/>
              <a:gd name="connsiteX7-273" fmla="*/ 597276 w 2454436"/>
              <a:gd name="connsiteY7-274" fmla="*/ 1793988 h 5749366"/>
              <a:gd name="connsiteX8-275" fmla="*/ 507065 w 2454436"/>
              <a:gd name="connsiteY8-276" fmla="*/ 931968 h 5749366"/>
              <a:gd name="connsiteX9-277" fmla="*/ 0 w 2454436"/>
              <a:gd name="connsiteY9-278" fmla="*/ 920892 h 5749366"/>
              <a:gd name="connsiteX0-279" fmla="*/ 0 w 2451377"/>
              <a:gd name="connsiteY0-280" fmla="*/ 920892 h 5695047"/>
              <a:gd name="connsiteX1-281" fmla="*/ 787500 w 2451377"/>
              <a:gd name="connsiteY1-282" fmla="*/ 0 h 5695047"/>
              <a:gd name="connsiteX2-283" fmla="*/ 1575000 w 2451377"/>
              <a:gd name="connsiteY2-284" fmla="*/ 920892 h 5695047"/>
              <a:gd name="connsiteX3-285" fmla="*/ 1187433 w 2451377"/>
              <a:gd name="connsiteY3-286" fmla="*/ 920892 h 5695047"/>
              <a:gd name="connsiteX4-287" fmla="*/ 1188269 w 2451377"/>
              <a:gd name="connsiteY4-288" fmla="*/ 939317 h 5695047"/>
              <a:gd name="connsiteX5-289" fmla="*/ 2433665 w 2451377"/>
              <a:gd name="connsiteY5-290" fmla="*/ 5635332 h 5695047"/>
              <a:gd name="connsiteX6-291" fmla="*/ 2451377 w 2451377"/>
              <a:gd name="connsiteY6-292" fmla="*/ 5688973 h 5695047"/>
              <a:gd name="connsiteX7-293" fmla="*/ 597276 w 2451377"/>
              <a:gd name="connsiteY7-294" fmla="*/ 1793988 h 5695047"/>
              <a:gd name="connsiteX8-295" fmla="*/ 507065 w 2451377"/>
              <a:gd name="connsiteY8-296" fmla="*/ 931968 h 5695047"/>
              <a:gd name="connsiteX9-297" fmla="*/ 0 w 2451377"/>
              <a:gd name="connsiteY9-298" fmla="*/ 920892 h 5695047"/>
              <a:gd name="connsiteX0-299" fmla="*/ 0 w 2451377"/>
              <a:gd name="connsiteY0-300" fmla="*/ 920892 h 5695047"/>
              <a:gd name="connsiteX1-301" fmla="*/ 787500 w 2451377"/>
              <a:gd name="connsiteY1-302" fmla="*/ 0 h 5695047"/>
              <a:gd name="connsiteX2-303" fmla="*/ 1575000 w 2451377"/>
              <a:gd name="connsiteY2-304" fmla="*/ 920892 h 5695047"/>
              <a:gd name="connsiteX3-305" fmla="*/ 1187433 w 2451377"/>
              <a:gd name="connsiteY3-306" fmla="*/ 920892 h 5695047"/>
              <a:gd name="connsiteX4-307" fmla="*/ 1188269 w 2451377"/>
              <a:gd name="connsiteY4-308" fmla="*/ 939317 h 5695047"/>
              <a:gd name="connsiteX5-309" fmla="*/ 2433665 w 2451377"/>
              <a:gd name="connsiteY5-310" fmla="*/ 5635332 h 5695047"/>
              <a:gd name="connsiteX6-311" fmla="*/ 2451377 w 2451377"/>
              <a:gd name="connsiteY6-312" fmla="*/ 5688973 h 5695047"/>
              <a:gd name="connsiteX7-313" fmla="*/ 613139 w 2451377"/>
              <a:gd name="connsiteY7-314" fmla="*/ 1808322 h 5695047"/>
              <a:gd name="connsiteX8-315" fmla="*/ 507065 w 2451377"/>
              <a:gd name="connsiteY8-316" fmla="*/ 931968 h 5695047"/>
              <a:gd name="connsiteX9-317" fmla="*/ 0 w 2451377"/>
              <a:gd name="connsiteY9-318" fmla="*/ 920892 h 5695047"/>
              <a:gd name="connsiteX0-319" fmla="*/ 0 w 2451377"/>
              <a:gd name="connsiteY0-320" fmla="*/ 920892 h 5695047"/>
              <a:gd name="connsiteX1-321" fmla="*/ 787500 w 2451377"/>
              <a:gd name="connsiteY1-322" fmla="*/ 0 h 5695047"/>
              <a:gd name="connsiteX2-323" fmla="*/ 1575000 w 2451377"/>
              <a:gd name="connsiteY2-324" fmla="*/ 920892 h 5695047"/>
              <a:gd name="connsiteX3-325" fmla="*/ 1187433 w 2451377"/>
              <a:gd name="connsiteY3-326" fmla="*/ 920892 h 5695047"/>
              <a:gd name="connsiteX4-327" fmla="*/ 1188269 w 2451377"/>
              <a:gd name="connsiteY4-328" fmla="*/ 939317 h 5695047"/>
              <a:gd name="connsiteX5-329" fmla="*/ 2433665 w 2451377"/>
              <a:gd name="connsiteY5-330" fmla="*/ 5635332 h 5695047"/>
              <a:gd name="connsiteX6-331" fmla="*/ 2451377 w 2451377"/>
              <a:gd name="connsiteY6-332" fmla="*/ 5688973 h 5695047"/>
              <a:gd name="connsiteX7-333" fmla="*/ 613139 w 2451377"/>
              <a:gd name="connsiteY7-334" fmla="*/ 1808322 h 5695047"/>
              <a:gd name="connsiteX8-335" fmla="*/ 507065 w 2451377"/>
              <a:gd name="connsiteY8-336" fmla="*/ 931968 h 5695047"/>
              <a:gd name="connsiteX9-337" fmla="*/ 0 w 2451377"/>
              <a:gd name="connsiteY9-338" fmla="*/ 920892 h 5695047"/>
              <a:gd name="connsiteX0-339" fmla="*/ 0 w 2433665"/>
              <a:gd name="connsiteY0-340" fmla="*/ 920892 h 5649345"/>
              <a:gd name="connsiteX1-341" fmla="*/ 787500 w 2433665"/>
              <a:gd name="connsiteY1-342" fmla="*/ 0 h 5649345"/>
              <a:gd name="connsiteX2-343" fmla="*/ 1575000 w 2433665"/>
              <a:gd name="connsiteY2-344" fmla="*/ 920892 h 5649345"/>
              <a:gd name="connsiteX3-345" fmla="*/ 1187433 w 2433665"/>
              <a:gd name="connsiteY3-346" fmla="*/ 920892 h 5649345"/>
              <a:gd name="connsiteX4-347" fmla="*/ 1188269 w 2433665"/>
              <a:gd name="connsiteY4-348" fmla="*/ 939317 h 5649345"/>
              <a:gd name="connsiteX5-349" fmla="*/ 2433665 w 2433665"/>
              <a:gd name="connsiteY5-350" fmla="*/ 5635332 h 5649345"/>
              <a:gd name="connsiteX6-351" fmla="*/ 2199631 w 2433665"/>
              <a:gd name="connsiteY6-352" fmla="*/ 5380818 h 5649345"/>
              <a:gd name="connsiteX7-353" fmla="*/ 613139 w 2433665"/>
              <a:gd name="connsiteY7-354" fmla="*/ 1808322 h 5649345"/>
              <a:gd name="connsiteX8-355" fmla="*/ 507065 w 2433665"/>
              <a:gd name="connsiteY8-356" fmla="*/ 931968 h 5649345"/>
              <a:gd name="connsiteX9-357" fmla="*/ 0 w 2433665"/>
              <a:gd name="connsiteY9-358" fmla="*/ 920892 h 5649345"/>
              <a:gd name="connsiteX0-359" fmla="*/ 0 w 2268419"/>
              <a:gd name="connsiteY0-360" fmla="*/ 920892 h 5380961"/>
              <a:gd name="connsiteX1-361" fmla="*/ 787500 w 2268419"/>
              <a:gd name="connsiteY1-362" fmla="*/ 0 h 5380961"/>
              <a:gd name="connsiteX2-363" fmla="*/ 1575000 w 2268419"/>
              <a:gd name="connsiteY2-364" fmla="*/ 920892 h 5380961"/>
              <a:gd name="connsiteX3-365" fmla="*/ 1187433 w 2268419"/>
              <a:gd name="connsiteY3-366" fmla="*/ 920892 h 5380961"/>
              <a:gd name="connsiteX4-367" fmla="*/ 1188269 w 2268419"/>
              <a:gd name="connsiteY4-368" fmla="*/ 939317 h 5380961"/>
              <a:gd name="connsiteX5-369" fmla="*/ 2268419 w 2268419"/>
              <a:gd name="connsiteY5-370" fmla="*/ 5301604 h 5380961"/>
              <a:gd name="connsiteX6-371" fmla="*/ 2199631 w 2268419"/>
              <a:gd name="connsiteY6-372" fmla="*/ 5380818 h 5380961"/>
              <a:gd name="connsiteX7-373" fmla="*/ 613139 w 2268419"/>
              <a:gd name="connsiteY7-374" fmla="*/ 1808322 h 5380961"/>
              <a:gd name="connsiteX8-375" fmla="*/ 507065 w 2268419"/>
              <a:gd name="connsiteY8-376" fmla="*/ 931968 h 5380961"/>
              <a:gd name="connsiteX9-377" fmla="*/ 0 w 2268419"/>
              <a:gd name="connsiteY9-378" fmla="*/ 920892 h 5380961"/>
              <a:gd name="connsiteX0-379" fmla="*/ 0 w 2268419"/>
              <a:gd name="connsiteY0-380" fmla="*/ 920892 h 5380961"/>
              <a:gd name="connsiteX1-381" fmla="*/ 787500 w 2268419"/>
              <a:gd name="connsiteY1-382" fmla="*/ 0 h 5380961"/>
              <a:gd name="connsiteX2-383" fmla="*/ 1575000 w 2268419"/>
              <a:gd name="connsiteY2-384" fmla="*/ 920892 h 5380961"/>
              <a:gd name="connsiteX3-385" fmla="*/ 1187433 w 2268419"/>
              <a:gd name="connsiteY3-386" fmla="*/ 920892 h 5380961"/>
              <a:gd name="connsiteX4-387" fmla="*/ 1188269 w 2268419"/>
              <a:gd name="connsiteY4-388" fmla="*/ 939317 h 5380961"/>
              <a:gd name="connsiteX5-389" fmla="*/ 2268419 w 2268419"/>
              <a:gd name="connsiteY5-390" fmla="*/ 5301604 h 5380961"/>
              <a:gd name="connsiteX6-391" fmla="*/ 2199631 w 2268419"/>
              <a:gd name="connsiteY6-392" fmla="*/ 5380818 h 5380961"/>
              <a:gd name="connsiteX7-393" fmla="*/ 613139 w 2268419"/>
              <a:gd name="connsiteY7-394" fmla="*/ 1808322 h 5380961"/>
              <a:gd name="connsiteX8-395" fmla="*/ 507065 w 2268419"/>
              <a:gd name="connsiteY8-396" fmla="*/ 931968 h 5380961"/>
              <a:gd name="connsiteX9-397" fmla="*/ 0 w 2268419"/>
              <a:gd name="connsiteY9-398" fmla="*/ 920892 h 5380961"/>
              <a:gd name="connsiteX0-399" fmla="*/ 0 w 2268419"/>
              <a:gd name="connsiteY0-400" fmla="*/ 920892 h 5380961"/>
              <a:gd name="connsiteX1-401" fmla="*/ 787500 w 2268419"/>
              <a:gd name="connsiteY1-402" fmla="*/ 0 h 5380961"/>
              <a:gd name="connsiteX2-403" fmla="*/ 1575000 w 2268419"/>
              <a:gd name="connsiteY2-404" fmla="*/ 920892 h 5380961"/>
              <a:gd name="connsiteX3-405" fmla="*/ 1187433 w 2268419"/>
              <a:gd name="connsiteY3-406" fmla="*/ 920892 h 5380961"/>
              <a:gd name="connsiteX4-407" fmla="*/ 1188269 w 2268419"/>
              <a:gd name="connsiteY4-408" fmla="*/ 939317 h 5380961"/>
              <a:gd name="connsiteX5-409" fmla="*/ 2268419 w 2268419"/>
              <a:gd name="connsiteY5-410" fmla="*/ 5301604 h 5380961"/>
              <a:gd name="connsiteX6-411" fmla="*/ 2199631 w 2268419"/>
              <a:gd name="connsiteY6-412" fmla="*/ 5380818 h 5380961"/>
              <a:gd name="connsiteX7-413" fmla="*/ 613139 w 2268419"/>
              <a:gd name="connsiteY7-414" fmla="*/ 1808322 h 5380961"/>
              <a:gd name="connsiteX8-415" fmla="*/ 507065 w 2268419"/>
              <a:gd name="connsiteY8-416" fmla="*/ 931968 h 5380961"/>
              <a:gd name="connsiteX9-417" fmla="*/ 0 w 2268419"/>
              <a:gd name="connsiteY9-418" fmla="*/ 920892 h 5380961"/>
              <a:gd name="connsiteX0-419" fmla="*/ 0 w 2268419"/>
              <a:gd name="connsiteY0-420" fmla="*/ 920892 h 5320184"/>
              <a:gd name="connsiteX1-421" fmla="*/ 787500 w 2268419"/>
              <a:gd name="connsiteY1-422" fmla="*/ 0 h 5320184"/>
              <a:gd name="connsiteX2-423" fmla="*/ 1575000 w 2268419"/>
              <a:gd name="connsiteY2-424" fmla="*/ 920892 h 5320184"/>
              <a:gd name="connsiteX3-425" fmla="*/ 1187433 w 2268419"/>
              <a:gd name="connsiteY3-426" fmla="*/ 920892 h 5320184"/>
              <a:gd name="connsiteX4-427" fmla="*/ 1188269 w 2268419"/>
              <a:gd name="connsiteY4-428" fmla="*/ 939317 h 5320184"/>
              <a:gd name="connsiteX5-429" fmla="*/ 2268419 w 2268419"/>
              <a:gd name="connsiteY5-430" fmla="*/ 5301604 h 5320184"/>
              <a:gd name="connsiteX6-431" fmla="*/ 2066610 w 2268419"/>
              <a:gd name="connsiteY6-432" fmla="*/ 5145363 h 5320184"/>
              <a:gd name="connsiteX7-433" fmla="*/ 613139 w 2268419"/>
              <a:gd name="connsiteY7-434" fmla="*/ 1808322 h 5320184"/>
              <a:gd name="connsiteX8-435" fmla="*/ 507065 w 2268419"/>
              <a:gd name="connsiteY8-436" fmla="*/ 931968 h 5320184"/>
              <a:gd name="connsiteX9-437" fmla="*/ 0 w 2268419"/>
              <a:gd name="connsiteY9-438" fmla="*/ 920892 h 5320184"/>
              <a:gd name="connsiteX0-439" fmla="*/ 0 w 2106730"/>
              <a:gd name="connsiteY0-440" fmla="*/ 920892 h 5154080"/>
              <a:gd name="connsiteX1-441" fmla="*/ 787500 w 2106730"/>
              <a:gd name="connsiteY1-442" fmla="*/ 0 h 5154080"/>
              <a:gd name="connsiteX2-443" fmla="*/ 1575000 w 2106730"/>
              <a:gd name="connsiteY2-444" fmla="*/ 920892 h 5154080"/>
              <a:gd name="connsiteX3-445" fmla="*/ 1187433 w 2106730"/>
              <a:gd name="connsiteY3-446" fmla="*/ 920892 h 5154080"/>
              <a:gd name="connsiteX4-447" fmla="*/ 1188269 w 2106730"/>
              <a:gd name="connsiteY4-448" fmla="*/ 939317 h 5154080"/>
              <a:gd name="connsiteX5-449" fmla="*/ 2106730 w 2106730"/>
              <a:gd name="connsiteY5-450" fmla="*/ 5097875 h 5154080"/>
              <a:gd name="connsiteX6-451" fmla="*/ 2066610 w 2106730"/>
              <a:gd name="connsiteY6-452" fmla="*/ 5145363 h 5154080"/>
              <a:gd name="connsiteX7-453" fmla="*/ 613139 w 2106730"/>
              <a:gd name="connsiteY7-454" fmla="*/ 1808322 h 5154080"/>
              <a:gd name="connsiteX8-455" fmla="*/ 507065 w 2106730"/>
              <a:gd name="connsiteY8-456" fmla="*/ 931968 h 5154080"/>
              <a:gd name="connsiteX9-457" fmla="*/ 0 w 2106730"/>
              <a:gd name="connsiteY9-458" fmla="*/ 920892 h 5154080"/>
              <a:gd name="connsiteX0-459" fmla="*/ 0 w 2106730"/>
              <a:gd name="connsiteY0-460" fmla="*/ 920892 h 5154080"/>
              <a:gd name="connsiteX1-461" fmla="*/ 787500 w 2106730"/>
              <a:gd name="connsiteY1-462" fmla="*/ 0 h 5154080"/>
              <a:gd name="connsiteX2-463" fmla="*/ 1575000 w 2106730"/>
              <a:gd name="connsiteY2-464" fmla="*/ 920892 h 5154080"/>
              <a:gd name="connsiteX3-465" fmla="*/ 1187433 w 2106730"/>
              <a:gd name="connsiteY3-466" fmla="*/ 920892 h 5154080"/>
              <a:gd name="connsiteX4-467" fmla="*/ 1188269 w 2106730"/>
              <a:gd name="connsiteY4-468" fmla="*/ 939317 h 5154080"/>
              <a:gd name="connsiteX5-469" fmla="*/ 2106730 w 2106730"/>
              <a:gd name="connsiteY5-470" fmla="*/ 5097875 h 5154080"/>
              <a:gd name="connsiteX6-471" fmla="*/ 2066610 w 2106730"/>
              <a:gd name="connsiteY6-472" fmla="*/ 5145363 h 5154080"/>
              <a:gd name="connsiteX7-473" fmla="*/ 613139 w 2106730"/>
              <a:gd name="connsiteY7-474" fmla="*/ 1808322 h 5154080"/>
              <a:gd name="connsiteX8-475" fmla="*/ 507065 w 2106730"/>
              <a:gd name="connsiteY8-476" fmla="*/ 931968 h 5154080"/>
              <a:gd name="connsiteX9-477" fmla="*/ 0 w 2106730"/>
              <a:gd name="connsiteY9-478" fmla="*/ 920892 h 5154080"/>
              <a:gd name="connsiteX0-479" fmla="*/ 0 w 2106730"/>
              <a:gd name="connsiteY0-480" fmla="*/ 920892 h 5124608"/>
              <a:gd name="connsiteX1-481" fmla="*/ 787500 w 2106730"/>
              <a:gd name="connsiteY1-482" fmla="*/ 0 h 5124608"/>
              <a:gd name="connsiteX2-483" fmla="*/ 1575000 w 2106730"/>
              <a:gd name="connsiteY2-484" fmla="*/ 920892 h 5124608"/>
              <a:gd name="connsiteX3-485" fmla="*/ 1187433 w 2106730"/>
              <a:gd name="connsiteY3-486" fmla="*/ 920892 h 5124608"/>
              <a:gd name="connsiteX4-487" fmla="*/ 1188269 w 2106730"/>
              <a:gd name="connsiteY4-488" fmla="*/ 939317 h 5124608"/>
              <a:gd name="connsiteX5-489" fmla="*/ 2106730 w 2106730"/>
              <a:gd name="connsiteY5-490" fmla="*/ 5097875 h 5124608"/>
              <a:gd name="connsiteX6-491" fmla="*/ 2057932 w 2106730"/>
              <a:gd name="connsiteY6-492" fmla="*/ 5033789 h 5124608"/>
              <a:gd name="connsiteX7-493" fmla="*/ 613139 w 2106730"/>
              <a:gd name="connsiteY7-494" fmla="*/ 1808322 h 5124608"/>
              <a:gd name="connsiteX8-495" fmla="*/ 507065 w 2106730"/>
              <a:gd name="connsiteY8-496" fmla="*/ 931968 h 5124608"/>
              <a:gd name="connsiteX9-497" fmla="*/ 0 w 2106730"/>
              <a:gd name="connsiteY9-498" fmla="*/ 920892 h 5124608"/>
              <a:gd name="connsiteX0-499" fmla="*/ 0 w 2057932"/>
              <a:gd name="connsiteY0-500" fmla="*/ 920892 h 5038421"/>
              <a:gd name="connsiteX1-501" fmla="*/ 787500 w 2057932"/>
              <a:gd name="connsiteY1-502" fmla="*/ 0 h 5038421"/>
              <a:gd name="connsiteX2-503" fmla="*/ 1575000 w 2057932"/>
              <a:gd name="connsiteY2-504" fmla="*/ 920892 h 5038421"/>
              <a:gd name="connsiteX3-505" fmla="*/ 1187433 w 2057932"/>
              <a:gd name="connsiteY3-506" fmla="*/ 920892 h 5038421"/>
              <a:gd name="connsiteX4-507" fmla="*/ 1188269 w 2057932"/>
              <a:gd name="connsiteY4-508" fmla="*/ 939317 h 5038421"/>
              <a:gd name="connsiteX5-509" fmla="*/ 2026401 w 2057932"/>
              <a:gd name="connsiteY5-510" fmla="*/ 4976306 h 5038421"/>
              <a:gd name="connsiteX6-511" fmla="*/ 2057932 w 2057932"/>
              <a:gd name="connsiteY6-512" fmla="*/ 5033789 h 5038421"/>
              <a:gd name="connsiteX7-513" fmla="*/ 613139 w 2057932"/>
              <a:gd name="connsiteY7-514" fmla="*/ 1808322 h 5038421"/>
              <a:gd name="connsiteX8-515" fmla="*/ 507065 w 2057932"/>
              <a:gd name="connsiteY8-516" fmla="*/ 931968 h 5038421"/>
              <a:gd name="connsiteX9-517" fmla="*/ 0 w 2057932"/>
              <a:gd name="connsiteY9-518" fmla="*/ 920892 h 5038421"/>
              <a:gd name="connsiteX0-519" fmla="*/ 0 w 2057932"/>
              <a:gd name="connsiteY0-520" fmla="*/ 920892 h 5033789"/>
              <a:gd name="connsiteX1-521" fmla="*/ 787500 w 2057932"/>
              <a:gd name="connsiteY1-522" fmla="*/ 0 h 5033789"/>
              <a:gd name="connsiteX2-523" fmla="*/ 1575000 w 2057932"/>
              <a:gd name="connsiteY2-524" fmla="*/ 920892 h 5033789"/>
              <a:gd name="connsiteX3-525" fmla="*/ 1187433 w 2057932"/>
              <a:gd name="connsiteY3-526" fmla="*/ 920892 h 5033789"/>
              <a:gd name="connsiteX4-527" fmla="*/ 1188269 w 2057932"/>
              <a:gd name="connsiteY4-528" fmla="*/ 939317 h 5033789"/>
              <a:gd name="connsiteX5-529" fmla="*/ 2026401 w 2057932"/>
              <a:gd name="connsiteY5-530" fmla="*/ 4976306 h 5033789"/>
              <a:gd name="connsiteX6-531" fmla="*/ 2057932 w 2057932"/>
              <a:gd name="connsiteY6-532" fmla="*/ 5033789 h 5033789"/>
              <a:gd name="connsiteX7-533" fmla="*/ 613139 w 2057932"/>
              <a:gd name="connsiteY7-534" fmla="*/ 1808322 h 5033789"/>
              <a:gd name="connsiteX8-535" fmla="*/ 507065 w 2057932"/>
              <a:gd name="connsiteY8-536" fmla="*/ 931968 h 5033789"/>
              <a:gd name="connsiteX9-537" fmla="*/ 0 w 2057932"/>
              <a:gd name="connsiteY9-538" fmla="*/ 920892 h 5033789"/>
              <a:gd name="connsiteX0-539" fmla="*/ 0 w 2032446"/>
              <a:gd name="connsiteY0-540" fmla="*/ 920892 h 4999902"/>
              <a:gd name="connsiteX1-541" fmla="*/ 787500 w 2032446"/>
              <a:gd name="connsiteY1-542" fmla="*/ 0 h 4999902"/>
              <a:gd name="connsiteX2-543" fmla="*/ 1575000 w 2032446"/>
              <a:gd name="connsiteY2-544" fmla="*/ 920892 h 4999902"/>
              <a:gd name="connsiteX3-545" fmla="*/ 1187433 w 2032446"/>
              <a:gd name="connsiteY3-546" fmla="*/ 920892 h 4999902"/>
              <a:gd name="connsiteX4-547" fmla="*/ 1188269 w 2032446"/>
              <a:gd name="connsiteY4-548" fmla="*/ 939317 h 4999902"/>
              <a:gd name="connsiteX5-549" fmla="*/ 2026401 w 2032446"/>
              <a:gd name="connsiteY5-550" fmla="*/ 4976306 h 4999902"/>
              <a:gd name="connsiteX6-551" fmla="*/ 2009063 w 2032446"/>
              <a:gd name="connsiteY6-552" fmla="*/ 4995394 h 4999902"/>
              <a:gd name="connsiteX7-553" fmla="*/ 613139 w 2032446"/>
              <a:gd name="connsiteY7-554" fmla="*/ 1808322 h 4999902"/>
              <a:gd name="connsiteX8-555" fmla="*/ 507065 w 2032446"/>
              <a:gd name="connsiteY8-556" fmla="*/ 931968 h 4999902"/>
              <a:gd name="connsiteX9-557" fmla="*/ 0 w 2032446"/>
              <a:gd name="connsiteY9-558" fmla="*/ 920892 h 4999902"/>
              <a:gd name="connsiteX0-559" fmla="*/ 0 w 2029795"/>
              <a:gd name="connsiteY0-560" fmla="*/ 920892 h 4987417"/>
              <a:gd name="connsiteX1-561" fmla="*/ 787500 w 2029795"/>
              <a:gd name="connsiteY1-562" fmla="*/ 0 h 4987417"/>
              <a:gd name="connsiteX2-563" fmla="*/ 1575000 w 2029795"/>
              <a:gd name="connsiteY2-564" fmla="*/ 920892 h 4987417"/>
              <a:gd name="connsiteX3-565" fmla="*/ 1187433 w 2029795"/>
              <a:gd name="connsiteY3-566" fmla="*/ 920892 h 4987417"/>
              <a:gd name="connsiteX4-567" fmla="*/ 1188269 w 2029795"/>
              <a:gd name="connsiteY4-568" fmla="*/ 939317 h 4987417"/>
              <a:gd name="connsiteX5-569" fmla="*/ 2026401 w 2029795"/>
              <a:gd name="connsiteY5-570" fmla="*/ 4976306 h 4987417"/>
              <a:gd name="connsiteX6-571" fmla="*/ 1968641 w 2029795"/>
              <a:gd name="connsiteY6-572" fmla="*/ 4944462 h 4987417"/>
              <a:gd name="connsiteX7-573" fmla="*/ 613139 w 2029795"/>
              <a:gd name="connsiteY7-574" fmla="*/ 1808322 h 4987417"/>
              <a:gd name="connsiteX8-575" fmla="*/ 507065 w 2029795"/>
              <a:gd name="connsiteY8-576" fmla="*/ 931968 h 4987417"/>
              <a:gd name="connsiteX9-577" fmla="*/ 0 w 2029795"/>
              <a:gd name="connsiteY9-578" fmla="*/ 920892 h 4987417"/>
              <a:gd name="connsiteX0-579" fmla="*/ 0 w 1982438"/>
              <a:gd name="connsiteY0-580" fmla="*/ 920892 h 4944723"/>
              <a:gd name="connsiteX1-581" fmla="*/ 787500 w 1982438"/>
              <a:gd name="connsiteY1-582" fmla="*/ 0 h 4944723"/>
              <a:gd name="connsiteX2-583" fmla="*/ 1575000 w 1982438"/>
              <a:gd name="connsiteY2-584" fmla="*/ 920892 h 4944723"/>
              <a:gd name="connsiteX3-585" fmla="*/ 1187433 w 1982438"/>
              <a:gd name="connsiteY3-586" fmla="*/ 920892 h 4944723"/>
              <a:gd name="connsiteX4-587" fmla="*/ 1188269 w 1982438"/>
              <a:gd name="connsiteY4-588" fmla="*/ 939317 h 4944723"/>
              <a:gd name="connsiteX5-589" fmla="*/ 1974722 w 1982438"/>
              <a:gd name="connsiteY5-590" fmla="*/ 4912321 h 4944723"/>
              <a:gd name="connsiteX6-591" fmla="*/ 1968641 w 1982438"/>
              <a:gd name="connsiteY6-592" fmla="*/ 4944462 h 4944723"/>
              <a:gd name="connsiteX7-593" fmla="*/ 613139 w 1982438"/>
              <a:gd name="connsiteY7-594" fmla="*/ 1808322 h 4944723"/>
              <a:gd name="connsiteX8-595" fmla="*/ 507065 w 1982438"/>
              <a:gd name="connsiteY8-596" fmla="*/ 931968 h 4944723"/>
              <a:gd name="connsiteX9-597" fmla="*/ 0 w 1982438"/>
              <a:gd name="connsiteY9-598" fmla="*/ 920892 h 4944723"/>
              <a:gd name="connsiteX0-599" fmla="*/ 0 w 1982438"/>
              <a:gd name="connsiteY0-600" fmla="*/ 920892 h 4944723"/>
              <a:gd name="connsiteX1-601" fmla="*/ 787500 w 1982438"/>
              <a:gd name="connsiteY1-602" fmla="*/ 0 h 4944723"/>
              <a:gd name="connsiteX2-603" fmla="*/ 1575000 w 1982438"/>
              <a:gd name="connsiteY2-604" fmla="*/ 920892 h 4944723"/>
              <a:gd name="connsiteX3-605" fmla="*/ 1187433 w 1982438"/>
              <a:gd name="connsiteY3-606" fmla="*/ 920892 h 4944723"/>
              <a:gd name="connsiteX4-607" fmla="*/ 1188269 w 1982438"/>
              <a:gd name="connsiteY4-608" fmla="*/ 939317 h 4944723"/>
              <a:gd name="connsiteX5-609" fmla="*/ 1974722 w 1982438"/>
              <a:gd name="connsiteY5-610" fmla="*/ 4912321 h 4944723"/>
              <a:gd name="connsiteX6-611" fmla="*/ 1968641 w 1982438"/>
              <a:gd name="connsiteY6-612" fmla="*/ 4944462 h 4944723"/>
              <a:gd name="connsiteX7-613" fmla="*/ 613139 w 1982438"/>
              <a:gd name="connsiteY7-614" fmla="*/ 1808322 h 4944723"/>
              <a:gd name="connsiteX8-615" fmla="*/ 507065 w 1982438"/>
              <a:gd name="connsiteY8-616" fmla="*/ 931968 h 4944723"/>
              <a:gd name="connsiteX9-617" fmla="*/ 0 w 1982438"/>
              <a:gd name="connsiteY9-618" fmla="*/ 920892 h 4944723"/>
              <a:gd name="connsiteX0-619" fmla="*/ 0 w 1977768"/>
              <a:gd name="connsiteY0-620" fmla="*/ 920892 h 4933941"/>
              <a:gd name="connsiteX1-621" fmla="*/ 787500 w 1977768"/>
              <a:gd name="connsiteY1-622" fmla="*/ 0 h 4933941"/>
              <a:gd name="connsiteX2-623" fmla="*/ 1575000 w 1977768"/>
              <a:gd name="connsiteY2-624" fmla="*/ 920892 h 4933941"/>
              <a:gd name="connsiteX3-625" fmla="*/ 1187433 w 1977768"/>
              <a:gd name="connsiteY3-626" fmla="*/ 920892 h 4933941"/>
              <a:gd name="connsiteX4-627" fmla="*/ 1188269 w 1977768"/>
              <a:gd name="connsiteY4-628" fmla="*/ 939317 h 4933941"/>
              <a:gd name="connsiteX5-629" fmla="*/ 1974722 w 1977768"/>
              <a:gd name="connsiteY5-630" fmla="*/ 4912321 h 4933941"/>
              <a:gd name="connsiteX6-631" fmla="*/ 1906460 w 1977768"/>
              <a:gd name="connsiteY6-632" fmla="*/ 4927177 h 4933941"/>
              <a:gd name="connsiteX7-633" fmla="*/ 613139 w 1977768"/>
              <a:gd name="connsiteY7-634" fmla="*/ 1808322 h 4933941"/>
              <a:gd name="connsiteX8-635" fmla="*/ 507065 w 1977768"/>
              <a:gd name="connsiteY8-636" fmla="*/ 931968 h 4933941"/>
              <a:gd name="connsiteX9-637" fmla="*/ 0 w 1977768"/>
              <a:gd name="connsiteY9-638" fmla="*/ 920892 h 4933941"/>
              <a:gd name="connsiteX0-639" fmla="*/ 0 w 1977461"/>
              <a:gd name="connsiteY0-640" fmla="*/ 920892 h 4919820"/>
              <a:gd name="connsiteX1-641" fmla="*/ 787500 w 1977461"/>
              <a:gd name="connsiteY1-642" fmla="*/ 0 h 4919820"/>
              <a:gd name="connsiteX2-643" fmla="*/ 1575000 w 1977461"/>
              <a:gd name="connsiteY2-644" fmla="*/ 920892 h 4919820"/>
              <a:gd name="connsiteX3-645" fmla="*/ 1187433 w 1977461"/>
              <a:gd name="connsiteY3-646" fmla="*/ 920892 h 4919820"/>
              <a:gd name="connsiteX4-647" fmla="*/ 1188269 w 1977461"/>
              <a:gd name="connsiteY4-648" fmla="*/ 939317 h 4919820"/>
              <a:gd name="connsiteX5-649" fmla="*/ 1974722 w 1977461"/>
              <a:gd name="connsiteY5-650" fmla="*/ 4912321 h 4919820"/>
              <a:gd name="connsiteX6-651" fmla="*/ 1894963 w 1977461"/>
              <a:gd name="connsiteY6-652" fmla="*/ 4834667 h 4919820"/>
              <a:gd name="connsiteX7-653" fmla="*/ 613139 w 1977461"/>
              <a:gd name="connsiteY7-654" fmla="*/ 1808322 h 4919820"/>
              <a:gd name="connsiteX8-655" fmla="*/ 507065 w 1977461"/>
              <a:gd name="connsiteY8-656" fmla="*/ 931968 h 4919820"/>
              <a:gd name="connsiteX9-657" fmla="*/ 0 w 1977461"/>
              <a:gd name="connsiteY9-658" fmla="*/ 920892 h 4919820"/>
              <a:gd name="connsiteX0-659" fmla="*/ 0 w 1976268"/>
              <a:gd name="connsiteY0-660" fmla="*/ 920892 h 4918435"/>
              <a:gd name="connsiteX1-661" fmla="*/ 787500 w 1976268"/>
              <a:gd name="connsiteY1-662" fmla="*/ 0 h 4918435"/>
              <a:gd name="connsiteX2-663" fmla="*/ 1575000 w 1976268"/>
              <a:gd name="connsiteY2-664" fmla="*/ 920892 h 4918435"/>
              <a:gd name="connsiteX3-665" fmla="*/ 1187433 w 1976268"/>
              <a:gd name="connsiteY3-666" fmla="*/ 920892 h 4918435"/>
              <a:gd name="connsiteX4-667" fmla="*/ 1188269 w 1976268"/>
              <a:gd name="connsiteY4-668" fmla="*/ 939317 h 4918435"/>
              <a:gd name="connsiteX5-669" fmla="*/ 1974722 w 1976268"/>
              <a:gd name="connsiteY5-670" fmla="*/ 4912321 h 4918435"/>
              <a:gd name="connsiteX6-671" fmla="*/ 1807068 w 1976268"/>
              <a:gd name="connsiteY6-672" fmla="*/ 4802790 h 4918435"/>
              <a:gd name="connsiteX7-673" fmla="*/ 613139 w 1976268"/>
              <a:gd name="connsiteY7-674" fmla="*/ 1808322 h 4918435"/>
              <a:gd name="connsiteX8-675" fmla="*/ 507065 w 1976268"/>
              <a:gd name="connsiteY8-676" fmla="*/ 931968 h 4918435"/>
              <a:gd name="connsiteX9-677" fmla="*/ 0 w 1976268"/>
              <a:gd name="connsiteY9-678" fmla="*/ 920892 h 4918435"/>
              <a:gd name="connsiteX0-679" fmla="*/ 0 w 1976268"/>
              <a:gd name="connsiteY0-680" fmla="*/ 920892 h 4918435"/>
              <a:gd name="connsiteX1-681" fmla="*/ 787500 w 1976268"/>
              <a:gd name="connsiteY1-682" fmla="*/ 0 h 4918435"/>
              <a:gd name="connsiteX2-683" fmla="*/ 1575000 w 1976268"/>
              <a:gd name="connsiteY2-684" fmla="*/ 920892 h 4918435"/>
              <a:gd name="connsiteX3-685" fmla="*/ 1187433 w 1976268"/>
              <a:gd name="connsiteY3-686" fmla="*/ 920892 h 4918435"/>
              <a:gd name="connsiteX4-687" fmla="*/ 1188269 w 1976268"/>
              <a:gd name="connsiteY4-688" fmla="*/ 939317 h 4918435"/>
              <a:gd name="connsiteX5-689" fmla="*/ 1974722 w 1976268"/>
              <a:gd name="connsiteY5-690" fmla="*/ 4912321 h 4918435"/>
              <a:gd name="connsiteX6-691" fmla="*/ 1807068 w 1976268"/>
              <a:gd name="connsiteY6-692" fmla="*/ 4802790 h 4918435"/>
              <a:gd name="connsiteX7-693" fmla="*/ 613139 w 1976268"/>
              <a:gd name="connsiteY7-694" fmla="*/ 1808322 h 4918435"/>
              <a:gd name="connsiteX8-695" fmla="*/ 507065 w 1976268"/>
              <a:gd name="connsiteY8-696" fmla="*/ 931968 h 4918435"/>
              <a:gd name="connsiteX9-697" fmla="*/ 0 w 1976268"/>
              <a:gd name="connsiteY9-698" fmla="*/ 920892 h 4918435"/>
              <a:gd name="connsiteX0-699" fmla="*/ 0 w 1976268"/>
              <a:gd name="connsiteY0-700" fmla="*/ 920892 h 4918435"/>
              <a:gd name="connsiteX1-701" fmla="*/ 787500 w 1976268"/>
              <a:gd name="connsiteY1-702" fmla="*/ 0 h 4918435"/>
              <a:gd name="connsiteX2-703" fmla="*/ 1575000 w 1976268"/>
              <a:gd name="connsiteY2-704" fmla="*/ 920892 h 4918435"/>
              <a:gd name="connsiteX3-705" fmla="*/ 1187433 w 1976268"/>
              <a:gd name="connsiteY3-706" fmla="*/ 920892 h 4918435"/>
              <a:gd name="connsiteX4-707" fmla="*/ 1188269 w 1976268"/>
              <a:gd name="connsiteY4-708" fmla="*/ 939317 h 4918435"/>
              <a:gd name="connsiteX5-709" fmla="*/ 1974722 w 1976268"/>
              <a:gd name="connsiteY5-710" fmla="*/ 4912321 h 4918435"/>
              <a:gd name="connsiteX6-711" fmla="*/ 1807068 w 1976268"/>
              <a:gd name="connsiteY6-712" fmla="*/ 4802790 h 4918435"/>
              <a:gd name="connsiteX7-713" fmla="*/ 613139 w 1976268"/>
              <a:gd name="connsiteY7-714" fmla="*/ 1808322 h 4918435"/>
              <a:gd name="connsiteX8-715" fmla="*/ 507065 w 1976268"/>
              <a:gd name="connsiteY8-716" fmla="*/ 931968 h 4918435"/>
              <a:gd name="connsiteX9-717" fmla="*/ 0 w 1976268"/>
              <a:gd name="connsiteY9-718" fmla="*/ 920892 h 4918435"/>
              <a:gd name="connsiteX0-719" fmla="*/ 0 w 1977884"/>
              <a:gd name="connsiteY0-720" fmla="*/ 920892 h 4926843"/>
              <a:gd name="connsiteX1-721" fmla="*/ 787500 w 1977884"/>
              <a:gd name="connsiteY1-722" fmla="*/ 0 h 4926843"/>
              <a:gd name="connsiteX2-723" fmla="*/ 1575000 w 1977884"/>
              <a:gd name="connsiteY2-724" fmla="*/ 920892 h 4926843"/>
              <a:gd name="connsiteX3-725" fmla="*/ 1187433 w 1977884"/>
              <a:gd name="connsiteY3-726" fmla="*/ 920892 h 4926843"/>
              <a:gd name="connsiteX4-727" fmla="*/ 1188269 w 1977884"/>
              <a:gd name="connsiteY4-728" fmla="*/ 939317 h 4926843"/>
              <a:gd name="connsiteX5-729" fmla="*/ 1974722 w 1977884"/>
              <a:gd name="connsiteY5-730" fmla="*/ 4912321 h 4926843"/>
              <a:gd name="connsiteX6-731" fmla="*/ 1910228 w 1977884"/>
              <a:gd name="connsiteY6-732" fmla="*/ 4902919 h 4926843"/>
              <a:gd name="connsiteX7-733" fmla="*/ 613139 w 1977884"/>
              <a:gd name="connsiteY7-734" fmla="*/ 1808322 h 4926843"/>
              <a:gd name="connsiteX8-735" fmla="*/ 507065 w 1977884"/>
              <a:gd name="connsiteY8-736" fmla="*/ 931968 h 4926843"/>
              <a:gd name="connsiteX9-737" fmla="*/ 0 w 1977884"/>
              <a:gd name="connsiteY9-738" fmla="*/ 920892 h 4926843"/>
              <a:gd name="connsiteX0-739" fmla="*/ 0 w 1976482"/>
              <a:gd name="connsiteY0-740" fmla="*/ 920892 h 4919180"/>
              <a:gd name="connsiteX1-741" fmla="*/ 787500 w 1976482"/>
              <a:gd name="connsiteY1-742" fmla="*/ 0 h 4919180"/>
              <a:gd name="connsiteX2-743" fmla="*/ 1575000 w 1976482"/>
              <a:gd name="connsiteY2-744" fmla="*/ 920892 h 4919180"/>
              <a:gd name="connsiteX3-745" fmla="*/ 1187433 w 1976482"/>
              <a:gd name="connsiteY3-746" fmla="*/ 920892 h 4919180"/>
              <a:gd name="connsiteX4-747" fmla="*/ 1188269 w 1976482"/>
              <a:gd name="connsiteY4-748" fmla="*/ 939317 h 4919180"/>
              <a:gd name="connsiteX5-749" fmla="*/ 1974722 w 1976482"/>
              <a:gd name="connsiteY5-750" fmla="*/ 4912321 h 4919180"/>
              <a:gd name="connsiteX6-751" fmla="*/ 1831632 w 1976482"/>
              <a:gd name="connsiteY6-752" fmla="*/ 4821527 h 4919180"/>
              <a:gd name="connsiteX7-753" fmla="*/ 613139 w 1976482"/>
              <a:gd name="connsiteY7-754" fmla="*/ 1808322 h 4919180"/>
              <a:gd name="connsiteX8-755" fmla="*/ 507065 w 1976482"/>
              <a:gd name="connsiteY8-756" fmla="*/ 931968 h 4919180"/>
              <a:gd name="connsiteX9-757" fmla="*/ 0 w 1976482"/>
              <a:gd name="connsiteY9-758" fmla="*/ 920892 h 4919180"/>
              <a:gd name="connsiteX0-759" fmla="*/ 0 w 1977690"/>
              <a:gd name="connsiteY0-760" fmla="*/ 920892 h 4923767"/>
              <a:gd name="connsiteX1-761" fmla="*/ 787500 w 1977690"/>
              <a:gd name="connsiteY1-762" fmla="*/ 0 h 4923767"/>
              <a:gd name="connsiteX2-763" fmla="*/ 1575000 w 1977690"/>
              <a:gd name="connsiteY2-764" fmla="*/ 920892 h 4923767"/>
              <a:gd name="connsiteX3-765" fmla="*/ 1187433 w 1977690"/>
              <a:gd name="connsiteY3-766" fmla="*/ 920892 h 4923767"/>
              <a:gd name="connsiteX4-767" fmla="*/ 1188269 w 1977690"/>
              <a:gd name="connsiteY4-768" fmla="*/ 939317 h 4923767"/>
              <a:gd name="connsiteX5-769" fmla="*/ 1974722 w 1977690"/>
              <a:gd name="connsiteY5-770" fmla="*/ 4912321 h 4923767"/>
              <a:gd name="connsiteX6-771" fmla="*/ 1903784 w 1977690"/>
              <a:gd name="connsiteY6-772" fmla="*/ 4883265 h 4923767"/>
              <a:gd name="connsiteX7-773" fmla="*/ 613139 w 1977690"/>
              <a:gd name="connsiteY7-774" fmla="*/ 1808322 h 4923767"/>
              <a:gd name="connsiteX8-775" fmla="*/ 507065 w 1977690"/>
              <a:gd name="connsiteY8-776" fmla="*/ 931968 h 4923767"/>
              <a:gd name="connsiteX9-777" fmla="*/ 0 w 1977690"/>
              <a:gd name="connsiteY9-778" fmla="*/ 920892 h 4923767"/>
              <a:gd name="connsiteX0-779" fmla="*/ 0 w 1996526"/>
              <a:gd name="connsiteY0-780" fmla="*/ 920892 h 4883265"/>
              <a:gd name="connsiteX1-781" fmla="*/ 787500 w 1996526"/>
              <a:gd name="connsiteY1-782" fmla="*/ 0 h 4883265"/>
              <a:gd name="connsiteX2-783" fmla="*/ 1575000 w 1996526"/>
              <a:gd name="connsiteY2-784" fmla="*/ 920892 h 4883265"/>
              <a:gd name="connsiteX3-785" fmla="*/ 1187433 w 1996526"/>
              <a:gd name="connsiteY3-786" fmla="*/ 920892 h 4883265"/>
              <a:gd name="connsiteX4-787" fmla="*/ 1188269 w 1996526"/>
              <a:gd name="connsiteY4-788" fmla="*/ 939317 h 4883265"/>
              <a:gd name="connsiteX5-789" fmla="*/ 1994018 w 1996526"/>
              <a:gd name="connsiteY5-790" fmla="*/ 4842911 h 4883265"/>
              <a:gd name="connsiteX6-791" fmla="*/ 1903784 w 1996526"/>
              <a:gd name="connsiteY6-792" fmla="*/ 4883265 h 4883265"/>
              <a:gd name="connsiteX7-793" fmla="*/ 613139 w 1996526"/>
              <a:gd name="connsiteY7-794" fmla="*/ 1808322 h 4883265"/>
              <a:gd name="connsiteX8-795" fmla="*/ 507065 w 1996526"/>
              <a:gd name="connsiteY8-796" fmla="*/ 931968 h 4883265"/>
              <a:gd name="connsiteX9-797" fmla="*/ 0 w 1996526"/>
              <a:gd name="connsiteY9-798" fmla="*/ 920892 h 4883265"/>
              <a:gd name="connsiteX0-799" fmla="*/ 0 w 1996526"/>
              <a:gd name="connsiteY0-800" fmla="*/ 920892 h 4883265"/>
              <a:gd name="connsiteX1-801" fmla="*/ 787500 w 1996526"/>
              <a:gd name="connsiteY1-802" fmla="*/ 0 h 4883265"/>
              <a:gd name="connsiteX2-803" fmla="*/ 1575000 w 1996526"/>
              <a:gd name="connsiteY2-804" fmla="*/ 920892 h 4883265"/>
              <a:gd name="connsiteX3-805" fmla="*/ 1187433 w 1996526"/>
              <a:gd name="connsiteY3-806" fmla="*/ 920892 h 4883265"/>
              <a:gd name="connsiteX4-807" fmla="*/ 1188269 w 1996526"/>
              <a:gd name="connsiteY4-808" fmla="*/ 939317 h 4883265"/>
              <a:gd name="connsiteX5-809" fmla="*/ 1994018 w 1996526"/>
              <a:gd name="connsiteY5-810" fmla="*/ 4842911 h 4883265"/>
              <a:gd name="connsiteX6-811" fmla="*/ 1903784 w 1996526"/>
              <a:gd name="connsiteY6-812" fmla="*/ 4883265 h 4883265"/>
              <a:gd name="connsiteX7-813" fmla="*/ 613139 w 1996526"/>
              <a:gd name="connsiteY7-814" fmla="*/ 1808322 h 4883265"/>
              <a:gd name="connsiteX8-815" fmla="*/ 507065 w 1996526"/>
              <a:gd name="connsiteY8-816" fmla="*/ 931968 h 4883265"/>
              <a:gd name="connsiteX9-817" fmla="*/ 0 w 1996526"/>
              <a:gd name="connsiteY9-818" fmla="*/ 920892 h 4883265"/>
              <a:gd name="connsiteX0-819" fmla="*/ 0 w 1996526"/>
              <a:gd name="connsiteY0-820" fmla="*/ 920892 h 4883265"/>
              <a:gd name="connsiteX1-821" fmla="*/ 787500 w 1996526"/>
              <a:gd name="connsiteY1-822" fmla="*/ 0 h 4883265"/>
              <a:gd name="connsiteX2-823" fmla="*/ 1575000 w 1996526"/>
              <a:gd name="connsiteY2-824" fmla="*/ 920892 h 4883265"/>
              <a:gd name="connsiteX3-825" fmla="*/ 1187433 w 1996526"/>
              <a:gd name="connsiteY3-826" fmla="*/ 920892 h 4883265"/>
              <a:gd name="connsiteX4-827" fmla="*/ 1188269 w 1996526"/>
              <a:gd name="connsiteY4-828" fmla="*/ 939317 h 4883265"/>
              <a:gd name="connsiteX5-829" fmla="*/ 1994018 w 1996526"/>
              <a:gd name="connsiteY5-830" fmla="*/ 4842911 h 4883265"/>
              <a:gd name="connsiteX6-831" fmla="*/ 1903784 w 1996526"/>
              <a:gd name="connsiteY6-832" fmla="*/ 4883265 h 4883265"/>
              <a:gd name="connsiteX7-833" fmla="*/ 613139 w 1996526"/>
              <a:gd name="connsiteY7-834" fmla="*/ 1808322 h 4883265"/>
              <a:gd name="connsiteX8-835" fmla="*/ 507065 w 1996526"/>
              <a:gd name="connsiteY8-836" fmla="*/ 931968 h 4883265"/>
              <a:gd name="connsiteX9-837" fmla="*/ 0 w 1996526"/>
              <a:gd name="connsiteY9-838" fmla="*/ 920892 h 488326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37" y="connsiteY9-38"/>
              </a:cxn>
            </a:cxnLst>
            <a:rect l="l" t="t" r="r" b="b"/>
            <a:pathLst>
              <a:path w="1996526" h="4883265">
                <a:moveTo>
                  <a:pt x="0" y="920892"/>
                </a:moveTo>
                <a:lnTo>
                  <a:pt x="787500" y="0"/>
                </a:lnTo>
                <a:lnTo>
                  <a:pt x="1575000" y="920892"/>
                </a:lnTo>
                <a:lnTo>
                  <a:pt x="1187433" y="920892"/>
                </a:lnTo>
                <a:cubicBezTo>
                  <a:pt x="1187712" y="927034"/>
                  <a:pt x="1187990" y="933175"/>
                  <a:pt x="1188269" y="939317"/>
                </a:cubicBezTo>
                <a:cubicBezTo>
                  <a:pt x="1140635" y="1343502"/>
                  <a:pt x="1166090" y="3554114"/>
                  <a:pt x="1994018" y="4842911"/>
                </a:cubicBezTo>
                <a:cubicBezTo>
                  <a:pt x="2014409" y="4880382"/>
                  <a:pt x="1903784" y="4883265"/>
                  <a:pt x="1903784" y="4883265"/>
                </a:cubicBezTo>
                <a:cubicBezTo>
                  <a:pt x="1903784" y="4883265"/>
                  <a:pt x="926173" y="3776898"/>
                  <a:pt x="613139" y="1808322"/>
                </a:cubicBezTo>
                <a:cubicBezTo>
                  <a:pt x="610983" y="1743345"/>
                  <a:pt x="503846" y="1002893"/>
                  <a:pt x="507065" y="931968"/>
                </a:cubicBezTo>
                <a:lnTo>
                  <a:pt x="0" y="920892"/>
                </a:lnTo>
                <a:close/>
              </a:path>
            </a:pathLst>
          </a:cu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95000"/>
                </a:schemeClr>
              </a:gs>
            </a:gsLst>
            <a:lin ang="5400000" scaled="1"/>
          </a:gradFill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3765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6" name="îšḻîḑe">
            <a:extLst>
              <a:ext uri="{FF2B5EF4-FFF2-40B4-BE49-F238E27FC236}">
                <a16:creationId xmlns:a16="http://schemas.microsoft.com/office/drawing/2014/main" xmlns="" id="{008037C9-C1B1-4206-8801-2C4D6EAB5C30}"/>
              </a:ext>
            </a:extLst>
          </p:cNvPr>
          <p:cNvSpPr/>
          <p:nvPr/>
        </p:nvSpPr>
        <p:spPr>
          <a:xfrm>
            <a:off x="1186727" y="5221052"/>
            <a:ext cx="768073" cy="768073"/>
          </a:xfrm>
          <a:prstGeom prst="ellipse">
            <a:avLst/>
          </a:prstGeom>
          <a:solidFill>
            <a:srgbClr val="E24E0C"/>
          </a:solidFill>
          <a:ln>
            <a:solidFill>
              <a:srgbClr val="C04141"/>
            </a:solidFill>
          </a:ln>
          <a:effectLst>
            <a:outerShdw blurRad="177800" dist="1524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7" name="ï$ḻîdè">
            <a:extLst>
              <a:ext uri="{FF2B5EF4-FFF2-40B4-BE49-F238E27FC236}">
                <a16:creationId xmlns:a16="http://schemas.microsoft.com/office/drawing/2014/main" xmlns="" id="{6C020BCB-34E6-4C3D-849D-8B1A49428AB3}"/>
              </a:ext>
            </a:extLst>
          </p:cNvPr>
          <p:cNvSpPr/>
          <p:nvPr/>
        </p:nvSpPr>
        <p:spPr>
          <a:xfrm>
            <a:off x="2376330" y="3870231"/>
            <a:ext cx="1206466" cy="1206466"/>
          </a:xfrm>
          <a:prstGeom prst="ellipse">
            <a:avLst/>
          </a:prstGeom>
          <a:solidFill>
            <a:srgbClr val="E24E0C"/>
          </a:solidFill>
          <a:ln>
            <a:solidFill>
              <a:srgbClr val="C04141"/>
            </a:solidFill>
          </a:ln>
          <a:effectLst>
            <a:outerShdw blurRad="177800" dist="1524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8" name="íṧḻiḍé">
            <a:extLst>
              <a:ext uri="{FF2B5EF4-FFF2-40B4-BE49-F238E27FC236}">
                <a16:creationId xmlns:a16="http://schemas.microsoft.com/office/drawing/2014/main" xmlns="" id="{72C7970A-CEED-4F0B-89D9-2F489F40D678}"/>
              </a:ext>
            </a:extLst>
          </p:cNvPr>
          <p:cNvSpPr/>
          <p:nvPr/>
        </p:nvSpPr>
        <p:spPr>
          <a:xfrm>
            <a:off x="4298509" y="2563303"/>
            <a:ext cx="1684401" cy="1684400"/>
          </a:xfrm>
          <a:prstGeom prst="ellipse">
            <a:avLst/>
          </a:prstGeom>
          <a:solidFill>
            <a:srgbClr val="E24E0C"/>
          </a:solidFill>
          <a:ln>
            <a:solidFill>
              <a:srgbClr val="C04141"/>
            </a:solidFill>
          </a:ln>
          <a:effectLst>
            <a:outerShdw blurRad="177800" dist="1524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9" name="íṡḻidê">
            <a:extLst>
              <a:ext uri="{FF2B5EF4-FFF2-40B4-BE49-F238E27FC236}">
                <a16:creationId xmlns:a16="http://schemas.microsoft.com/office/drawing/2014/main" xmlns="" id="{A1F0D5F1-9548-4BC8-B1E9-E8197E611D1D}"/>
              </a:ext>
            </a:extLst>
          </p:cNvPr>
          <p:cNvSpPr/>
          <p:nvPr/>
        </p:nvSpPr>
        <p:spPr>
          <a:xfrm>
            <a:off x="1364476" y="5440696"/>
            <a:ext cx="412575" cy="328786"/>
          </a:xfrm>
          <a:custGeom>
            <a:avLst/>
            <a:gdLst>
              <a:gd name="T0" fmla="*/ 4687 w 4853"/>
              <a:gd name="T1" fmla="*/ 0 h 3873"/>
              <a:gd name="T2" fmla="*/ 167 w 4853"/>
              <a:gd name="T3" fmla="*/ 0 h 3873"/>
              <a:gd name="T4" fmla="*/ 0 w 4853"/>
              <a:gd name="T5" fmla="*/ 167 h 3873"/>
              <a:gd name="T6" fmla="*/ 0 w 4853"/>
              <a:gd name="T7" fmla="*/ 3060 h 3873"/>
              <a:gd name="T8" fmla="*/ 167 w 4853"/>
              <a:gd name="T9" fmla="*/ 3227 h 3873"/>
              <a:gd name="T10" fmla="*/ 1787 w 4853"/>
              <a:gd name="T11" fmla="*/ 3227 h 3873"/>
              <a:gd name="T12" fmla="*/ 1787 w 4853"/>
              <a:gd name="T13" fmla="*/ 3540 h 3873"/>
              <a:gd name="T14" fmla="*/ 1390 w 4853"/>
              <a:gd name="T15" fmla="*/ 3540 h 3873"/>
              <a:gd name="T16" fmla="*/ 1223 w 4853"/>
              <a:gd name="T17" fmla="*/ 3706 h 3873"/>
              <a:gd name="T18" fmla="*/ 1390 w 4853"/>
              <a:gd name="T19" fmla="*/ 3873 h 3873"/>
              <a:gd name="T20" fmla="*/ 1953 w 4853"/>
              <a:gd name="T21" fmla="*/ 3873 h 3873"/>
              <a:gd name="T22" fmla="*/ 2900 w 4853"/>
              <a:gd name="T23" fmla="*/ 3873 h 3873"/>
              <a:gd name="T24" fmla="*/ 3463 w 4853"/>
              <a:gd name="T25" fmla="*/ 3873 h 3873"/>
              <a:gd name="T26" fmla="*/ 3630 w 4853"/>
              <a:gd name="T27" fmla="*/ 3706 h 3873"/>
              <a:gd name="T28" fmla="*/ 3463 w 4853"/>
              <a:gd name="T29" fmla="*/ 3540 h 3873"/>
              <a:gd name="T30" fmla="*/ 3067 w 4853"/>
              <a:gd name="T31" fmla="*/ 3540 h 3873"/>
              <a:gd name="T32" fmla="*/ 3067 w 4853"/>
              <a:gd name="T33" fmla="*/ 3227 h 3873"/>
              <a:gd name="T34" fmla="*/ 4687 w 4853"/>
              <a:gd name="T35" fmla="*/ 3227 h 3873"/>
              <a:gd name="T36" fmla="*/ 4853 w 4853"/>
              <a:gd name="T37" fmla="*/ 3060 h 3873"/>
              <a:gd name="T38" fmla="*/ 4853 w 4853"/>
              <a:gd name="T39" fmla="*/ 167 h 3873"/>
              <a:gd name="T40" fmla="*/ 4687 w 4853"/>
              <a:gd name="T41" fmla="*/ 0 h 3873"/>
              <a:gd name="T42" fmla="*/ 2733 w 4853"/>
              <a:gd name="T43" fmla="*/ 3540 h 3873"/>
              <a:gd name="T44" fmla="*/ 2120 w 4853"/>
              <a:gd name="T45" fmla="*/ 3540 h 3873"/>
              <a:gd name="T46" fmla="*/ 2120 w 4853"/>
              <a:gd name="T47" fmla="*/ 3227 h 3873"/>
              <a:gd name="T48" fmla="*/ 2733 w 4853"/>
              <a:gd name="T49" fmla="*/ 3227 h 3873"/>
              <a:gd name="T50" fmla="*/ 2733 w 4853"/>
              <a:gd name="T51" fmla="*/ 3540 h 3873"/>
              <a:gd name="T52" fmla="*/ 4520 w 4853"/>
              <a:gd name="T53" fmla="*/ 2894 h 3873"/>
              <a:gd name="T54" fmla="*/ 4330 w 4853"/>
              <a:gd name="T55" fmla="*/ 2894 h 3873"/>
              <a:gd name="T56" fmla="*/ 4330 w 4853"/>
              <a:gd name="T57" fmla="*/ 2752 h 3873"/>
              <a:gd name="T58" fmla="*/ 4164 w 4853"/>
              <a:gd name="T59" fmla="*/ 2586 h 3873"/>
              <a:gd name="T60" fmla="*/ 3997 w 4853"/>
              <a:gd name="T61" fmla="*/ 2752 h 3873"/>
              <a:gd name="T62" fmla="*/ 3997 w 4853"/>
              <a:gd name="T63" fmla="*/ 2894 h 3873"/>
              <a:gd name="T64" fmla="*/ 3724 w 4853"/>
              <a:gd name="T65" fmla="*/ 2894 h 3873"/>
              <a:gd name="T66" fmla="*/ 3724 w 4853"/>
              <a:gd name="T67" fmla="*/ 2752 h 3873"/>
              <a:gd name="T68" fmla="*/ 3557 w 4853"/>
              <a:gd name="T69" fmla="*/ 2586 h 3873"/>
              <a:gd name="T70" fmla="*/ 3390 w 4853"/>
              <a:gd name="T71" fmla="*/ 2752 h 3873"/>
              <a:gd name="T72" fmla="*/ 3390 w 4853"/>
              <a:gd name="T73" fmla="*/ 2894 h 3873"/>
              <a:gd name="T74" fmla="*/ 333 w 4853"/>
              <a:gd name="T75" fmla="*/ 2894 h 3873"/>
              <a:gd name="T76" fmla="*/ 333 w 4853"/>
              <a:gd name="T77" fmla="*/ 334 h 3873"/>
              <a:gd name="T78" fmla="*/ 4520 w 4853"/>
              <a:gd name="T79" fmla="*/ 334 h 3873"/>
              <a:gd name="T80" fmla="*/ 4520 w 4853"/>
              <a:gd name="T81" fmla="*/ 2894 h 38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853" h="3873">
                <a:moveTo>
                  <a:pt x="4687" y="0"/>
                </a:moveTo>
                <a:lnTo>
                  <a:pt x="167" y="0"/>
                </a:lnTo>
                <a:cubicBezTo>
                  <a:pt x="75" y="0"/>
                  <a:pt x="0" y="75"/>
                  <a:pt x="0" y="167"/>
                </a:cubicBezTo>
                <a:lnTo>
                  <a:pt x="0" y="3060"/>
                </a:lnTo>
                <a:cubicBezTo>
                  <a:pt x="0" y="3152"/>
                  <a:pt x="75" y="3227"/>
                  <a:pt x="167" y="3227"/>
                </a:cubicBezTo>
                <a:lnTo>
                  <a:pt x="1787" y="3227"/>
                </a:lnTo>
                <a:lnTo>
                  <a:pt x="1787" y="3540"/>
                </a:lnTo>
                <a:lnTo>
                  <a:pt x="1390" y="3540"/>
                </a:lnTo>
                <a:cubicBezTo>
                  <a:pt x="1298" y="3540"/>
                  <a:pt x="1223" y="3614"/>
                  <a:pt x="1223" y="3706"/>
                </a:cubicBezTo>
                <a:cubicBezTo>
                  <a:pt x="1223" y="3799"/>
                  <a:pt x="1298" y="3873"/>
                  <a:pt x="1390" y="3873"/>
                </a:cubicBezTo>
                <a:lnTo>
                  <a:pt x="1953" y="3873"/>
                </a:lnTo>
                <a:lnTo>
                  <a:pt x="2900" y="3873"/>
                </a:lnTo>
                <a:lnTo>
                  <a:pt x="3463" y="3873"/>
                </a:lnTo>
                <a:cubicBezTo>
                  <a:pt x="3555" y="3873"/>
                  <a:pt x="3630" y="3799"/>
                  <a:pt x="3630" y="3706"/>
                </a:cubicBezTo>
                <a:cubicBezTo>
                  <a:pt x="3630" y="3614"/>
                  <a:pt x="3555" y="3540"/>
                  <a:pt x="3463" y="3540"/>
                </a:cubicBezTo>
                <a:lnTo>
                  <a:pt x="3067" y="3540"/>
                </a:lnTo>
                <a:lnTo>
                  <a:pt x="3067" y="3227"/>
                </a:lnTo>
                <a:lnTo>
                  <a:pt x="4687" y="3227"/>
                </a:lnTo>
                <a:cubicBezTo>
                  <a:pt x="4779" y="3227"/>
                  <a:pt x="4853" y="3152"/>
                  <a:pt x="4853" y="3060"/>
                </a:cubicBezTo>
                <a:lnTo>
                  <a:pt x="4853" y="167"/>
                </a:lnTo>
                <a:cubicBezTo>
                  <a:pt x="4853" y="75"/>
                  <a:pt x="4779" y="0"/>
                  <a:pt x="4687" y="0"/>
                </a:cubicBezTo>
                <a:close/>
                <a:moveTo>
                  <a:pt x="2733" y="3540"/>
                </a:moveTo>
                <a:lnTo>
                  <a:pt x="2120" y="3540"/>
                </a:lnTo>
                <a:lnTo>
                  <a:pt x="2120" y="3227"/>
                </a:lnTo>
                <a:lnTo>
                  <a:pt x="2733" y="3227"/>
                </a:lnTo>
                <a:lnTo>
                  <a:pt x="2733" y="3540"/>
                </a:lnTo>
                <a:close/>
                <a:moveTo>
                  <a:pt x="4520" y="2894"/>
                </a:moveTo>
                <a:lnTo>
                  <a:pt x="4330" y="2894"/>
                </a:lnTo>
                <a:lnTo>
                  <a:pt x="4330" y="2752"/>
                </a:lnTo>
                <a:cubicBezTo>
                  <a:pt x="4330" y="2660"/>
                  <a:pt x="4256" y="2586"/>
                  <a:pt x="4164" y="2586"/>
                </a:cubicBezTo>
                <a:cubicBezTo>
                  <a:pt x="4072" y="2586"/>
                  <a:pt x="3997" y="2660"/>
                  <a:pt x="3997" y="2752"/>
                </a:cubicBezTo>
                <a:lnTo>
                  <a:pt x="3997" y="2894"/>
                </a:lnTo>
                <a:lnTo>
                  <a:pt x="3724" y="2894"/>
                </a:lnTo>
                <a:lnTo>
                  <a:pt x="3724" y="2752"/>
                </a:lnTo>
                <a:cubicBezTo>
                  <a:pt x="3724" y="2660"/>
                  <a:pt x="3649" y="2586"/>
                  <a:pt x="3557" y="2586"/>
                </a:cubicBezTo>
                <a:cubicBezTo>
                  <a:pt x="3465" y="2586"/>
                  <a:pt x="3390" y="2660"/>
                  <a:pt x="3390" y="2752"/>
                </a:cubicBezTo>
                <a:lnTo>
                  <a:pt x="3390" y="2894"/>
                </a:lnTo>
                <a:lnTo>
                  <a:pt x="333" y="2894"/>
                </a:lnTo>
                <a:lnTo>
                  <a:pt x="333" y="334"/>
                </a:lnTo>
                <a:lnTo>
                  <a:pt x="4520" y="334"/>
                </a:lnTo>
                <a:lnTo>
                  <a:pt x="4520" y="2894"/>
                </a:lnTo>
                <a:close/>
              </a:path>
            </a:pathLst>
          </a:custGeom>
          <a:solidFill>
            <a:schemeClr val="bg1"/>
          </a:solidFill>
          <a:ln w="5715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925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 defTabSz="913765"/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0" name="îsļidê">
            <a:extLst>
              <a:ext uri="{FF2B5EF4-FFF2-40B4-BE49-F238E27FC236}">
                <a16:creationId xmlns:a16="http://schemas.microsoft.com/office/drawing/2014/main" xmlns="" id="{F16AF650-9981-4FB3-9B49-6E817F722EEF}"/>
              </a:ext>
            </a:extLst>
          </p:cNvPr>
          <p:cNvSpPr/>
          <p:nvPr/>
        </p:nvSpPr>
        <p:spPr>
          <a:xfrm>
            <a:off x="2655534" y="4215241"/>
            <a:ext cx="648059" cy="516446"/>
          </a:xfrm>
          <a:custGeom>
            <a:avLst/>
            <a:gdLst>
              <a:gd name="T0" fmla="*/ 4687 w 4853"/>
              <a:gd name="T1" fmla="*/ 0 h 3873"/>
              <a:gd name="T2" fmla="*/ 167 w 4853"/>
              <a:gd name="T3" fmla="*/ 0 h 3873"/>
              <a:gd name="T4" fmla="*/ 0 w 4853"/>
              <a:gd name="T5" fmla="*/ 167 h 3873"/>
              <a:gd name="T6" fmla="*/ 0 w 4853"/>
              <a:gd name="T7" fmla="*/ 3060 h 3873"/>
              <a:gd name="T8" fmla="*/ 167 w 4853"/>
              <a:gd name="T9" fmla="*/ 3227 h 3873"/>
              <a:gd name="T10" fmla="*/ 1787 w 4853"/>
              <a:gd name="T11" fmla="*/ 3227 h 3873"/>
              <a:gd name="T12" fmla="*/ 1787 w 4853"/>
              <a:gd name="T13" fmla="*/ 3540 h 3873"/>
              <a:gd name="T14" fmla="*/ 1390 w 4853"/>
              <a:gd name="T15" fmla="*/ 3540 h 3873"/>
              <a:gd name="T16" fmla="*/ 1223 w 4853"/>
              <a:gd name="T17" fmla="*/ 3706 h 3873"/>
              <a:gd name="T18" fmla="*/ 1390 w 4853"/>
              <a:gd name="T19" fmla="*/ 3873 h 3873"/>
              <a:gd name="T20" fmla="*/ 1953 w 4853"/>
              <a:gd name="T21" fmla="*/ 3873 h 3873"/>
              <a:gd name="T22" fmla="*/ 2900 w 4853"/>
              <a:gd name="T23" fmla="*/ 3873 h 3873"/>
              <a:gd name="T24" fmla="*/ 3463 w 4853"/>
              <a:gd name="T25" fmla="*/ 3873 h 3873"/>
              <a:gd name="T26" fmla="*/ 3630 w 4853"/>
              <a:gd name="T27" fmla="*/ 3706 h 3873"/>
              <a:gd name="T28" fmla="*/ 3463 w 4853"/>
              <a:gd name="T29" fmla="*/ 3540 h 3873"/>
              <a:gd name="T30" fmla="*/ 3067 w 4853"/>
              <a:gd name="T31" fmla="*/ 3540 h 3873"/>
              <a:gd name="T32" fmla="*/ 3067 w 4853"/>
              <a:gd name="T33" fmla="*/ 3227 h 3873"/>
              <a:gd name="T34" fmla="*/ 4687 w 4853"/>
              <a:gd name="T35" fmla="*/ 3227 h 3873"/>
              <a:gd name="T36" fmla="*/ 4853 w 4853"/>
              <a:gd name="T37" fmla="*/ 3060 h 3873"/>
              <a:gd name="T38" fmla="*/ 4853 w 4853"/>
              <a:gd name="T39" fmla="*/ 167 h 3873"/>
              <a:gd name="T40" fmla="*/ 4687 w 4853"/>
              <a:gd name="T41" fmla="*/ 0 h 3873"/>
              <a:gd name="T42" fmla="*/ 2733 w 4853"/>
              <a:gd name="T43" fmla="*/ 3540 h 3873"/>
              <a:gd name="T44" fmla="*/ 2120 w 4853"/>
              <a:gd name="T45" fmla="*/ 3540 h 3873"/>
              <a:gd name="T46" fmla="*/ 2120 w 4853"/>
              <a:gd name="T47" fmla="*/ 3227 h 3873"/>
              <a:gd name="T48" fmla="*/ 2733 w 4853"/>
              <a:gd name="T49" fmla="*/ 3227 h 3873"/>
              <a:gd name="T50" fmla="*/ 2733 w 4853"/>
              <a:gd name="T51" fmla="*/ 3540 h 3873"/>
              <a:gd name="T52" fmla="*/ 4520 w 4853"/>
              <a:gd name="T53" fmla="*/ 2894 h 3873"/>
              <a:gd name="T54" fmla="*/ 4330 w 4853"/>
              <a:gd name="T55" fmla="*/ 2894 h 3873"/>
              <a:gd name="T56" fmla="*/ 4330 w 4853"/>
              <a:gd name="T57" fmla="*/ 2752 h 3873"/>
              <a:gd name="T58" fmla="*/ 4164 w 4853"/>
              <a:gd name="T59" fmla="*/ 2586 h 3873"/>
              <a:gd name="T60" fmla="*/ 3997 w 4853"/>
              <a:gd name="T61" fmla="*/ 2752 h 3873"/>
              <a:gd name="T62" fmla="*/ 3997 w 4853"/>
              <a:gd name="T63" fmla="*/ 2894 h 3873"/>
              <a:gd name="T64" fmla="*/ 3724 w 4853"/>
              <a:gd name="T65" fmla="*/ 2894 h 3873"/>
              <a:gd name="T66" fmla="*/ 3724 w 4853"/>
              <a:gd name="T67" fmla="*/ 2752 h 3873"/>
              <a:gd name="T68" fmla="*/ 3557 w 4853"/>
              <a:gd name="T69" fmla="*/ 2586 h 3873"/>
              <a:gd name="T70" fmla="*/ 3390 w 4853"/>
              <a:gd name="T71" fmla="*/ 2752 h 3873"/>
              <a:gd name="T72" fmla="*/ 3390 w 4853"/>
              <a:gd name="T73" fmla="*/ 2894 h 3873"/>
              <a:gd name="T74" fmla="*/ 333 w 4853"/>
              <a:gd name="T75" fmla="*/ 2894 h 3873"/>
              <a:gd name="T76" fmla="*/ 333 w 4853"/>
              <a:gd name="T77" fmla="*/ 334 h 3873"/>
              <a:gd name="T78" fmla="*/ 4520 w 4853"/>
              <a:gd name="T79" fmla="*/ 334 h 3873"/>
              <a:gd name="T80" fmla="*/ 4520 w 4853"/>
              <a:gd name="T81" fmla="*/ 2894 h 38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853" h="3873">
                <a:moveTo>
                  <a:pt x="4687" y="0"/>
                </a:moveTo>
                <a:lnTo>
                  <a:pt x="167" y="0"/>
                </a:lnTo>
                <a:cubicBezTo>
                  <a:pt x="75" y="0"/>
                  <a:pt x="0" y="75"/>
                  <a:pt x="0" y="167"/>
                </a:cubicBezTo>
                <a:lnTo>
                  <a:pt x="0" y="3060"/>
                </a:lnTo>
                <a:cubicBezTo>
                  <a:pt x="0" y="3152"/>
                  <a:pt x="75" y="3227"/>
                  <a:pt x="167" y="3227"/>
                </a:cubicBezTo>
                <a:lnTo>
                  <a:pt x="1787" y="3227"/>
                </a:lnTo>
                <a:lnTo>
                  <a:pt x="1787" y="3540"/>
                </a:lnTo>
                <a:lnTo>
                  <a:pt x="1390" y="3540"/>
                </a:lnTo>
                <a:cubicBezTo>
                  <a:pt x="1298" y="3540"/>
                  <a:pt x="1223" y="3614"/>
                  <a:pt x="1223" y="3706"/>
                </a:cubicBezTo>
                <a:cubicBezTo>
                  <a:pt x="1223" y="3799"/>
                  <a:pt x="1298" y="3873"/>
                  <a:pt x="1390" y="3873"/>
                </a:cubicBezTo>
                <a:lnTo>
                  <a:pt x="1953" y="3873"/>
                </a:lnTo>
                <a:lnTo>
                  <a:pt x="2900" y="3873"/>
                </a:lnTo>
                <a:lnTo>
                  <a:pt x="3463" y="3873"/>
                </a:lnTo>
                <a:cubicBezTo>
                  <a:pt x="3555" y="3873"/>
                  <a:pt x="3630" y="3799"/>
                  <a:pt x="3630" y="3706"/>
                </a:cubicBezTo>
                <a:cubicBezTo>
                  <a:pt x="3630" y="3614"/>
                  <a:pt x="3555" y="3540"/>
                  <a:pt x="3463" y="3540"/>
                </a:cubicBezTo>
                <a:lnTo>
                  <a:pt x="3067" y="3540"/>
                </a:lnTo>
                <a:lnTo>
                  <a:pt x="3067" y="3227"/>
                </a:lnTo>
                <a:lnTo>
                  <a:pt x="4687" y="3227"/>
                </a:lnTo>
                <a:cubicBezTo>
                  <a:pt x="4779" y="3227"/>
                  <a:pt x="4853" y="3152"/>
                  <a:pt x="4853" y="3060"/>
                </a:cubicBezTo>
                <a:lnTo>
                  <a:pt x="4853" y="167"/>
                </a:lnTo>
                <a:cubicBezTo>
                  <a:pt x="4853" y="75"/>
                  <a:pt x="4779" y="0"/>
                  <a:pt x="4687" y="0"/>
                </a:cubicBezTo>
                <a:close/>
                <a:moveTo>
                  <a:pt x="2733" y="3540"/>
                </a:moveTo>
                <a:lnTo>
                  <a:pt x="2120" y="3540"/>
                </a:lnTo>
                <a:lnTo>
                  <a:pt x="2120" y="3227"/>
                </a:lnTo>
                <a:lnTo>
                  <a:pt x="2733" y="3227"/>
                </a:lnTo>
                <a:lnTo>
                  <a:pt x="2733" y="3540"/>
                </a:lnTo>
                <a:close/>
                <a:moveTo>
                  <a:pt x="4520" y="2894"/>
                </a:moveTo>
                <a:lnTo>
                  <a:pt x="4330" y="2894"/>
                </a:lnTo>
                <a:lnTo>
                  <a:pt x="4330" y="2752"/>
                </a:lnTo>
                <a:cubicBezTo>
                  <a:pt x="4330" y="2660"/>
                  <a:pt x="4256" y="2586"/>
                  <a:pt x="4164" y="2586"/>
                </a:cubicBezTo>
                <a:cubicBezTo>
                  <a:pt x="4072" y="2586"/>
                  <a:pt x="3997" y="2660"/>
                  <a:pt x="3997" y="2752"/>
                </a:cubicBezTo>
                <a:lnTo>
                  <a:pt x="3997" y="2894"/>
                </a:lnTo>
                <a:lnTo>
                  <a:pt x="3724" y="2894"/>
                </a:lnTo>
                <a:lnTo>
                  <a:pt x="3724" y="2752"/>
                </a:lnTo>
                <a:cubicBezTo>
                  <a:pt x="3724" y="2660"/>
                  <a:pt x="3649" y="2586"/>
                  <a:pt x="3557" y="2586"/>
                </a:cubicBezTo>
                <a:cubicBezTo>
                  <a:pt x="3465" y="2586"/>
                  <a:pt x="3390" y="2660"/>
                  <a:pt x="3390" y="2752"/>
                </a:cubicBezTo>
                <a:lnTo>
                  <a:pt x="3390" y="2894"/>
                </a:lnTo>
                <a:lnTo>
                  <a:pt x="333" y="2894"/>
                </a:lnTo>
                <a:lnTo>
                  <a:pt x="333" y="334"/>
                </a:lnTo>
                <a:lnTo>
                  <a:pt x="4520" y="334"/>
                </a:lnTo>
                <a:lnTo>
                  <a:pt x="4520" y="2894"/>
                </a:lnTo>
                <a:close/>
              </a:path>
            </a:pathLst>
          </a:custGeom>
          <a:solidFill>
            <a:schemeClr val="bg1"/>
          </a:solidFill>
          <a:ln w="5715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 defTabSz="913765"/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1" name="ï$ľidé">
            <a:extLst>
              <a:ext uri="{FF2B5EF4-FFF2-40B4-BE49-F238E27FC236}">
                <a16:creationId xmlns:a16="http://schemas.microsoft.com/office/drawing/2014/main" xmlns="" id="{1A6562C1-890C-4BF3-808C-D0CEE91F21A3}"/>
              </a:ext>
            </a:extLst>
          </p:cNvPr>
          <p:cNvSpPr/>
          <p:nvPr/>
        </p:nvSpPr>
        <p:spPr>
          <a:xfrm>
            <a:off x="4688318" y="3044987"/>
            <a:ext cx="904783" cy="721033"/>
          </a:xfrm>
          <a:custGeom>
            <a:avLst/>
            <a:gdLst>
              <a:gd name="T0" fmla="*/ 4687 w 4853"/>
              <a:gd name="T1" fmla="*/ 0 h 3873"/>
              <a:gd name="T2" fmla="*/ 167 w 4853"/>
              <a:gd name="T3" fmla="*/ 0 h 3873"/>
              <a:gd name="T4" fmla="*/ 0 w 4853"/>
              <a:gd name="T5" fmla="*/ 167 h 3873"/>
              <a:gd name="T6" fmla="*/ 0 w 4853"/>
              <a:gd name="T7" fmla="*/ 3060 h 3873"/>
              <a:gd name="T8" fmla="*/ 167 w 4853"/>
              <a:gd name="T9" fmla="*/ 3227 h 3873"/>
              <a:gd name="T10" fmla="*/ 1787 w 4853"/>
              <a:gd name="T11" fmla="*/ 3227 h 3873"/>
              <a:gd name="T12" fmla="*/ 1787 w 4853"/>
              <a:gd name="T13" fmla="*/ 3540 h 3873"/>
              <a:gd name="T14" fmla="*/ 1390 w 4853"/>
              <a:gd name="T15" fmla="*/ 3540 h 3873"/>
              <a:gd name="T16" fmla="*/ 1223 w 4853"/>
              <a:gd name="T17" fmla="*/ 3706 h 3873"/>
              <a:gd name="T18" fmla="*/ 1390 w 4853"/>
              <a:gd name="T19" fmla="*/ 3873 h 3873"/>
              <a:gd name="T20" fmla="*/ 1953 w 4853"/>
              <a:gd name="T21" fmla="*/ 3873 h 3873"/>
              <a:gd name="T22" fmla="*/ 2900 w 4853"/>
              <a:gd name="T23" fmla="*/ 3873 h 3873"/>
              <a:gd name="T24" fmla="*/ 3463 w 4853"/>
              <a:gd name="T25" fmla="*/ 3873 h 3873"/>
              <a:gd name="T26" fmla="*/ 3630 w 4853"/>
              <a:gd name="T27" fmla="*/ 3706 h 3873"/>
              <a:gd name="T28" fmla="*/ 3463 w 4853"/>
              <a:gd name="T29" fmla="*/ 3540 h 3873"/>
              <a:gd name="T30" fmla="*/ 3067 w 4853"/>
              <a:gd name="T31" fmla="*/ 3540 h 3873"/>
              <a:gd name="T32" fmla="*/ 3067 w 4853"/>
              <a:gd name="T33" fmla="*/ 3227 h 3873"/>
              <a:gd name="T34" fmla="*/ 4687 w 4853"/>
              <a:gd name="T35" fmla="*/ 3227 h 3873"/>
              <a:gd name="T36" fmla="*/ 4853 w 4853"/>
              <a:gd name="T37" fmla="*/ 3060 h 3873"/>
              <a:gd name="T38" fmla="*/ 4853 w 4853"/>
              <a:gd name="T39" fmla="*/ 167 h 3873"/>
              <a:gd name="T40" fmla="*/ 4687 w 4853"/>
              <a:gd name="T41" fmla="*/ 0 h 3873"/>
              <a:gd name="T42" fmla="*/ 2733 w 4853"/>
              <a:gd name="T43" fmla="*/ 3540 h 3873"/>
              <a:gd name="T44" fmla="*/ 2120 w 4853"/>
              <a:gd name="T45" fmla="*/ 3540 h 3873"/>
              <a:gd name="T46" fmla="*/ 2120 w 4853"/>
              <a:gd name="T47" fmla="*/ 3227 h 3873"/>
              <a:gd name="T48" fmla="*/ 2733 w 4853"/>
              <a:gd name="T49" fmla="*/ 3227 h 3873"/>
              <a:gd name="T50" fmla="*/ 2733 w 4853"/>
              <a:gd name="T51" fmla="*/ 3540 h 3873"/>
              <a:gd name="T52" fmla="*/ 4520 w 4853"/>
              <a:gd name="T53" fmla="*/ 2894 h 3873"/>
              <a:gd name="T54" fmla="*/ 4330 w 4853"/>
              <a:gd name="T55" fmla="*/ 2894 h 3873"/>
              <a:gd name="T56" fmla="*/ 4330 w 4853"/>
              <a:gd name="T57" fmla="*/ 2752 h 3873"/>
              <a:gd name="T58" fmla="*/ 4164 w 4853"/>
              <a:gd name="T59" fmla="*/ 2586 h 3873"/>
              <a:gd name="T60" fmla="*/ 3997 w 4853"/>
              <a:gd name="T61" fmla="*/ 2752 h 3873"/>
              <a:gd name="T62" fmla="*/ 3997 w 4853"/>
              <a:gd name="T63" fmla="*/ 2894 h 3873"/>
              <a:gd name="T64" fmla="*/ 3724 w 4853"/>
              <a:gd name="T65" fmla="*/ 2894 h 3873"/>
              <a:gd name="T66" fmla="*/ 3724 w 4853"/>
              <a:gd name="T67" fmla="*/ 2752 h 3873"/>
              <a:gd name="T68" fmla="*/ 3557 w 4853"/>
              <a:gd name="T69" fmla="*/ 2586 h 3873"/>
              <a:gd name="T70" fmla="*/ 3390 w 4853"/>
              <a:gd name="T71" fmla="*/ 2752 h 3873"/>
              <a:gd name="T72" fmla="*/ 3390 w 4853"/>
              <a:gd name="T73" fmla="*/ 2894 h 3873"/>
              <a:gd name="T74" fmla="*/ 333 w 4853"/>
              <a:gd name="T75" fmla="*/ 2894 h 3873"/>
              <a:gd name="T76" fmla="*/ 333 w 4853"/>
              <a:gd name="T77" fmla="*/ 334 h 3873"/>
              <a:gd name="T78" fmla="*/ 4520 w 4853"/>
              <a:gd name="T79" fmla="*/ 334 h 3873"/>
              <a:gd name="T80" fmla="*/ 4520 w 4853"/>
              <a:gd name="T81" fmla="*/ 2894 h 38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853" h="3873">
                <a:moveTo>
                  <a:pt x="4687" y="0"/>
                </a:moveTo>
                <a:lnTo>
                  <a:pt x="167" y="0"/>
                </a:lnTo>
                <a:cubicBezTo>
                  <a:pt x="75" y="0"/>
                  <a:pt x="0" y="75"/>
                  <a:pt x="0" y="167"/>
                </a:cubicBezTo>
                <a:lnTo>
                  <a:pt x="0" y="3060"/>
                </a:lnTo>
                <a:cubicBezTo>
                  <a:pt x="0" y="3152"/>
                  <a:pt x="75" y="3227"/>
                  <a:pt x="167" y="3227"/>
                </a:cubicBezTo>
                <a:lnTo>
                  <a:pt x="1787" y="3227"/>
                </a:lnTo>
                <a:lnTo>
                  <a:pt x="1787" y="3540"/>
                </a:lnTo>
                <a:lnTo>
                  <a:pt x="1390" y="3540"/>
                </a:lnTo>
                <a:cubicBezTo>
                  <a:pt x="1298" y="3540"/>
                  <a:pt x="1223" y="3614"/>
                  <a:pt x="1223" y="3706"/>
                </a:cubicBezTo>
                <a:cubicBezTo>
                  <a:pt x="1223" y="3799"/>
                  <a:pt x="1298" y="3873"/>
                  <a:pt x="1390" y="3873"/>
                </a:cubicBezTo>
                <a:lnTo>
                  <a:pt x="1953" y="3873"/>
                </a:lnTo>
                <a:lnTo>
                  <a:pt x="2900" y="3873"/>
                </a:lnTo>
                <a:lnTo>
                  <a:pt x="3463" y="3873"/>
                </a:lnTo>
                <a:cubicBezTo>
                  <a:pt x="3555" y="3873"/>
                  <a:pt x="3630" y="3799"/>
                  <a:pt x="3630" y="3706"/>
                </a:cubicBezTo>
                <a:cubicBezTo>
                  <a:pt x="3630" y="3614"/>
                  <a:pt x="3555" y="3540"/>
                  <a:pt x="3463" y="3540"/>
                </a:cubicBezTo>
                <a:lnTo>
                  <a:pt x="3067" y="3540"/>
                </a:lnTo>
                <a:lnTo>
                  <a:pt x="3067" y="3227"/>
                </a:lnTo>
                <a:lnTo>
                  <a:pt x="4687" y="3227"/>
                </a:lnTo>
                <a:cubicBezTo>
                  <a:pt x="4779" y="3227"/>
                  <a:pt x="4853" y="3152"/>
                  <a:pt x="4853" y="3060"/>
                </a:cubicBezTo>
                <a:lnTo>
                  <a:pt x="4853" y="167"/>
                </a:lnTo>
                <a:cubicBezTo>
                  <a:pt x="4853" y="75"/>
                  <a:pt x="4779" y="0"/>
                  <a:pt x="4687" y="0"/>
                </a:cubicBezTo>
                <a:close/>
                <a:moveTo>
                  <a:pt x="2733" y="3540"/>
                </a:moveTo>
                <a:lnTo>
                  <a:pt x="2120" y="3540"/>
                </a:lnTo>
                <a:lnTo>
                  <a:pt x="2120" y="3227"/>
                </a:lnTo>
                <a:lnTo>
                  <a:pt x="2733" y="3227"/>
                </a:lnTo>
                <a:lnTo>
                  <a:pt x="2733" y="3540"/>
                </a:lnTo>
                <a:close/>
                <a:moveTo>
                  <a:pt x="4520" y="2894"/>
                </a:moveTo>
                <a:lnTo>
                  <a:pt x="4330" y="2894"/>
                </a:lnTo>
                <a:lnTo>
                  <a:pt x="4330" y="2752"/>
                </a:lnTo>
                <a:cubicBezTo>
                  <a:pt x="4330" y="2660"/>
                  <a:pt x="4256" y="2586"/>
                  <a:pt x="4164" y="2586"/>
                </a:cubicBezTo>
                <a:cubicBezTo>
                  <a:pt x="4072" y="2586"/>
                  <a:pt x="3997" y="2660"/>
                  <a:pt x="3997" y="2752"/>
                </a:cubicBezTo>
                <a:lnTo>
                  <a:pt x="3997" y="2894"/>
                </a:lnTo>
                <a:lnTo>
                  <a:pt x="3724" y="2894"/>
                </a:lnTo>
                <a:lnTo>
                  <a:pt x="3724" y="2752"/>
                </a:lnTo>
                <a:cubicBezTo>
                  <a:pt x="3724" y="2660"/>
                  <a:pt x="3649" y="2586"/>
                  <a:pt x="3557" y="2586"/>
                </a:cubicBezTo>
                <a:cubicBezTo>
                  <a:pt x="3465" y="2586"/>
                  <a:pt x="3390" y="2660"/>
                  <a:pt x="3390" y="2752"/>
                </a:cubicBezTo>
                <a:lnTo>
                  <a:pt x="3390" y="2894"/>
                </a:lnTo>
                <a:lnTo>
                  <a:pt x="333" y="2894"/>
                </a:lnTo>
                <a:lnTo>
                  <a:pt x="333" y="334"/>
                </a:lnTo>
                <a:lnTo>
                  <a:pt x="4520" y="334"/>
                </a:lnTo>
                <a:lnTo>
                  <a:pt x="4520" y="2894"/>
                </a:lnTo>
                <a:close/>
              </a:path>
            </a:pathLst>
          </a:custGeom>
          <a:solidFill>
            <a:schemeClr val="bg1"/>
          </a:solidFill>
          <a:ln w="5715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 defTabSz="913765"/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2" name="文本框 41">
            <a:extLst>
              <a:ext uri="{FF2B5EF4-FFF2-40B4-BE49-F238E27FC236}">
                <a16:creationId xmlns:a16="http://schemas.microsoft.com/office/drawing/2014/main" xmlns="" id="{82D51AC3-7251-488D-85DC-4F13B76EF0C2}"/>
              </a:ext>
            </a:extLst>
          </p:cNvPr>
          <p:cNvSpPr txBox="1"/>
          <p:nvPr/>
        </p:nvSpPr>
        <p:spPr>
          <a:xfrm>
            <a:off x="7743986" y="2715446"/>
            <a:ext cx="32213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单击此处添加您的文本，并根据需要修改文字的颜色及大小。单击此处添加您的文本</a:t>
            </a:r>
          </a:p>
        </p:txBody>
      </p:sp>
      <p:sp>
        <p:nvSpPr>
          <p:cNvPr id="43" name="文本框 42">
            <a:extLst>
              <a:ext uri="{FF2B5EF4-FFF2-40B4-BE49-F238E27FC236}">
                <a16:creationId xmlns:a16="http://schemas.microsoft.com/office/drawing/2014/main" xmlns="" id="{7043D81C-A800-4E08-8D6E-18C907A41D4A}"/>
              </a:ext>
            </a:extLst>
          </p:cNvPr>
          <p:cNvSpPr txBox="1"/>
          <p:nvPr/>
        </p:nvSpPr>
        <p:spPr>
          <a:xfrm>
            <a:off x="5538297" y="4429553"/>
            <a:ext cx="5276587" cy="787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单击此处添加您的文本，并根据需要修改文字的颜色及大小。单击此处添加您的文本</a:t>
            </a:r>
          </a:p>
        </p:txBody>
      </p:sp>
      <p:sp>
        <p:nvSpPr>
          <p:cNvPr id="52" name="文本框 51">
            <a:extLst>
              <a:ext uri="{FF2B5EF4-FFF2-40B4-BE49-F238E27FC236}">
                <a16:creationId xmlns:a16="http://schemas.microsoft.com/office/drawing/2014/main" xmlns="" id="{8E6B83E6-3AAC-47BA-B2E2-F52306E6A8A4}"/>
              </a:ext>
            </a:extLst>
          </p:cNvPr>
          <p:cNvSpPr txBox="1"/>
          <p:nvPr/>
        </p:nvSpPr>
        <p:spPr>
          <a:xfrm>
            <a:off x="3022490" y="5450781"/>
            <a:ext cx="5276587" cy="787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单击此处添加您的文本，并根据需要修改文字的颜色及大小。单击此处添加您的文本</a:t>
            </a:r>
          </a:p>
        </p:txBody>
      </p:sp>
    </p:spTree>
    <p:extLst>
      <p:ext uri="{BB962C8B-B14F-4D97-AF65-F5344CB8AC3E}">
        <p14:creationId xmlns:p14="http://schemas.microsoft.com/office/powerpoint/2010/main" val="136459973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5">
            <a:extLst>
              <a:ext uri="{FF2B5EF4-FFF2-40B4-BE49-F238E27FC236}">
                <a16:creationId xmlns:a16="http://schemas.microsoft.com/office/drawing/2014/main" xmlns="" id="{EF82D839-35B0-4922-8E3D-E37BAB3C1B05}"/>
              </a:ext>
            </a:extLst>
          </p:cNvPr>
          <p:cNvSpPr>
            <a:spLocks/>
          </p:cNvSpPr>
          <p:nvPr/>
        </p:nvSpPr>
        <p:spPr bwMode="auto">
          <a:xfrm>
            <a:off x="-157089" y="-59961"/>
            <a:ext cx="12379569" cy="7164145"/>
          </a:xfrm>
          <a:custGeom>
            <a:avLst/>
            <a:gdLst>
              <a:gd name="connsiteX0" fmla="*/ 0 w 7732730"/>
              <a:gd name="connsiteY0" fmla="*/ 0 h 6861819"/>
              <a:gd name="connsiteX1" fmla="*/ 7732730 w 7732730"/>
              <a:gd name="connsiteY1" fmla="*/ 0 h 6861819"/>
              <a:gd name="connsiteX2" fmla="*/ 7732730 w 7732730"/>
              <a:gd name="connsiteY2" fmla="*/ 6861819 h 6861819"/>
              <a:gd name="connsiteX3" fmla="*/ 0 w 7732730"/>
              <a:gd name="connsiteY3" fmla="*/ 6861819 h 6861819"/>
              <a:gd name="connsiteX4" fmla="*/ 0 w 7732730"/>
              <a:gd name="connsiteY4" fmla="*/ 0 h 6861819"/>
              <a:gd name="connsiteX0" fmla="*/ 0 w 7732730"/>
              <a:gd name="connsiteY0" fmla="*/ 0 h 6861819"/>
              <a:gd name="connsiteX1" fmla="*/ 5109451 w 7732730"/>
              <a:gd name="connsiteY1" fmla="*/ 0 h 6861819"/>
              <a:gd name="connsiteX2" fmla="*/ 7732730 w 7732730"/>
              <a:gd name="connsiteY2" fmla="*/ 6861819 h 6861819"/>
              <a:gd name="connsiteX3" fmla="*/ 0 w 7732730"/>
              <a:gd name="connsiteY3" fmla="*/ 6861819 h 6861819"/>
              <a:gd name="connsiteX4" fmla="*/ 0 w 7732730"/>
              <a:gd name="connsiteY4" fmla="*/ 0 h 6861819"/>
              <a:gd name="connsiteX0" fmla="*/ 0 w 5109451"/>
              <a:gd name="connsiteY0" fmla="*/ 0 h 6876809"/>
              <a:gd name="connsiteX1" fmla="*/ 5109451 w 5109451"/>
              <a:gd name="connsiteY1" fmla="*/ 0 h 6876809"/>
              <a:gd name="connsiteX2" fmla="*/ 3520494 w 5109451"/>
              <a:gd name="connsiteY2" fmla="*/ 6876809 h 6876809"/>
              <a:gd name="connsiteX3" fmla="*/ 0 w 5109451"/>
              <a:gd name="connsiteY3" fmla="*/ 6861819 h 6876809"/>
              <a:gd name="connsiteX4" fmla="*/ 0 w 5109451"/>
              <a:gd name="connsiteY4" fmla="*/ 0 h 6876809"/>
              <a:gd name="connsiteX0" fmla="*/ 0 w 3685386"/>
              <a:gd name="connsiteY0" fmla="*/ 14990 h 6891799"/>
              <a:gd name="connsiteX1" fmla="*/ 3685386 w 3685386"/>
              <a:gd name="connsiteY1" fmla="*/ 0 h 6891799"/>
              <a:gd name="connsiteX2" fmla="*/ 3520494 w 3685386"/>
              <a:gd name="connsiteY2" fmla="*/ 6891799 h 6891799"/>
              <a:gd name="connsiteX3" fmla="*/ 0 w 3685386"/>
              <a:gd name="connsiteY3" fmla="*/ 6876809 h 6891799"/>
              <a:gd name="connsiteX4" fmla="*/ 0 w 3685386"/>
              <a:gd name="connsiteY4" fmla="*/ 14990 h 6891799"/>
              <a:gd name="connsiteX0" fmla="*/ 0 w 3730356"/>
              <a:gd name="connsiteY0" fmla="*/ 14990 h 6891799"/>
              <a:gd name="connsiteX1" fmla="*/ 3685386 w 3730356"/>
              <a:gd name="connsiteY1" fmla="*/ 0 h 6891799"/>
              <a:gd name="connsiteX2" fmla="*/ 3730356 w 3730356"/>
              <a:gd name="connsiteY2" fmla="*/ 6891799 h 6891799"/>
              <a:gd name="connsiteX3" fmla="*/ 0 w 3730356"/>
              <a:gd name="connsiteY3" fmla="*/ 6876809 h 6891799"/>
              <a:gd name="connsiteX4" fmla="*/ 0 w 3730356"/>
              <a:gd name="connsiteY4" fmla="*/ 14990 h 6891799"/>
              <a:gd name="connsiteX0" fmla="*/ 0 w 3689178"/>
              <a:gd name="connsiteY0" fmla="*/ 14990 h 6891799"/>
              <a:gd name="connsiteX1" fmla="*/ 3685386 w 3689178"/>
              <a:gd name="connsiteY1" fmla="*/ 0 h 6891799"/>
              <a:gd name="connsiteX2" fmla="*/ 3689178 w 3689178"/>
              <a:gd name="connsiteY2" fmla="*/ 6891799 h 6891799"/>
              <a:gd name="connsiteX3" fmla="*/ 0 w 3689178"/>
              <a:gd name="connsiteY3" fmla="*/ 6876809 h 6891799"/>
              <a:gd name="connsiteX4" fmla="*/ 0 w 3689178"/>
              <a:gd name="connsiteY4" fmla="*/ 14990 h 6891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89178" h="6891799">
                <a:moveTo>
                  <a:pt x="0" y="14990"/>
                </a:moveTo>
                <a:lnTo>
                  <a:pt x="3685386" y="0"/>
                </a:lnTo>
                <a:lnTo>
                  <a:pt x="3689178" y="6891799"/>
                </a:lnTo>
                <a:lnTo>
                  <a:pt x="0" y="6876809"/>
                </a:lnTo>
                <a:lnTo>
                  <a:pt x="0" y="14990"/>
                </a:lnTo>
                <a:close/>
              </a:path>
            </a:pathLst>
          </a:custGeom>
          <a:solidFill>
            <a:srgbClr val="E24E0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3" name="矩形 6">
            <a:extLst>
              <a:ext uri="{FF2B5EF4-FFF2-40B4-BE49-F238E27FC236}">
                <a16:creationId xmlns:a16="http://schemas.microsoft.com/office/drawing/2014/main" xmlns="" id="{9D09A89F-E608-4823-966D-077A452490A7}"/>
              </a:ext>
            </a:extLst>
          </p:cNvPr>
          <p:cNvSpPr>
            <a:spLocks/>
          </p:cNvSpPr>
          <p:nvPr/>
        </p:nvSpPr>
        <p:spPr bwMode="auto">
          <a:xfrm>
            <a:off x="-212910" y="726831"/>
            <a:ext cx="12525779" cy="6503477"/>
          </a:xfrm>
          <a:custGeom>
            <a:avLst/>
            <a:gdLst>
              <a:gd name="connsiteX0" fmla="*/ 0 w 7365166"/>
              <a:gd name="connsiteY0" fmla="*/ 0 h 6858286"/>
              <a:gd name="connsiteX1" fmla="*/ 7365166 w 7365166"/>
              <a:gd name="connsiteY1" fmla="*/ 0 h 6858286"/>
              <a:gd name="connsiteX2" fmla="*/ 7365166 w 7365166"/>
              <a:gd name="connsiteY2" fmla="*/ 6858286 h 6858286"/>
              <a:gd name="connsiteX3" fmla="*/ 0 w 7365166"/>
              <a:gd name="connsiteY3" fmla="*/ 6858286 h 6858286"/>
              <a:gd name="connsiteX4" fmla="*/ 0 w 7365166"/>
              <a:gd name="connsiteY4" fmla="*/ 0 h 6858286"/>
              <a:gd name="connsiteX0" fmla="*/ 0 w 7365166"/>
              <a:gd name="connsiteY0" fmla="*/ 0 h 6858286"/>
              <a:gd name="connsiteX1" fmla="*/ 7365166 w 7365166"/>
              <a:gd name="connsiteY1" fmla="*/ 0 h 6858286"/>
              <a:gd name="connsiteX2" fmla="*/ 7365166 w 7365166"/>
              <a:gd name="connsiteY2" fmla="*/ 6858286 h 6858286"/>
              <a:gd name="connsiteX3" fmla="*/ 2653259 w 7365166"/>
              <a:gd name="connsiteY3" fmla="*/ 6843296 h 6858286"/>
              <a:gd name="connsiteX4" fmla="*/ 0 w 7365166"/>
              <a:gd name="connsiteY4" fmla="*/ 0 h 6858286"/>
              <a:gd name="connsiteX0" fmla="*/ 0 w 7365166"/>
              <a:gd name="connsiteY0" fmla="*/ 0 h 6858286"/>
              <a:gd name="connsiteX1" fmla="*/ 7365166 w 7365166"/>
              <a:gd name="connsiteY1" fmla="*/ 0 h 6858286"/>
              <a:gd name="connsiteX2" fmla="*/ 7365166 w 7365166"/>
              <a:gd name="connsiteY2" fmla="*/ 6858286 h 6858286"/>
              <a:gd name="connsiteX3" fmla="*/ 2623278 w 7365166"/>
              <a:gd name="connsiteY3" fmla="*/ 6858286 h 6858286"/>
              <a:gd name="connsiteX4" fmla="*/ 0 w 7365166"/>
              <a:gd name="connsiteY4" fmla="*/ 0 h 6858286"/>
              <a:gd name="connsiteX0" fmla="*/ 0 w 7365166"/>
              <a:gd name="connsiteY0" fmla="*/ 0 h 6903256"/>
              <a:gd name="connsiteX1" fmla="*/ 7365166 w 7365166"/>
              <a:gd name="connsiteY1" fmla="*/ 0 h 6903256"/>
              <a:gd name="connsiteX2" fmla="*/ 7365166 w 7365166"/>
              <a:gd name="connsiteY2" fmla="*/ 6858286 h 6903256"/>
              <a:gd name="connsiteX3" fmla="*/ 59960 w 7365166"/>
              <a:gd name="connsiteY3" fmla="*/ 6903256 h 6903256"/>
              <a:gd name="connsiteX4" fmla="*/ 0 w 7365166"/>
              <a:gd name="connsiteY4" fmla="*/ 0 h 6903256"/>
              <a:gd name="connsiteX0" fmla="*/ 15077 w 7380243"/>
              <a:gd name="connsiteY0" fmla="*/ 0 h 6971518"/>
              <a:gd name="connsiteX1" fmla="*/ 7380243 w 7380243"/>
              <a:gd name="connsiteY1" fmla="*/ 0 h 6971518"/>
              <a:gd name="connsiteX2" fmla="*/ 7380243 w 7380243"/>
              <a:gd name="connsiteY2" fmla="*/ 6858286 h 6971518"/>
              <a:gd name="connsiteX3" fmla="*/ 0 w 7380243"/>
              <a:gd name="connsiteY3" fmla="*/ 6971518 h 6971518"/>
              <a:gd name="connsiteX4" fmla="*/ 15077 w 7380243"/>
              <a:gd name="connsiteY4" fmla="*/ 0 h 6971518"/>
              <a:gd name="connsiteX0" fmla="*/ 15077 w 7399002"/>
              <a:gd name="connsiteY0" fmla="*/ 0 h 6971518"/>
              <a:gd name="connsiteX1" fmla="*/ 7380243 w 7399002"/>
              <a:gd name="connsiteY1" fmla="*/ 0 h 6971518"/>
              <a:gd name="connsiteX2" fmla="*/ 7399002 w 7399002"/>
              <a:gd name="connsiteY2" fmla="*/ 6926548 h 6971518"/>
              <a:gd name="connsiteX3" fmla="*/ 0 w 7399002"/>
              <a:gd name="connsiteY3" fmla="*/ 6971518 h 6971518"/>
              <a:gd name="connsiteX4" fmla="*/ 15077 w 7399002"/>
              <a:gd name="connsiteY4" fmla="*/ 0 h 6971518"/>
              <a:gd name="connsiteX0" fmla="*/ 15077 w 7399002"/>
              <a:gd name="connsiteY0" fmla="*/ 0 h 7039780"/>
              <a:gd name="connsiteX1" fmla="*/ 7380243 w 7399002"/>
              <a:gd name="connsiteY1" fmla="*/ 0 h 7039780"/>
              <a:gd name="connsiteX2" fmla="*/ 7399002 w 7399002"/>
              <a:gd name="connsiteY2" fmla="*/ 6926548 h 7039780"/>
              <a:gd name="connsiteX3" fmla="*/ 0 w 7399002"/>
              <a:gd name="connsiteY3" fmla="*/ 7039780 h 7039780"/>
              <a:gd name="connsiteX4" fmla="*/ 15077 w 7399002"/>
              <a:gd name="connsiteY4" fmla="*/ 0 h 7039780"/>
              <a:gd name="connsiteX0" fmla="*/ 15077 w 7417761"/>
              <a:gd name="connsiteY0" fmla="*/ 0 h 7039780"/>
              <a:gd name="connsiteX1" fmla="*/ 7380243 w 7417761"/>
              <a:gd name="connsiteY1" fmla="*/ 0 h 7039780"/>
              <a:gd name="connsiteX2" fmla="*/ 7417761 w 7417761"/>
              <a:gd name="connsiteY2" fmla="*/ 6943613 h 7039780"/>
              <a:gd name="connsiteX3" fmla="*/ 0 w 7417761"/>
              <a:gd name="connsiteY3" fmla="*/ 7039780 h 7039780"/>
              <a:gd name="connsiteX4" fmla="*/ 15077 w 7417761"/>
              <a:gd name="connsiteY4" fmla="*/ 0 h 7039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17761" h="7039780">
                <a:moveTo>
                  <a:pt x="15077" y="0"/>
                </a:moveTo>
                <a:lnTo>
                  <a:pt x="7380243" y="0"/>
                </a:lnTo>
                <a:lnTo>
                  <a:pt x="7417761" y="6943613"/>
                </a:lnTo>
                <a:lnTo>
                  <a:pt x="0" y="7039780"/>
                </a:lnTo>
                <a:cubicBezTo>
                  <a:pt x="5026" y="4715941"/>
                  <a:pt x="10051" y="2323839"/>
                  <a:pt x="15077" y="0"/>
                </a:cubicBezTo>
                <a:close/>
              </a:path>
            </a:pathLst>
          </a:custGeom>
          <a:solidFill>
            <a:srgbClr val="042F50">
              <a:lumMod val="90000"/>
              <a:lumOff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44" name="组合 43">
            <a:extLst>
              <a:ext uri="{FF2B5EF4-FFF2-40B4-BE49-F238E27FC236}">
                <a16:creationId xmlns:a16="http://schemas.microsoft.com/office/drawing/2014/main" xmlns="" id="{40F9307C-346E-4A40-B0A4-6717F772EE8C}"/>
              </a:ext>
            </a:extLst>
          </p:cNvPr>
          <p:cNvGrpSpPr/>
          <p:nvPr/>
        </p:nvGrpSpPr>
        <p:grpSpPr>
          <a:xfrm>
            <a:off x="-111133" y="-59961"/>
            <a:ext cx="3893025" cy="830997"/>
            <a:chOff x="76436" y="192487"/>
            <a:chExt cx="3893025" cy="830997"/>
          </a:xfrm>
        </p:grpSpPr>
        <p:sp>
          <p:nvSpPr>
            <p:cNvPr id="45" name="任意多边形 61">
              <a:extLst>
                <a:ext uri="{FF2B5EF4-FFF2-40B4-BE49-F238E27FC236}">
                  <a16:creationId xmlns:a16="http://schemas.microsoft.com/office/drawing/2014/main" xmlns="" id="{9DCB5D6F-E74C-4EF5-9352-BEBC24F10F9B}"/>
                </a:ext>
              </a:extLst>
            </p:cNvPr>
            <p:cNvSpPr/>
            <p:nvPr/>
          </p:nvSpPr>
          <p:spPr>
            <a:xfrm>
              <a:off x="283764" y="807273"/>
              <a:ext cx="277798" cy="121454"/>
            </a:xfrm>
            <a:custGeom>
              <a:avLst/>
              <a:gdLst>
                <a:gd name="connsiteX0" fmla="*/ 0 w 1388493"/>
                <a:gd name="connsiteY0" fmla="*/ 0 h 609600"/>
                <a:gd name="connsiteX1" fmla="*/ 150486 w 1388493"/>
                <a:gd name="connsiteY1" fmla="*/ 0 h 609600"/>
                <a:gd name="connsiteX2" fmla="*/ 150486 w 1388493"/>
                <a:gd name="connsiteY2" fmla="*/ 459114 h 609600"/>
                <a:gd name="connsiteX3" fmla="*/ 1388493 w 1388493"/>
                <a:gd name="connsiteY3" fmla="*/ 459114 h 609600"/>
                <a:gd name="connsiteX4" fmla="*/ 1388493 w 1388493"/>
                <a:gd name="connsiteY4" fmla="*/ 609600 h 609600"/>
                <a:gd name="connsiteX5" fmla="*/ 0 w 1388493"/>
                <a:gd name="connsiteY5" fmla="*/ 609600 h 609600"/>
                <a:gd name="connsiteX6" fmla="*/ 0 w 1388493"/>
                <a:gd name="connsiteY6" fmla="*/ 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88493" h="609600">
                  <a:moveTo>
                    <a:pt x="0" y="0"/>
                  </a:moveTo>
                  <a:lnTo>
                    <a:pt x="150486" y="0"/>
                  </a:lnTo>
                  <a:lnTo>
                    <a:pt x="150486" y="459114"/>
                  </a:lnTo>
                  <a:lnTo>
                    <a:pt x="1388493" y="459114"/>
                  </a:lnTo>
                  <a:lnTo>
                    <a:pt x="1388493" y="609600"/>
                  </a:lnTo>
                  <a:lnTo>
                    <a:pt x="0" y="609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6" name="任意多边形 90">
              <a:extLst>
                <a:ext uri="{FF2B5EF4-FFF2-40B4-BE49-F238E27FC236}">
                  <a16:creationId xmlns:a16="http://schemas.microsoft.com/office/drawing/2014/main" xmlns="" id="{94590C2D-E029-4C58-A4AD-686C292B7E03}"/>
                </a:ext>
              </a:extLst>
            </p:cNvPr>
            <p:cNvSpPr/>
            <p:nvPr/>
          </p:nvSpPr>
          <p:spPr>
            <a:xfrm>
              <a:off x="817244" y="807273"/>
              <a:ext cx="277577" cy="121454"/>
            </a:xfrm>
            <a:custGeom>
              <a:avLst/>
              <a:gdLst>
                <a:gd name="connsiteX0" fmla="*/ 1236905 w 1387391"/>
                <a:gd name="connsiteY0" fmla="*/ 0 h 609600"/>
                <a:gd name="connsiteX1" fmla="*/ 1387391 w 1387391"/>
                <a:gd name="connsiteY1" fmla="*/ 0 h 609600"/>
                <a:gd name="connsiteX2" fmla="*/ 1387391 w 1387391"/>
                <a:gd name="connsiteY2" fmla="*/ 609600 h 609600"/>
                <a:gd name="connsiteX3" fmla="*/ 0 w 1387391"/>
                <a:gd name="connsiteY3" fmla="*/ 609600 h 609600"/>
                <a:gd name="connsiteX4" fmla="*/ 0 w 1387391"/>
                <a:gd name="connsiteY4" fmla="*/ 459114 h 609600"/>
                <a:gd name="connsiteX5" fmla="*/ 1236905 w 1387391"/>
                <a:gd name="connsiteY5" fmla="*/ 459114 h 609600"/>
                <a:gd name="connsiteX6" fmla="*/ 1236905 w 1387391"/>
                <a:gd name="connsiteY6" fmla="*/ 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87391" h="609600">
                  <a:moveTo>
                    <a:pt x="1236905" y="0"/>
                  </a:moveTo>
                  <a:lnTo>
                    <a:pt x="1387391" y="0"/>
                  </a:lnTo>
                  <a:lnTo>
                    <a:pt x="1387391" y="609600"/>
                  </a:lnTo>
                  <a:lnTo>
                    <a:pt x="0" y="609600"/>
                  </a:lnTo>
                  <a:lnTo>
                    <a:pt x="0" y="459114"/>
                  </a:lnTo>
                  <a:lnTo>
                    <a:pt x="1236905" y="459114"/>
                  </a:lnTo>
                  <a:lnTo>
                    <a:pt x="123690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7" name="文本框 46">
              <a:extLst>
                <a:ext uri="{FF2B5EF4-FFF2-40B4-BE49-F238E27FC236}">
                  <a16:creationId xmlns:a16="http://schemas.microsoft.com/office/drawing/2014/main" xmlns="" id="{45C5CC4F-0A36-4964-AF5D-A478D31C6C69}"/>
                </a:ext>
              </a:extLst>
            </p:cNvPr>
            <p:cNvSpPr txBox="1"/>
            <p:nvPr/>
          </p:nvSpPr>
          <p:spPr>
            <a:xfrm>
              <a:off x="422663" y="192487"/>
              <a:ext cx="49303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4800" dirty="0">
                  <a:solidFill>
                    <a:prstClr val="white"/>
                  </a:solidFill>
                  <a:cs typeface="+mn-ea"/>
                  <a:sym typeface="+mn-lt"/>
                </a:rPr>
                <a:t>1</a:t>
              </a:r>
              <a:endParaRPr lang="zh-CN" altLang="en-US" sz="48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48" name="任意多边形 92">
              <a:extLst>
                <a:ext uri="{FF2B5EF4-FFF2-40B4-BE49-F238E27FC236}">
                  <a16:creationId xmlns:a16="http://schemas.microsoft.com/office/drawing/2014/main" xmlns="" id="{CBC53079-EF69-4124-BECC-4BF3F0A340F5}"/>
                </a:ext>
              </a:extLst>
            </p:cNvPr>
            <p:cNvSpPr/>
            <p:nvPr/>
          </p:nvSpPr>
          <p:spPr>
            <a:xfrm>
              <a:off x="282936" y="254000"/>
              <a:ext cx="811057" cy="276403"/>
            </a:xfrm>
            <a:custGeom>
              <a:avLst/>
              <a:gdLst>
                <a:gd name="connsiteX0" fmla="*/ 0 w 4331171"/>
                <a:gd name="connsiteY0" fmla="*/ 0 h 1476034"/>
                <a:gd name="connsiteX1" fmla="*/ 4331171 w 4331171"/>
                <a:gd name="connsiteY1" fmla="*/ 0 h 1476034"/>
                <a:gd name="connsiteX2" fmla="*/ 4331171 w 4331171"/>
                <a:gd name="connsiteY2" fmla="*/ 1476034 h 1476034"/>
                <a:gd name="connsiteX3" fmla="*/ 4180181 w 4331171"/>
                <a:gd name="connsiteY3" fmla="*/ 1476034 h 1476034"/>
                <a:gd name="connsiteX4" fmla="*/ 4180181 w 4331171"/>
                <a:gd name="connsiteY4" fmla="*/ 150990 h 1476034"/>
                <a:gd name="connsiteX5" fmla="*/ 150990 w 4331171"/>
                <a:gd name="connsiteY5" fmla="*/ 150990 h 1476034"/>
                <a:gd name="connsiteX6" fmla="*/ 150990 w 4331171"/>
                <a:gd name="connsiteY6" fmla="*/ 1476034 h 1476034"/>
                <a:gd name="connsiteX7" fmla="*/ 0 w 4331171"/>
                <a:gd name="connsiteY7" fmla="*/ 1476034 h 1476034"/>
                <a:gd name="connsiteX8" fmla="*/ 0 w 4331171"/>
                <a:gd name="connsiteY8" fmla="*/ 0 h 1476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31171" h="1476034">
                  <a:moveTo>
                    <a:pt x="0" y="0"/>
                  </a:moveTo>
                  <a:lnTo>
                    <a:pt x="4331171" y="0"/>
                  </a:lnTo>
                  <a:lnTo>
                    <a:pt x="4331171" y="1476034"/>
                  </a:lnTo>
                  <a:lnTo>
                    <a:pt x="4180181" y="1476034"/>
                  </a:lnTo>
                  <a:lnTo>
                    <a:pt x="4180181" y="150990"/>
                  </a:lnTo>
                  <a:lnTo>
                    <a:pt x="150990" y="150990"/>
                  </a:lnTo>
                  <a:lnTo>
                    <a:pt x="150990" y="1476034"/>
                  </a:lnTo>
                  <a:lnTo>
                    <a:pt x="0" y="14760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9" name="矩形 48">
              <a:extLst>
                <a:ext uri="{FF2B5EF4-FFF2-40B4-BE49-F238E27FC236}">
                  <a16:creationId xmlns:a16="http://schemas.microsoft.com/office/drawing/2014/main" xmlns="" id="{B9DA2E71-A837-498B-AA19-665B33FF0FC1}"/>
                </a:ext>
              </a:extLst>
            </p:cNvPr>
            <p:cNvSpPr/>
            <p:nvPr/>
          </p:nvSpPr>
          <p:spPr>
            <a:xfrm rot="19852046">
              <a:off x="76436" y="952418"/>
              <a:ext cx="390110" cy="134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50" name="直接连接符 49">
              <a:extLst>
                <a:ext uri="{FF2B5EF4-FFF2-40B4-BE49-F238E27FC236}">
                  <a16:creationId xmlns:a16="http://schemas.microsoft.com/office/drawing/2014/main" xmlns="" id="{C3F3566E-FA2B-425F-AAA3-296537A2C1A3}"/>
                </a:ext>
              </a:extLst>
            </p:cNvPr>
            <p:cNvCxnSpPr/>
            <p:nvPr/>
          </p:nvCxnSpPr>
          <p:spPr>
            <a:xfrm flipV="1">
              <a:off x="125425" y="750208"/>
              <a:ext cx="410544" cy="230085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文本框 50">
              <a:extLst>
                <a:ext uri="{FF2B5EF4-FFF2-40B4-BE49-F238E27FC236}">
                  <a16:creationId xmlns:a16="http://schemas.microsoft.com/office/drawing/2014/main" xmlns="" id="{1D873468-52E6-47BD-B980-B7811A0BFF8E}"/>
                </a:ext>
              </a:extLst>
            </p:cNvPr>
            <p:cNvSpPr txBox="1"/>
            <p:nvPr/>
          </p:nvSpPr>
          <p:spPr>
            <a:xfrm>
              <a:off x="1171384" y="310382"/>
              <a:ext cx="279807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solidFill>
                    <a:schemeClr val="bg1"/>
                  </a:solidFill>
                  <a:cs typeface="+mn-ea"/>
                  <a:sym typeface="+mn-lt"/>
                </a:rPr>
                <a:t>第一部分</a:t>
              </a:r>
            </a:p>
          </p:txBody>
        </p:sp>
      </p:grpSp>
      <p:grpSp>
        <p:nvGrpSpPr>
          <p:cNvPr id="88" name="组合 87">
            <a:extLst>
              <a:ext uri="{FF2B5EF4-FFF2-40B4-BE49-F238E27FC236}">
                <a16:creationId xmlns:a16="http://schemas.microsoft.com/office/drawing/2014/main" xmlns="" id="{7B01F487-C44F-4EEF-86B2-25948C10B335}"/>
              </a:ext>
            </a:extLst>
          </p:cNvPr>
          <p:cNvGrpSpPr/>
          <p:nvPr/>
        </p:nvGrpSpPr>
        <p:grpSpPr>
          <a:xfrm>
            <a:off x="816437" y="1944445"/>
            <a:ext cx="3268805" cy="988332"/>
            <a:chOff x="836685" y="1749960"/>
            <a:chExt cx="3268805" cy="988332"/>
          </a:xfrm>
        </p:grpSpPr>
        <p:sp>
          <p:nvSpPr>
            <p:cNvPr id="89" name="Rectangle 22">
              <a:extLst>
                <a:ext uri="{FF2B5EF4-FFF2-40B4-BE49-F238E27FC236}">
                  <a16:creationId xmlns:a16="http://schemas.microsoft.com/office/drawing/2014/main" xmlns="" id="{A993570B-0C22-44A8-B7FC-D7340397E6B5}"/>
                </a:ext>
              </a:extLst>
            </p:cNvPr>
            <p:cNvSpPr/>
            <p:nvPr/>
          </p:nvSpPr>
          <p:spPr>
            <a:xfrm>
              <a:off x="836685" y="2294709"/>
              <a:ext cx="3268805" cy="44358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ts val="1800"/>
                </a:lnSpc>
              </a:pPr>
              <a:r>
                <a:rPr lang="zh-CN" altLang="en-US" sz="1300" dirty="0">
                  <a:solidFill>
                    <a:schemeClr val="bg1"/>
                  </a:solidFill>
                  <a:cs typeface="+mn-ea"/>
                  <a:sym typeface="+mn-lt"/>
                </a:rPr>
                <a:t>单击此处添加您的文本，并根据需要修改文字的颜色及大小。单击此处添加您的文本</a:t>
              </a:r>
            </a:p>
          </p:txBody>
        </p:sp>
        <p:sp>
          <p:nvSpPr>
            <p:cNvPr id="90" name="Rectangle 22">
              <a:extLst>
                <a:ext uri="{FF2B5EF4-FFF2-40B4-BE49-F238E27FC236}">
                  <a16:creationId xmlns:a16="http://schemas.microsoft.com/office/drawing/2014/main" xmlns="" id="{226BC52D-2624-4BC8-BB11-23D5B991A470}"/>
                </a:ext>
              </a:extLst>
            </p:cNvPr>
            <p:cNvSpPr/>
            <p:nvPr/>
          </p:nvSpPr>
          <p:spPr>
            <a:xfrm>
              <a:off x="836685" y="1749960"/>
              <a:ext cx="941243" cy="30777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dist"/>
              <a:r>
                <a:rPr lang="zh-CN" altLang="en-US" sz="2000" b="1" dirty="0">
                  <a:solidFill>
                    <a:schemeClr val="bg1"/>
                  </a:solidFill>
                  <a:cs typeface="+mn-ea"/>
                  <a:sym typeface="+mn-lt"/>
                </a:rPr>
                <a:t>标题</a:t>
              </a:r>
            </a:p>
          </p:txBody>
        </p:sp>
      </p:grpSp>
      <p:grpSp>
        <p:nvGrpSpPr>
          <p:cNvPr id="91" name="组合 90">
            <a:extLst>
              <a:ext uri="{FF2B5EF4-FFF2-40B4-BE49-F238E27FC236}">
                <a16:creationId xmlns:a16="http://schemas.microsoft.com/office/drawing/2014/main" xmlns="" id="{D8DF0113-38CA-40AA-92FF-4269D4F07D3B}"/>
              </a:ext>
            </a:extLst>
          </p:cNvPr>
          <p:cNvGrpSpPr/>
          <p:nvPr/>
        </p:nvGrpSpPr>
        <p:grpSpPr>
          <a:xfrm>
            <a:off x="7676371" y="1944445"/>
            <a:ext cx="3346917" cy="988332"/>
            <a:chOff x="8257061" y="1749960"/>
            <a:chExt cx="3346917" cy="988332"/>
          </a:xfrm>
        </p:grpSpPr>
        <p:sp>
          <p:nvSpPr>
            <p:cNvPr id="92" name="Rectangle 22">
              <a:extLst>
                <a:ext uri="{FF2B5EF4-FFF2-40B4-BE49-F238E27FC236}">
                  <a16:creationId xmlns:a16="http://schemas.microsoft.com/office/drawing/2014/main" xmlns="" id="{E0A2D289-CCEF-4B37-A390-9519AF07A503}"/>
                </a:ext>
              </a:extLst>
            </p:cNvPr>
            <p:cNvSpPr/>
            <p:nvPr/>
          </p:nvSpPr>
          <p:spPr>
            <a:xfrm>
              <a:off x="8257061" y="2294709"/>
              <a:ext cx="3346917" cy="44358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ts val="1800"/>
                </a:lnSpc>
              </a:pPr>
              <a:r>
                <a:rPr lang="zh-CN" altLang="en-US" sz="1300" dirty="0">
                  <a:solidFill>
                    <a:schemeClr val="bg1"/>
                  </a:solidFill>
                  <a:cs typeface="+mn-ea"/>
                  <a:sym typeface="+mn-lt"/>
                </a:rPr>
                <a:t>单击此处添加您的文本，并根据需要修改文字的颜色及大小。单击此处添加您的文本</a:t>
              </a:r>
            </a:p>
          </p:txBody>
        </p:sp>
        <p:sp>
          <p:nvSpPr>
            <p:cNvPr id="93" name="Rectangle 22">
              <a:extLst>
                <a:ext uri="{FF2B5EF4-FFF2-40B4-BE49-F238E27FC236}">
                  <a16:creationId xmlns:a16="http://schemas.microsoft.com/office/drawing/2014/main" xmlns="" id="{D082859B-99A1-42A4-A78A-CE00201B404B}"/>
                </a:ext>
              </a:extLst>
            </p:cNvPr>
            <p:cNvSpPr/>
            <p:nvPr/>
          </p:nvSpPr>
          <p:spPr>
            <a:xfrm>
              <a:off x="8257061" y="1749960"/>
              <a:ext cx="941243" cy="30777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dist"/>
              <a:r>
                <a:rPr lang="zh-CN" altLang="en-US" sz="2000" b="1" dirty="0">
                  <a:solidFill>
                    <a:schemeClr val="bg1"/>
                  </a:solidFill>
                  <a:cs typeface="+mn-ea"/>
                  <a:sym typeface="+mn-lt"/>
                </a:rPr>
                <a:t>标题</a:t>
              </a:r>
            </a:p>
          </p:txBody>
        </p:sp>
      </p:grpSp>
      <p:grpSp>
        <p:nvGrpSpPr>
          <p:cNvPr id="94" name="组合 93">
            <a:extLst>
              <a:ext uri="{FF2B5EF4-FFF2-40B4-BE49-F238E27FC236}">
                <a16:creationId xmlns:a16="http://schemas.microsoft.com/office/drawing/2014/main" xmlns="" id="{45F15E8E-DA42-4A2B-BEEE-F308654BC014}"/>
              </a:ext>
            </a:extLst>
          </p:cNvPr>
          <p:cNvGrpSpPr/>
          <p:nvPr/>
        </p:nvGrpSpPr>
        <p:grpSpPr>
          <a:xfrm>
            <a:off x="816437" y="3933043"/>
            <a:ext cx="3185639" cy="988332"/>
            <a:chOff x="836685" y="3738558"/>
            <a:chExt cx="3185639" cy="988332"/>
          </a:xfrm>
        </p:grpSpPr>
        <p:sp>
          <p:nvSpPr>
            <p:cNvPr id="95" name="Rectangle 22">
              <a:extLst>
                <a:ext uri="{FF2B5EF4-FFF2-40B4-BE49-F238E27FC236}">
                  <a16:creationId xmlns:a16="http://schemas.microsoft.com/office/drawing/2014/main" xmlns="" id="{FA871363-C9B8-4F7B-AEC2-D0457D856001}"/>
                </a:ext>
              </a:extLst>
            </p:cNvPr>
            <p:cNvSpPr/>
            <p:nvPr/>
          </p:nvSpPr>
          <p:spPr>
            <a:xfrm>
              <a:off x="836685" y="4283307"/>
              <a:ext cx="3185639" cy="44358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ts val="1800"/>
                </a:lnSpc>
              </a:pPr>
              <a:r>
                <a:rPr lang="zh-CN" altLang="en-US" sz="1300" dirty="0">
                  <a:solidFill>
                    <a:schemeClr val="bg1"/>
                  </a:solidFill>
                  <a:cs typeface="+mn-ea"/>
                  <a:sym typeface="+mn-lt"/>
                </a:rPr>
                <a:t>单击此处添加您的文本，并根据需要修改文字的颜色及大小。单击此处添加您的文本</a:t>
              </a:r>
            </a:p>
          </p:txBody>
        </p:sp>
        <p:sp>
          <p:nvSpPr>
            <p:cNvPr id="96" name="Rectangle 22">
              <a:extLst>
                <a:ext uri="{FF2B5EF4-FFF2-40B4-BE49-F238E27FC236}">
                  <a16:creationId xmlns:a16="http://schemas.microsoft.com/office/drawing/2014/main" xmlns="" id="{F6EB3CF2-1043-4FFC-B9B2-62D0142CE53C}"/>
                </a:ext>
              </a:extLst>
            </p:cNvPr>
            <p:cNvSpPr/>
            <p:nvPr/>
          </p:nvSpPr>
          <p:spPr>
            <a:xfrm>
              <a:off x="836685" y="3738558"/>
              <a:ext cx="941243" cy="30777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dist"/>
              <a:r>
                <a:rPr lang="zh-CN" altLang="en-US" sz="2000" b="1" dirty="0">
                  <a:solidFill>
                    <a:schemeClr val="bg1"/>
                  </a:solidFill>
                  <a:cs typeface="+mn-ea"/>
                  <a:sym typeface="+mn-lt"/>
                </a:rPr>
                <a:t>标题</a:t>
              </a:r>
            </a:p>
          </p:txBody>
        </p:sp>
      </p:grpSp>
      <p:grpSp>
        <p:nvGrpSpPr>
          <p:cNvPr id="97" name="组合 96">
            <a:extLst>
              <a:ext uri="{FF2B5EF4-FFF2-40B4-BE49-F238E27FC236}">
                <a16:creationId xmlns:a16="http://schemas.microsoft.com/office/drawing/2014/main" xmlns="" id="{15389F86-BE31-4A30-9712-A5201BDA0FD9}"/>
              </a:ext>
            </a:extLst>
          </p:cNvPr>
          <p:cNvGrpSpPr/>
          <p:nvPr/>
        </p:nvGrpSpPr>
        <p:grpSpPr>
          <a:xfrm>
            <a:off x="7676371" y="3990429"/>
            <a:ext cx="3346917" cy="930946"/>
            <a:chOff x="8257061" y="3795944"/>
            <a:chExt cx="3346917" cy="930946"/>
          </a:xfrm>
        </p:grpSpPr>
        <p:sp>
          <p:nvSpPr>
            <p:cNvPr id="98" name="Rectangle 22">
              <a:extLst>
                <a:ext uri="{FF2B5EF4-FFF2-40B4-BE49-F238E27FC236}">
                  <a16:creationId xmlns:a16="http://schemas.microsoft.com/office/drawing/2014/main" xmlns="" id="{C59F02EC-B342-487A-B787-3E6F83D22093}"/>
                </a:ext>
              </a:extLst>
            </p:cNvPr>
            <p:cNvSpPr/>
            <p:nvPr/>
          </p:nvSpPr>
          <p:spPr>
            <a:xfrm>
              <a:off x="8257061" y="4283307"/>
              <a:ext cx="3346917" cy="44358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ts val="1800"/>
                </a:lnSpc>
              </a:pPr>
              <a:r>
                <a:rPr lang="zh-CN" altLang="en-US" sz="1300" dirty="0">
                  <a:solidFill>
                    <a:schemeClr val="bg1"/>
                  </a:solidFill>
                  <a:cs typeface="+mn-ea"/>
                  <a:sym typeface="+mn-lt"/>
                </a:rPr>
                <a:t>单击此处添加您的文本，并根据需要修改文字的颜色及大小。单击此处添加您的文本</a:t>
              </a:r>
            </a:p>
          </p:txBody>
        </p:sp>
        <p:sp>
          <p:nvSpPr>
            <p:cNvPr id="99" name="Rectangle 22">
              <a:extLst>
                <a:ext uri="{FF2B5EF4-FFF2-40B4-BE49-F238E27FC236}">
                  <a16:creationId xmlns:a16="http://schemas.microsoft.com/office/drawing/2014/main" xmlns="" id="{E3901155-2442-4F6F-993E-30521A361C95}"/>
                </a:ext>
              </a:extLst>
            </p:cNvPr>
            <p:cNvSpPr/>
            <p:nvPr/>
          </p:nvSpPr>
          <p:spPr>
            <a:xfrm>
              <a:off x="8257061" y="3795944"/>
              <a:ext cx="941243" cy="30777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dist"/>
              <a:r>
                <a:rPr lang="zh-CN" altLang="en-US" sz="2000" b="1" dirty="0">
                  <a:solidFill>
                    <a:schemeClr val="bg1"/>
                  </a:solidFill>
                  <a:cs typeface="+mn-ea"/>
                  <a:sym typeface="+mn-lt"/>
                </a:rPr>
                <a:t>标题</a:t>
              </a:r>
            </a:p>
          </p:txBody>
        </p:sp>
      </p:grpSp>
      <p:sp>
        <p:nvSpPr>
          <p:cNvPr id="100" name="箭头: 五边形 99">
            <a:extLst>
              <a:ext uri="{FF2B5EF4-FFF2-40B4-BE49-F238E27FC236}">
                <a16:creationId xmlns:a16="http://schemas.microsoft.com/office/drawing/2014/main" xmlns="" id="{83D1A83D-97EB-4B17-AAA9-909742C9F54C}"/>
              </a:ext>
            </a:extLst>
          </p:cNvPr>
          <p:cNvSpPr/>
          <p:nvPr/>
        </p:nvSpPr>
        <p:spPr>
          <a:xfrm flipH="1">
            <a:off x="4294909" y="2525915"/>
            <a:ext cx="1475874" cy="612000"/>
          </a:xfrm>
          <a:prstGeom prst="homePlate">
            <a:avLst/>
          </a:prstGeom>
          <a:solidFill>
            <a:srgbClr val="E24E0C"/>
          </a:solidFill>
          <a:ln>
            <a:noFill/>
          </a:ln>
          <a:effectLst>
            <a:outerShdw blurRad="50800" dist="127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1" name="箭头: 五边形 100">
            <a:extLst>
              <a:ext uri="{FF2B5EF4-FFF2-40B4-BE49-F238E27FC236}">
                <a16:creationId xmlns:a16="http://schemas.microsoft.com/office/drawing/2014/main" xmlns="" id="{CD690932-5FEB-45B5-9D66-B735A001E470}"/>
              </a:ext>
            </a:extLst>
          </p:cNvPr>
          <p:cNvSpPr/>
          <p:nvPr/>
        </p:nvSpPr>
        <p:spPr>
          <a:xfrm>
            <a:off x="5880691" y="2525915"/>
            <a:ext cx="1475874" cy="612000"/>
          </a:xfrm>
          <a:prstGeom prst="homePlate">
            <a:avLst/>
          </a:prstGeom>
          <a:solidFill>
            <a:srgbClr val="E24E0C"/>
          </a:solidFill>
          <a:ln>
            <a:noFill/>
          </a:ln>
          <a:effectLst>
            <a:outerShdw blurRad="50800" dist="127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2" name="箭头: 五边形 101">
            <a:extLst>
              <a:ext uri="{FF2B5EF4-FFF2-40B4-BE49-F238E27FC236}">
                <a16:creationId xmlns:a16="http://schemas.microsoft.com/office/drawing/2014/main" xmlns="" id="{1DE9DA72-B6FF-4381-8A9E-52D88E895A27}"/>
              </a:ext>
            </a:extLst>
          </p:cNvPr>
          <p:cNvSpPr/>
          <p:nvPr/>
        </p:nvSpPr>
        <p:spPr>
          <a:xfrm flipH="1">
            <a:off x="4294909" y="4427203"/>
            <a:ext cx="1475874" cy="612000"/>
          </a:xfrm>
          <a:prstGeom prst="homePlate">
            <a:avLst/>
          </a:prstGeom>
          <a:solidFill>
            <a:srgbClr val="E24E0C"/>
          </a:solidFill>
          <a:ln>
            <a:noFill/>
          </a:ln>
          <a:effectLst>
            <a:outerShdw blurRad="50800" dist="127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3" name="箭头: 五边形 102">
            <a:extLst>
              <a:ext uri="{FF2B5EF4-FFF2-40B4-BE49-F238E27FC236}">
                <a16:creationId xmlns:a16="http://schemas.microsoft.com/office/drawing/2014/main" xmlns="" id="{BD7979A7-8245-43EA-8383-9272B611758F}"/>
              </a:ext>
            </a:extLst>
          </p:cNvPr>
          <p:cNvSpPr/>
          <p:nvPr/>
        </p:nvSpPr>
        <p:spPr>
          <a:xfrm>
            <a:off x="5880691" y="4442139"/>
            <a:ext cx="1475874" cy="612000"/>
          </a:xfrm>
          <a:prstGeom prst="homePlate">
            <a:avLst/>
          </a:prstGeom>
          <a:solidFill>
            <a:srgbClr val="E24E0C"/>
          </a:solidFill>
          <a:ln>
            <a:noFill/>
          </a:ln>
          <a:effectLst>
            <a:outerShdw blurRad="50800" dist="127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0451735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5">
            <a:extLst>
              <a:ext uri="{FF2B5EF4-FFF2-40B4-BE49-F238E27FC236}">
                <a16:creationId xmlns:a16="http://schemas.microsoft.com/office/drawing/2014/main" xmlns="" id="{EF82D839-35B0-4922-8E3D-E37BAB3C1B05}"/>
              </a:ext>
            </a:extLst>
          </p:cNvPr>
          <p:cNvSpPr>
            <a:spLocks/>
          </p:cNvSpPr>
          <p:nvPr/>
        </p:nvSpPr>
        <p:spPr bwMode="auto">
          <a:xfrm>
            <a:off x="-157089" y="-59961"/>
            <a:ext cx="12379569" cy="7164145"/>
          </a:xfrm>
          <a:custGeom>
            <a:avLst/>
            <a:gdLst>
              <a:gd name="connsiteX0" fmla="*/ 0 w 7732730"/>
              <a:gd name="connsiteY0" fmla="*/ 0 h 6861819"/>
              <a:gd name="connsiteX1" fmla="*/ 7732730 w 7732730"/>
              <a:gd name="connsiteY1" fmla="*/ 0 h 6861819"/>
              <a:gd name="connsiteX2" fmla="*/ 7732730 w 7732730"/>
              <a:gd name="connsiteY2" fmla="*/ 6861819 h 6861819"/>
              <a:gd name="connsiteX3" fmla="*/ 0 w 7732730"/>
              <a:gd name="connsiteY3" fmla="*/ 6861819 h 6861819"/>
              <a:gd name="connsiteX4" fmla="*/ 0 w 7732730"/>
              <a:gd name="connsiteY4" fmla="*/ 0 h 6861819"/>
              <a:gd name="connsiteX0" fmla="*/ 0 w 7732730"/>
              <a:gd name="connsiteY0" fmla="*/ 0 h 6861819"/>
              <a:gd name="connsiteX1" fmla="*/ 5109451 w 7732730"/>
              <a:gd name="connsiteY1" fmla="*/ 0 h 6861819"/>
              <a:gd name="connsiteX2" fmla="*/ 7732730 w 7732730"/>
              <a:gd name="connsiteY2" fmla="*/ 6861819 h 6861819"/>
              <a:gd name="connsiteX3" fmla="*/ 0 w 7732730"/>
              <a:gd name="connsiteY3" fmla="*/ 6861819 h 6861819"/>
              <a:gd name="connsiteX4" fmla="*/ 0 w 7732730"/>
              <a:gd name="connsiteY4" fmla="*/ 0 h 6861819"/>
              <a:gd name="connsiteX0" fmla="*/ 0 w 5109451"/>
              <a:gd name="connsiteY0" fmla="*/ 0 h 6876809"/>
              <a:gd name="connsiteX1" fmla="*/ 5109451 w 5109451"/>
              <a:gd name="connsiteY1" fmla="*/ 0 h 6876809"/>
              <a:gd name="connsiteX2" fmla="*/ 3520494 w 5109451"/>
              <a:gd name="connsiteY2" fmla="*/ 6876809 h 6876809"/>
              <a:gd name="connsiteX3" fmla="*/ 0 w 5109451"/>
              <a:gd name="connsiteY3" fmla="*/ 6861819 h 6876809"/>
              <a:gd name="connsiteX4" fmla="*/ 0 w 5109451"/>
              <a:gd name="connsiteY4" fmla="*/ 0 h 6876809"/>
              <a:gd name="connsiteX0" fmla="*/ 0 w 3685386"/>
              <a:gd name="connsiteY0" fmla="*/ 14990 h 6891799"/>
              <a:gd name="connsiteX1" fmla="*/ 3685386 w 3685386"/>
              <a:gd name="connsiteY1" fmla="*/ 0 h 6891799"/>
              <a:gd name="connsiteX2" fmla="*/ 3520494 w 3685386"/>
              <a:gd name="connsiteY2" fmla="*/ 6891799 h 6891799"/>
              <a:gd name="connsiteX3" fmla="*/ 0 w 3685386"/>
              <a:gd name="connsiteY3" fmla="*/ 6876809 h 6891799"/>
              <a:gd name="connsiteX4" fmla="*/ 0 w 3685386"/>
              <a:gd name="connsiteY4" fmla="*/ 14990 h 6891799"/>
              <a:gd name="connsiteX0" fmla="*/ 0 w 3730356"/>
              <a:gd name="connsiteY0" fmla="*/ 14990 h 6891799"/>
              <a:gd name="connsiteX1" fmla="*/ 3685386 w 3730356"/>
              <a:gd name="connsiteY1" fmla="*/ 0 h 6891799"/>
              <a:gd name="connsiteX2" fmla="*/ 3730356 w 3730356"/>
              <a:gd name="connsiteY2" fmla="*/ 6891799 h 6891799"/>
              <a:gd name="connsiteX3" fmla="*/ 0 w 3730356"/>
              <a:gd name="connsiteY3" fmla="*/ 6876809 h 6891799"/>
              <a:gd name="connsiteX4" fmla="*/ 0 w 3730356"/>
              <a:gd name="connsiteY4" fmla="*/ 14990 h 6891799"/>
              <a:gd name="connsiteX0" fmla="*/ 0 w 3689178"/>
              <a:gd name="connsiteY0" fmla="*/ 14990 h 6891799"/>
              <a:gd name="connsiteX1" fmla="*/ 3685386 w 3689178"/>
              <a:gd name="connsiteY1" fmla="*/ 0 h 6891799"/>
              <a:gd name="connsiteX2" fmla="*/ 3689178 w 3689178"/>
              <a:gd name="connsiteY2" fmla="*/ 6891799 h 6891799"/>
              <a:gd name="connsiteX3" fmla="*/ 0 w 3689178"/>
              <a:gd name="connsiteY3" fmla="*/ 6876809 h 6891799"/>
              <a:gd name="connsiteX4" fmla="*/ 0 w 3689178"/>
              <a:gd name="connsiteY4" fmla="*/ 14990 h 6891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89178" h="6891799">
                <a:moveTo>
                  <a:pt x="0" y="14990"/>
                </a:moveTo>
                <a:lnTo>
                  <a:pt x="3685386" y="0"/>
                </a:lnTo>
                <a:lnTo>
                  <a:pt x="3689178" y="6891799"/>
                </a:lnTo>
                <a:lnTo>
                  <a:pt x="0" y="6876809"/>
                </a:lnTo>
                <a:lnTo>
                  <a:pt x="0" y="14990"/>
                </a:lnTo>
                <a:close/>
              </a:path>
            </a:pathLst>
          </a:custGeom>
          <a:solidFill>
            <a:srgbClr val="E24E0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3" name="矩形 6">
            <a:extLst>
              <a:ext uri="{FF2B5EF4-FFF2-40B4-BE49-F238E27FC236}">
                <a16:creationId xmlns:a16="http://schemas.microsoft.com/office/drawing/2014/main" xmlns="" id="{9D09A89F-E608-4823-966D-077A452490A7}"/>
              </a:ext>
            </a:extLst>
          </p:cNvPr>
          <p:cNvSpPr>
            <a:spLocks/>
          </p:cNvSpPr>
          <p:nvPr/>
        </p:nvSpPr>
        <p:spPr bwMode="auto">
          <a:xfrm>
            <a:off x="-212910" y="726831"/>
            <a:ext cx="12525779" cy="6503477"/>
          </a:xfrm>
          <a:custGeom>
            <a:avLst/>
            <a:gdLst>
              <a:gd name="connsiteX0" fmla="*/ 0 w 7365166"/>
              <a:gd name="connsiteY0" fmla="*/ 0 h 6858286"/>
              <a:gd name="connsiteX1" fmla="*/ 7365166 w 7365166"/>
              <a:gd name="connsiteY1" fmla="*/ 0 h 6858286"/>
              <a:gd name="connsiteX2" fmla="*/ 7365166 w 7365166"/>
              <a:gd name="connsiteY2" fmla="*/ 6858286 h 6858286"/>
              <a:gd name="connsiteX3" fmla="*/ 0 w 7365166"/>
              <a:gd name="connsiteY3" fmla="*/ 6858286 h 6858286"/>
              <a:gd name="connsiteX4" fmla="*/ 0 w 7365166"/>
              <a:gd name="connsiteY4" fmla="*/ 0 h 6858286"/>
              <a:gd name="connsiteX0" fmla="*/ 0 w 7365166"/>
              <a:gd name="connsiteY0" fmla="*/ 0 h 6858286"/>
              <a:gd name="connsiteX1" fmla="*/ 7365166 w 7365166"/>
              <a:gd name="connsiteY1" fmla="*/ 0 h 6858286"/>
              <a:gd name="connsiteX2" fmla="*/ 7365166 w 7365166"/>
              <a:gd name="connsiteY2" fmla="*/ 6858286 h 6858286"/>
              <a:gd name="connsiteX3" fmla="*/ 2653259 w 7365166"/>
              <a:gd name="connsiteY3" fmla="*/ 6843296 h 6858286"/>
              <a:gd name="connsiteX4" fmla="*/ 0 w 7365166"/>
              <a:gd name="connsiteY4" fmla="*/ 0 h 6858286"/>
              <a:gd name="connsiteX0" fmla="*/ 0 w 7365166"/>
              <a:gd name="connsiteY0" fmla="*/ 0 h 6858286"/>
              <a:gd name="connsiteX1" fmla="*/ 7365166 w 7365166"/>
              <a:gd name="connsiteY1" fmla="*/ 0 h 6858286"/>
              <a:gd name="connsiteX2" fmla="*/ 7365166 w 7365166"/>
              <a:gd name="connsiteY2" fmla="*/ 6858286 h 6858286"/>
              <a:gd name="connsiteX3" fmla="*/ 2623278 w 7365166"/>
              <a:gd name="connsiteY3" fmla="*/ 6858286 h 6858286"/>
              <a:gd name="connsiteX4" fmla="*/ 0 w 7365166"/>
              <a:gd name="connsiteY4" fmla="*/ 0 h 6858286"/>
              <a:gd name="connsiteX0" fmla="*/ 0 w 7365166"/>
              <a:gd name="connsiteY0" fmla="*/ 0 h 6903256"/>
              <a:gd name="connsiteX1" fmla="*/ 7365166 w 7365166"/>
              <a:gd name="connsiteY1" fmla="*/ 0 h 6903256"/>
              <a:gd name="connsiteX2" fmla="*/ 7365166 w 7365166"/>
              <a:gd name="connsiteY2" fmla="*/ 6858286 h 6903256"/>
              <a:gd name="connsiteX3" fmla="*/ 59960 w 7365166"/>
              <a:gd name="connsiteY3" fmla="*/ 6903256 h 6903256"/>
              <a:gd name="connsiteX4" fmla="*/ 0 w 7365166"/>
              <a:gd name="connsiteY4" fmla="*/ 0 h 6903256"/>
              <a:gd name="connsiteX0" fmla="*/ 15077 w 7380243"/>
              <a:gd name="connsiteY0" fmla="*/ 0 h 6971518"/>
              <a:gd name="connsiteX1" fmla="*/ 7380243 w 7380243"/>
              <a:gd name="connsiteY1" fmla="*/ 0 h 6971518"/>
              <a:gd name="connsiteX2" fmla="*/ 7380243 w 7380243"/>
              <a:gd name="connsiteY2" fmla="*/ 6858286 h 6971518"/>
              <a:gd name="connsiteX3" fmla="*/ 0 w 7380243"/>
              <a:gd name="connsiteY3" fmla="*/ 6971518 h 6971518"/>
              <a:gd name="connsiteX4" fmla="*/ 15077 w 7380243"/>
              <a:gd name="connsiteY4" fmla="*/ 0 h 6971518"/>
              <a:gd name="connsiteX0" fmla="*/ 15077 w 7399002"/>
              <a:gd name="connsiteY0" fmla="*/ 0 h 6971518"/>
              <a:gd name="connsiteX1" fmla="*/ 7380243 w 7399002"/>
              <a:gd name="connsiteY1" fmla="*/ 0 h 6971518"/>
              <a:gd name="connsiteX2" fmla="*/ 7399002 w 7399002"/>
              <a:gd name="connsiteY2" fmla="*/ 6926548 h 6971518"/>
              <a:gd name="connsiteX3" fmla="*/ 0 w 7399002"/>
              <a:gd name="connsiteY3" fmla="*/ 6971518 h 6971518"/>
              <a:gd name="connsiteX4" fmla="*/ 15077 w 7399002"/>
              <a:gd name="connsiteY4" fmla="*/ 0 h 6971518"/>
              <a:gd name="connsiteX0" fmla="*/ 15077 w 7399002"/>
              <a:gd name="connsiteY0" fmla="*/ 0 h 7039780"/>
              <a:gd name="connsiteX1" fmla="*/ 7380243 w 7399002"/>
              <a:gd name="connsiteY1" fmla="*/ 0 h 7039780"/>
              <a:gd name="connsiteX2" fmla="*/ 7399002 w 7399002"/>
              <a:gd name="connsiteY2" fmla="*/ 6926548 h 7039780"/>
              <a:gd name="connsiteX3" fmla="*/ 0 w 7399002"/>
              <a:gd name="connsiteY3" fmla="*/ 7039780 h 7039780"/>
              <a:gd name="connsiteX4" fmla="*/ 15077 w 7399002"/>
              <a:gd name="connsiteY4" fmla="*/ 0 h 7039780"/>
              <a:gd name="connsiteX0" fmla="*/ 15077 w 7417761"/>
              <a:gd name="connsiteY0" fmla="*/ 0 h 7039780"/>
              <a:gd name="connsiteX1" fmla="*/ 7380243 w 7417761"/>
              <a:gd name="connsiteY1" fmla="*/ 0 h 7039780"/>
              <a:gd name="connsiteX2" fmla="*/ 7417761 w 7417761"/>
              <a:gd name="connsiteY2" fmla="*/ 6943613 h 7039780"/>
              <a:gd name="connsiteX3" fmla="*/ 0 w 7417761"/>
              <a:gd name="connsiteY3" fmla="*/ 7039780 h 7039780"/>
              <a:gd name="connsiteX4" fmla="*/ 15077 w 7417761"/>
              <a:gd name="connsiteY4" fmla="*/ 0 h 7039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17761" h="7039780">
                <a:moveTo>
                  <a:pt x="15077" y="0"/>
                </a:moveTo>
                <a:lnTo>
                  <a:pt x="7380243" y="0"/>
                </a:lnTo>
                <a:lnTo>
                  <a:pt x="7417761" y="6943613"/>
                </a:lnTo>
                <a:lnTo>
                  <a:pt x="0" y="7039780"/>
                </a:lnTo>
                <a:cubicBezTo>
                  <a:pt x="5026" y="4715941"/>
                  <a:pt x="10051" y="2323839"/>
                  <a:pt x="15077" y="0"/>
                </a:cubicBezTo>
                <a:close/>
              </a:path>
            </a:pathLst>
          </a:custGeom>
          <a:solidFill>
            <a:srgbClr val="042F50">
              <a:lumMod val="90000"/>
              <a:lumOff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44" name="组合 43">
            <a:extLst>
              <a:ext uri="{FF2B5EF4-FFF2-40B4-BE49-F238E27FC236}">
                <a16:creationId xmlns:a16="http://schemas.microsoft.com/office/drawing/2014/main" xmlns="" id="{40F9307C-346E-4A40-B0A4-6717F772EE8C}"/>
              </a:ext>
            </a:extLst>
          </p:cNvPr>
          <p:cNvGrpSpPr/>
          <p:nvPr/>
        </p:nvGrpSpPr>
        <p:grpSpPr>
          <a:xfrm>
            <a:off x="-111133" y="-59961"/>
            <a:ext cx="3893025" cy="830997"/>
            <a:chOff x="76436" y="192487"/>
            <a:chExt cx="3893025" cy="830997"/>
          </a:xfrm>
        </p:grpSpPr>
        <p:sp>
          <p:nvSpPr>
            <p:cNvPr id="45" name="任意多边形 61">
              <a:extLst>
                <a:ext uri="{FF2B5EF4-FFF2-40B4-BE49-F238E27FC236}">
                  <a16:creationId xmlns:a16="http://schemas.microsoft.com/office/drawing/2014/main" xmlns="" id="{9DCB5D6F-E74C-4EF5-9352-BEBC24F10F9B}"/>
                </a:ext>
              </a:extLst>
            </p:cNvPr>
            <p:cNvSpPr/>
            <p:nvPr/>
          </p:nvSpPr>
          <p:spPr>
            <a:xfrm>
              <a:off x="283764" y="807273"/>
              <a:ext cx="277798" cy="121454"/>
            </a:xfrm>
            <a:custGeom>
              <a:avLst/>
              <a:gdLst>
                <a:gd name="connsiteX0" fmla="*/ 0 w 1388493"/>
                <a:gd name="connsiteY0" fmla="*/ 0 h 609600"/>
                <a:gd name="connsiteX1" fmla="*/ 150486 w 1388493"/>
                <a:gd name="connsiteY1" fmla="*/ 0 h 609600"/>
                <a:gd name="connsiteX2" fmla="*/ 150486 w 1388493"/>
                <a:gd name="connsiteY2" fmla="*/ 459114 h 609600"/>
                <a:gd name="connsiteX3" fmla="*/ 1388493 w 1388493"/>
                <a:gd name="connsiteY3" fmla="*/ 459114 h 609600"/>
                <a:gd name="connsiteX4" fmla="*/ 1388493 w 1388493"/>
                <a:gd name="connsiteY4" fmla="*/ 609600 h 609600"/>
                <a:gd name="connsiteX5" fmla="*/ 0 w 1388493"/>
                <a:gd name="connsiteY5" fmla="*/ 609600 h 609600"/>
                <a:gd name="connsiteX6" fmla="*/ 0 w 1388493"/>
                <a:gd name="connsiteY6" fmla="*/ 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88493" h="609600">
                  <a:moveTo>
                    <a:pt x="0" y="0"/>
                  </a:moveTo>
                  <a:lnTo>
                    <a:pt x="150486" y="0"/>
                  </a:lnTo>
                  <a:lnTo>
                    <a:pt x="150486" y="459114"/>
                  </a:lnTo>
                  <a:lnTo>
                    <a:pt x="1388493" y="459114"/>
                  </a:lnTo>
                  <a:lnTo>
                    <a:pt x="1388493" y="609600"/>
                  </a:lnTo>
                  <a:lnTo>
                    <a:pt x="0" y="609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6" name="任意多边形 90">
              <a:extLst>
                <a:ext uri="{FF2B5EF4-FFF2-40B4-BE49-F238E27FC236}">
                  <a16:creationId xmlns:a16="http://schemas.microsoft.com/office/drawing/2014/main" xmlns="" id="{94590C2D-E029-4C58-A4AD-686C292B7E03}"/>
                </a:ext>
              </a:extLst>
            </p:cNvPr>
            <p:cNvSpPr/>
            <p:nvPr/>
          </p:nvSpPr>
          <p:spPr>
            <a:xfrm>
              <a:off x="817244" y="807273"/>
              <a:ext cx="277577" cy="121454"/>
            </a:xfrm>
            <a:custGeom>
              <a:avLst/>
              <a:gdLst>
                <a:gd name="connsiteX0" fmla="*/ 1236905 w 1387391"/>
                <a:gd name="connsiteY0" fmla="*/ 0 h 609600"/>
                <a:gd name="connsiteX1" fmla="*/ 1387391 w 1387391"/>
                <a:gd name="connsiteY1" fmla="*/ 0 h 609600"/>
                <a:gd name="connsiteX2" fmla="*/ 1387391 w 1387391"/>
                <a:gd name="connsiteY2" fmla="*/ 609600 h 609600"/>
                <a:gd name="connsiteX3" fmla="*/ 0 w 1387391"/>
                <a:gd name="connsiteY3" fmla="*/ 609600 h 609600"/>
                <a:gd name="connsiteX4" fmla="*/ 0 w 1387391"/>
                <a:gd name="connsiteY4" fmla="*/ 459114 h 609600"/>
                <a:gd name="connsiteX5" fmla="*/ 1236905 w 1387391"/>
                <a:gd name="connsiteY5" fmla="*/ 459114 h 609600"/>
                <a:gd name="connsiteX6" fmla="*/ 1236905 w 1387391"/>
                <a:gd name="connsiteY6" fmla="*/ 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87391" h="609600">
                  <a:moveTo>
                    <a:pt x="1236905" y="0"/>
                  </a:moveTo>
                  <a:lnTo>
                    <a:pt x="1387391" y="0"/>
                  </a:lnTo>
                  <a:lnTo>
                    <a:pt x="1387391" y="609600"/>
                  </a:lnTo>
                  <a:lnTo>
                    <a:pt x="0" y="609600"/>
                  </a:lnTo>
                  <a:lnTo>
                    <a:pt x="0" y="459114"/>
                  </a:lnTo>
                  <a:lnTo>
                    <a:pt x="1236905" y="459114"/>
                  </a:lnTo>
                  <a:lnTo>
                    <a:pt x="123690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7" name="文本框 46">
              <a:extLst>
                <a:ext uri="{FF2B5EF4-FFF2-40B4-BE49-F238E27FC236}">
                  <a16:creationId xmlns:a16="http://schemas.microsoft.com/office/drawing/2014/main" xmlns="" id="{45C5CC4F-0A36-4964-AF5D-A478D31C6C69}"/>
                </a:ext>
              </a:extLst>
            </p:cNvPr>
            <p:cNvSpPr txBox="1"/>
            <p:nvPr/>
          </p:nvSpPr>
          <p:spPr>
            <a:xfrm>
              <a:off x="422663" y="192487"/>
              <a:ext cx="49303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4800" dirty="0">
                  <a:solidFill>
                    <a:prstClr val="white"/>
                  </a:solidFill>
                  <a:cs typeface="+mn-ea"/>
                  <a:sym typeface="+mn-lt"/>
                </a:rPr>
                <a:t>1</a:t>
              </a:r>
              <a:endParaRPr lang="zh-CN" altLang="en-US" sz="48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48" name="任意多边形 92">
              <a:extLst>
                <a:ext uri="{FF2B5EF4-FFF2-40B4-BE49-F238E27FC236}">
                  <a16:creationId xmlns:a16="http://schemas.microsoft.com/office/drawing/2014/main" xmlns="" id="{CBC53079-EF69-4124-BECC-4BF3F0A340F5}"/>
                </a:ext>
              </a:extLst>
            </p:cNvPr>
            <p:cNvSpPr/>
            <p:nvPr/>
          </p:nvSpPr>
          <p:spPr>
            <a:xfrm>
              <a:off x="282936" y="254000"/>
              <a:ext cx="811057" cy="276403"/>
            </a:xfrm>
            <a:custGeom>
              <a:avLst/>
              <a:gdLst>
                <a:gd name="connsiteX0" fmla="*/ 0 w 4331171"/>
                <a:gd name="connsiteY0" fmla="*/ 0 h 1476034"/>
                <a:gd name="connsiteX1" fmla="*/ 4331171 w 4331171"/>
                <a:gd name="connsiteY1" fmla="*/ 0 h 1476034"/>
                <a:gd name="connsiteX2" fmla="*/ 4331171 w 4331171"/>
                <a:gd name="connsiteY2" fmla="*/ 1476034 h 1476034"/>
                <a:gd name="connsiteX3" fmla="*/ 4180181 w 4331171"/>
                <a:gd name="connsiteY3" fmla="*/ 1476034 h 1476034"/>
                <a:gd name="connsiteX4" fmla="*/ 4180181 w 4331171"/>
                <a:gd name="connsiteY4" fmla="*/ 150990 h 1476034"/>
                <a:gd name="connsiteX5" fmla="*/ 150990 w 4331171"/>
                <a:gd name="connsiteY5" fmla="*/ 150990 h 1476034"/>
                <a:gd name="connsiteX6" fmla="*/ 150990 w 4331171"/>
                <a:gd name="connsiteY6" fmla="*/ 1476034 h 1476034"/>
                <a:gd name="connsiteX7" fmla="*/ 0 w 4331171"/>
                <a:gd name="connsiteY7" fmla="*/ 1476034 h 1476034"/>
                <a:gd name="connsiteX8" fmla="*/ 0 w 4331171"/>
                <a:gd name="connsiteY8" fmla="*/ 0 h 1476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31171" h="1476034">
                  <a:moveTo>
                    <a:pt x="0" y="0"/>
                  </a:moveTo>
                  <a:lnTo>
                    <a:pt x="4331171" y="0"/>
                  </a:lnTo>
                  <a:lnTo>
                    <a:pt x="4331171" y="1476034"/>
                  </a:lnTo>
                  <a:lnTo>
                    <a:pt x="4180181" y="1476034"/>
                  </a:lnTo>
                  <a:lnTo>
                    <a:pt x="4180181" y="150990"/>
                  </a:lnTo>
                  <a:lnTo>
                    <a:pt x="150990" y="150990"/>
                  </a:lnTo>
                  <a:lnTo>
                    <a:pt x="150990" y="1476034"/>
                  </a:lnTo>
                  <a:lnTo>
                    <a:pt x="0" y="14760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9" name="矩形 48">
              <a:extLst>
                <a:ext uri="{FF2B5EF4-FFF2-40B4-BE49-F238E27FC236}">
                  <a16:creationId xmlns:a16="http://schemas.microsoft.com/office/drawing/2014/main" xmlns="" id="{B9DA2E71-A837-498B-AA19-665B33FF0FC1}"/>
                </a:ext>
              </a:extLst>
            </p:cNvPr>
            <p:cNvSpPr/>
            <p:nvPr/>
          </p:nvSpPr>
          <p:spPr>
            <a:xfrm rot="19852046">
              <a:off x="76436" y="952418"/>
              <a:ext cx="390110" cy="134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50" name="直接连接符 49">
              <a:extLst>
                <a:ext uri="{FF2B5EF4-FFF2-40B4-BE49-F238E27FC236}">
                  <a16:creationId xmlns:a16="http://schemas.microsoft.com/office/drawing/2014/main" xmlns="" id="{C3F3566E-FA2B-425F-AAA3-296537A2C1A3}"/>
                </a:ext>
              </a:extLst>
            </p:cNvPr>
            <p:cNvCxnSpPr/>
            <p:nvPr/>
          </p:nvCxnSpPr>
          <p:spPr>
            <a:xfrm flipV="1">
              <a:off x="125425" y="750208"/>
              <a:ext cx="410544" cy="230085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文本框 50">
              <a:extLst>
                <a:ext uri="{FF2B5EF4-FFF2-40B4-BE49-F238E27FC236}">
                  <a16:creationId xmlns:a16="http://schemas.microsoft.com/office/drawing/2014/main" xmlns="" id="{1D873468-52E6-47BD-B980-B7811A0BFF8E}"/>
                </a:ext>
              </a:extLst>
            </p:cNvPr>
            <p:cNvSpPr txBox="1"/>
            <p:nvPr/>
          </p:nvSpPr>
          <p:spPr>
            <a:xfrm>
              <a:off x="1171384" y="310382"/>
              <a:ext cx="279807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solidFill>
                    <a:schemeClr val="bg1"/>
                  </a:solidFill>
                  <a:cs typeface="+mn-ea"/>
                  <a:sym typeface="+mn-lt"/>
                </a:rPr>
                <a:t>第一部分</a:t>
              </a:r>
            </a:p>
          </p:txBody>
        </p:sp>
      </p:grpSp>
      <p:sp>
        <p:nvSpPr>
          <p:cNvPr id="219" name="任意多边形 80">
            <a:extLst>
              <a:ext uri="{FF2B5EF4-FFF2-40B4-BE49-F238E27FC236}">
                <a16:creationId xmlns:a16="http://schemas.microsoft.com/office/drawing/2014/main" xmlns="" id="{2FCDEF35-88F2-4FCD-81F0-156E6FFB3F0A}"/>
              </a:ext>
            </a:extLst>
          </p:cNvPr>
          <p:cNvSpPr/>
          <p:nvPr/>
        </p:nvSpPr>
        <p:spPr>
          <a:xfrm>
            <a:off x="4783693" y="2988933"/>
            <a:ext cx="2350807" cy="1178313"/>
          </a:xfrm>
          <a:custGeom>
            <a:avLst/>
            <a:gdLst>
              <a:gd name="connsiteX0" fmla="*/ 0 w 2304256"/>
              <a:gd name="connsiteY0" fmla="*/ 0 h 1080120"/>
              <a:gd name="connsiteX1" fmla="*/ 2304256 w 2304256"/>
              <a:gd name="connsiteY1" fmla="*/ 0 h 1080120"/>
              <a:gd name="connsiteX2" fmla="*/ 2304256 w 2304256"/>
              <a:gd name="connsiteY2" fmla="*/ 1080120 h 1080120"/>
              <a:gd name="connsiteX3" fmla="*/ 2136179 w 2304256"/>
              <a:gd name="connsiteY3" fmla="*/ 1080120 h 1080120"/>
              <a:gd name="connsiteX4" fmla="*/ 2136179 w 2304256"/>
              <a:gd name="connsiteY4" fmla="*/ 168077 h 1080120"/>
              <a:gd name="connsiteX5" fmla="*/ 168077 w 2304256"/>
              <a:gd name="connsiteY5" fmla="*/ 168077 h 1080120"/>
              <a:gd name="connsiteX6" fmla="*/ 168077 w 2304256"/>
              <a:gd name="connsiteY6" fmla="*/ 1080120 h 1080120"/>
              <a:gd name="connsiteX7" fmla="*/ 0 w 2304256"/>
              <a:gd name="connsiteY7" fmla="*/ 1080120 h 1080120"/>
              <a:gd name="connsiteX8" fmla="*/ 0 w 2304256"/>
              <a:gd name="connsiteY8" fmla="*/ 0 h 1080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04256" h="1080120">
                <a:moveTo>
                  <a:pt x="0" y="0"/>
                </a:moveTo>
                <a:lnTo>
                  <a:pt x="2304256" y="0"/>
                </a:lnTo>
                <a:lnTo>
                  <a:pt x="2304256" y="1080120"/>
                </a:lnTo>
                <a:lnTo>
                  <a:pt x="2136179" y="1080120"/>
                </a:lnTo>
                <a:lnTo>
                  <a:pt x="2136179" y="168077"/>
                </a:lnTo>
                <a:lnTo>
                  <a:pt x="168077" y="168077"/>
                </a:lnTo>
                <a:lnTo>
                  <a:pt x="168077" y="1080120"/>
                </a:lnTo>
                <a:lnTo>
                  <a:pt x="0" y="108012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0" name="任意多边形 86">
            <a:extLst>
              <a:ext uri="{FF2B5EF4-FFF2-40B4-BE49-F238E27FC236}">
                <a16:creationId xmlns:a16="http://schemas.microsoft.com/office/drawing/2014/main" xmlns="" id="{E32A2ABE-6193-4F3C-B277-17591CF8FFF4}"/>
              </a:ext>
            </a:extLst>
          </p:cNvPr>
          <p:cNvSpPr/>
          <p:nvPr/>
        </p:nvSpPr>
        <p:spPr>
          <a:xfrm>
            <a:off x="2947124" y="3695920"/>
            <a:ext cx="1763104" cy="1178312"/>
          </a:xfrm>
          <a:custGeom>
            <a:avLst/>
            <a:gdLst>
              <a:gd name="connsiteX0" fmla="*/ 0 w 1728192"/>
              <a:gd name="connsiteY0" fmla="*/ 0 h 1080120"/>
              <a:gd name="connsiteX1" fmla="*/ 1728192 w 1728192"/>
              <a:gd name="connsiteY1" fmla="*/ 0 h 1080120"/>
              <a:gd name="connsiteX2" fmla="*/ 1728192 w 1728192"/>
              <a:gd name="connsiteY2" fmla="*/ 168077 h 1080120"/>
              <a:gd name="connsiteX3" fmla="*/ 168077 w 1728192"/>
              <a:gd name="connsiteY3" fmla="*/ 168077 h 1080120"/>
              <a:gd name="connsiteX4" fmla="*/ 168077 w 1728192"/>
              <a:gd name="connsiteY4" fmla="*/ 1080120 h 1080120"/>
              <a:gd name="connsiteX5" fmla="*/ 0 w 1728192"/>
              <a:gd name="connsiteY5" fmla="*/ 1080120 h 1080120"/>
              <a:gd name="connsiteX6" fmla="*/ 0 w 1728192"/>
              <a:gd name="connsiteY6" fmla="*/ 0 h 1080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28192" h="1080120">
                <a:moveTo>
                  <a:pt x="0" y="0"/>
                </a:moveTo>
                <a:lnTo>
                  <a:pt x="1728192" y="0"/>
                </a:lnTo>
                <a:lnTo>
                  <a:pt x="1728192" y="168077"/>
                </a:lnTo>
                <a:lnTo>
                  <a:pt x="168077" y="168077"/>
                </a:lnTo>
                <a:lnTo>
                  <a:pt x="168077" y="1080120"/>
                </a:lnTo>
                <a:lnTo>
                  <a:pt x="0" y="108012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1" name="任意多边形 89">
            <a:extLst>
              <a:ext uri="{FF2B5EF4-FFF2-40B4-BE49-F238E27FC236}">
                <a16:creationId xmlns:a16="http://schemas.microsoft.com/office/drawing/2014/main" xmlns="" id="{4684C1D0-9674-4BFA-8AFE-0620F57A38A7}"/>
              </a:ext>
            </a:extLst>
          </p:cNvPr>
          <p:cNvSpPr/>
          <p:nvPr/>
        </p:nvSpPr>
        <p:spPr>
          <a:xfrm>
            <a:off x="1110556" y="4402908"/>
            <a:ext cx="1763104" cy="1178312"/>
          </a:xfrm>
          <a:custGeom>
            <a:avLst/>
            <a:gdLst>
              <a:gd name="connsiteX0" fmla="*/ 0 w 1728192"/>
              <a:gd name="connsiteY0" fmla="*/ 0 h 1080120"/>
              <a:gd name="connsiteX1" fmla="*/ 1728192 w 1728192"/>
              <a:gd name="connsiteY1" fmla="*/ 0 h 1080120"/>
              <a:gd name="connsiteX2" fmla="*/ 1728192 w 1728192"/>
              <a:gd name="connsiteY2" fmla="*/ 168077 h 1080120"/>
              <a:gd name="connsiteX3" fmla="*/ 168077 w 1728192"/>
              <a:gd name="connsiteY3" fmla="*/ 168077 h 1080120"/>
              <a:gd name="connsiteX4" fmla="*/ 168077 w 1728192"/>
              <a:gd name="connsiteY4" fmla="*/ 1080120 h 1080120"/>
              <a:gd name="connsiteX5" fmla="*/ 0 w 1728192"/>
              <a:gd name="connsiteY5" fmla="*/ 1080120 h 1080120"/>
              <a:gd name="connsiteX6" fmla="*/ 0 w 1728192"/>
              <a:gd name="connsiteY6" fmla="*/ 0 h 1080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28192" h="1080120">
                <a:moveTo>
                  <a:pt x="0" y="0"/>
                </a:moveTo>
                <a:lnTo>
                  <a:pt x="1728192" y="0"/>
                </a:lnTo>
                <a:lnTo>
                  <a:pt x="1728192" y="168077"/>
                </a:lnTo>
                <a:lnTo>
                  <a:pt x="168077" y="168077"/>
                </a:lnTo>
                <a:lnTo>
                  <a:pt x="168077" y="1080120"/>
                </a:lnTo>
                <a:lnTo>
                  <a:pt x="0" y="108012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2" name="任意多边形 92">
            <a:extLst>
              <a:ext uri="{FF2B5EF4-FFF2-40B4-BE49-F238E27FC236}">
                <a16:creationId xmlns:a16="http://schemas.microsoft.com/office/drawing/2014/main" xmlns="" id="{4DBA8B51-81B8-4137-A45C-B4B04E9B5F86}"/>
              </a:ext>
            </a:extLst>
          </p:cNvPr>
          <p:cNvSpPr/>
          <p:nvPr/>
        </p:nvSpPr>
        <p:spPr>
          <a:xfrm flipH="1">
            <a:off x="7207961" y="3692993"/>
            <a:ext cx="1763104" cy="1178312"/>
          </a:xfrm>
          <a:custGeom>
            <a:avLst/>
            <a:gdLst>
              <a:gd name="connsiteX0" fmla="*/ 0 w 1728192"/>
              <a:gd name="connsiteY0" fmla="*/ 0 h 1080120"/>
              <a:gd name="connsiteX1" fmla="*/ 1728192 w 1728192"/>
              <a:gd name="connsiteY1" fmla="*/ 0 h 1080120"/>
              <a:gd name="connsiteX2" fmla="*/ 1728192 w 1728192"/>
              <a:gd name="connsiteY2" fmla="*/ 168077 h 1080120"/>
              <a:gd name="connsiteX3" fmla="*/ 168077 w 1728192"/>
              <a:gd name="connsiteY3" fmla="*/ 168077 h 1080120"/>
              <a:gd name="connsiteX4" fmla="*/ 168077 w 1728192"/>
              <a:gd name="connsiteY4" fmla="*/ 1080120 h 1080120"/>
              <a:gd name="connsiteX5" fmla="*/ 0 w 1728192"/>
              <a:gd name="connsiteY5" fmla="*/ 1080120 h 1080120"/>
              <a:gd name="connsiteX6" fmla="*/ 0 w 1728192"/>
              <a:gd name="connsiteY6" fmla="*/ 0 h 1080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28192" h="1080120">
                <a:moveTo>
                  <a:pt x="0" y="0"/>
                </a:moveTo>
                <a:lnTo>
                  <a:pt x="1728192" y="0"/>
                </a:lnTo>
                <a:lnTo>
                  <a:pt x="1728192" y="168077"/>
                </a:lnTo>
                <a:lnTo>
                  <a:pt x="168077" y="168077"/>
                </a:lnTo>
                <a:lnTo>
                  <a:pt x="168077" y="1080120"/>
                </a:lnTo>
                <a:lnTo>
                  <a:pt x="0" y="108012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3" name="任意多边形 93">
            <a:extLst>
              <a:ext uri="{FF2B5EF4-FFF2-40B4-BE49-F238E27FC236}">
                <a16:creationId xmlns:a16="http://schemas.microsoft.com/office/drawing/2014/main" xmlns="" id="{EE145228-1E1F-4C67-AF04-C22590C0986E}"/>
              </a:ext>
            </a:extLst>
          </p:cNvPr>
          <p:cNvSpPr/>
          <p:nvPr/>
        </p:nvSpPr>
        <p:spPr>
          <a:xfrm flipH="1">
            <a:off x="9044529" y="4399981"/>
            <a:ext cx="1763104" cy="1178312"/>
          </a:xfrm>
          <a:custGeom>
            <a:avLst/>
            <a:gdLst>
              <a:gd name="connsiteX0" fmla="*/ 0 w 1728192"/>
              <a:gd name="connsiteY0" fmla="*/ 0 h 1080120"/>
              <a:gd name="connsiteX1" fmla="*/ 1728192 w 1728192"/>
              <a:gd name="connsiteY1" fmla="*/ 0 h 1080120"/>
              <a:gd name="connsiteX2" fmla="*/ 1728192 w 1728192"/>
              <a:gd name="connsiteY2" fmla="*/ 168077 h 1080120"/>
              <a:gd name="connsiteX3" fmla="*/ 168077 w 1728192"/>
              <a:gd name="connsiteY3" fmla="*/ 168077 h 1080120"/>
              <a:gd name="connsiteX4" fmla="*/ 168077 w 1728192"/>
              <a:gd name="connsiteY4" fmla="*/ 1080120 h 1080120"/>
              <a:gd name="connsiteX5" fmla="*/ 0 w 1728192"/>
              <a:gd name="connsiteY5" fmla="*/ 1080120 h 1080120"/>
              <a:gd name="connsiteX6" fmla="*/ 0 w 1728192"/>
              <a:gd name="connsiteY6" fmla="*/ 0 h 1080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28192" h="1080120">
                <a:moveTo>
                  <a:pt x="0" y="0"/>
                </a:moveTo>
                <a:lnTo>
                  <a:pt x="1728192" y="0"/>
                </a:lnTo>
                <a:lnTo>
                  <a:pt x="1728192" y="168077"/>
                </a:lnTo>
                <a:lnTo>
                  <a:pt x="168077" y="168077"/>
                </a:lnTo>
                <a:lnTo>
                  <a:pt x="168077" y="1080120"/>
                </a:lnTo>
                <a:lnTo>
                  <a:pt x="0" y="108012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4" name="直角三角形 223">
            <a:extLst>
              <a:ext uri="{FF2B5EF4-FFF2-40B4-BE49-F238E27FC236}">
                <a16:creationId xmlns:a16="http://schemas.microsoft.com/office/drawing/2014/main" xmlns="" id="{64036EE4-FBFE-4D77-9FA6-B474680B3456}"/>
              </a:ext>
            </a:extLst>
          </p:cNvPr>
          <p:cNvSpPr/>
          <p:nvPr/>
        </p:nvSpPr>
        <p:spPr>
          <a:xfrm flipH="1">
            <a:off x="4230175" y="3256007"/>
            <a:ext cx="480053" cy="384043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5" name="直角三角形 224">
            <a:extLst>
              <a:ext uri="{FF2B5EF4-FFF2-40B4-BE49-F238E27FC236}">
                <a16:creationId xmlns:a16="http://schemas.microsoft.com/office/drawing/2014/main" xmlns="" id="{D9ACE417-4B83-4878-A696-DE06BF341064}"/>
              </a:ext>
            </a:extLst>
          </p:cNvPr>
          <p:cNvSpPr/>
          <p:nvPr/>
        </p:nvSpPr>
        <p:spPr>
          <a:xfrm flipH="1">
            <a:off x="2393607" y="3949039"/>
            <a:ext cx="480053" cy="384043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6" name="直角三角形 225">
            <a:extLst>
              <a:ext uri="{FF2B5EF4-FFF2-40B4-BE49-F238E27FC236}">
                <a16:creationId xmlns:a16="http://schemas.microsoft.com/office/drawing/2014/main" xmlns="" id="{9D2B8DAE-B710-470C-A1DB-95640751C10E}"/>
              </a:ext>
            </a:extLst>
          </p:cNvPr>
          <p:cNvSpPr/>
          <p:nvPr/>
        </p:nvSpPr>
        <p:spPr>
          <a:xfrm>
            <a:off x="7207962" y="3220113"/>
            <a:ext cx="516785" cy="384043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7" name="直角三角形 226">
            <a:extLst>
              <a:ext uri="{FF2B5EF4-FFF2-40B4-BE49-F238E27FC236}">
                <a16:creationId xmlns:a16="http://schemas.microsoft.com/office/drawing/2014/main" xmlns="" id="{066DC083-8E0D-4BB0-837E-D227CB732DB7}"/>
              </a:ext>
            </a:extLst>
          </p:cNvPr>
          <p:cNvSpPr/>
          <p:nvPr/>
        </p:nvSpPr>
        <p:spPr>
          <a:xfrm>
            <a:off x="9044529" y="3949039"/>
            <a:ext cx="516785" cy="384043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8" name="泪滴形 227">
            <a:extLst>
              <a:ext uri="{FF2B5EF4-FFF2-40B4-BE49-F238E27FC236}">
                <a16:creationId xmlns:a16="http://schemas.microsoft.com/office/drawing/2014/main" xmlns="" id="{9437BB2E-7ED9-4C31-9DD8-88DA11F59BC6}"/>
              </a:ext>
            </a:extLst>
          </p:cNvPr>
          <p:cNvSpPr/>
          <p:nvPr/>
        </p:nvSpPr>
        <p:spPr>
          <a:xfrm rot="8031529">
            <a:off x="5494587" y="1505520"/>
            <a:ext cx="912000" cy="912000"/>
          </a:xfrm>
          <a:prstGeom prst="teardrop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9" name="泪滴形 228">
            <a:extLst>
              <a:ext uri="{FF2B5EF4-FFF2-40B4-BE49-F238E27FC236}">
                <a16:creationId xmlns:a16="http://schemas.microsoft.com/office/drawing/2014/main" xmlns="" id="{64877E7D-41FE-4353-A27A-787C09F48CFD}"/>
              </a:ext>
            </a:extLst>
          </p:cNvPr>
          <p:cNvSpPr/>
          <p:nvPr/>
        </p:nvSpPr>
        <p:spPr>
          <a:xfrm rot="8031529">
            <a:off x="7633515" y="2199091"/>
            <a:ext cx="912000" cy="912000"/>
          </a:xfrm>
          <a:prstGeom prst="teardrop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0" name="泪滴形 229">
            <a:extLst>
              <a:ext uri="{FF2B5EF4-FFF2-40B4-BE49-F238E27FC236}">
                <a16:creationId xmlns:a16="http://schemas.microsoft.com/office/drawing/2014/main" xmlns="" id="{C8FE230F-DB89-4A40-96ED-C0B9751F144F}"/>
              </a:ext>
            </a:extLst>
          </p:cNvPr>
          <p:cNvSpPr/>
          <p:nvPr/>
        </p:nvSpPr>
        <p:spPr>
          <a:xfrm rot="8031529">
            <a:off x="9396619" y="2900767"/>
            <a:ext cx="912000" cy="912000"/>
          </a:xfrm>
          <a:prstGeom prst="teardrop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1" name="泪滴形 230">
            <a:extLst>
              <a:ext uri="{FF2B5EF4-FFF2-40B4-BE49-F238E27FC236}">
                <a16:creationId xmlns:a16="http://schemas.microsoft.com/office/drawing/2014/main" xmlns="" id="{9CEFD726-9020-4F5E-B7D8-2F946E5E9A34}"/>
              </a:ext>
            </a:extLst>
          </p:cNvPr>
          <p:cNvSpPr/>
          <p:nvPr/>
        </p:nvSpPr>
        <p:spPr>
          <a:xfrm rot="8031529">
            <a:off x="3300580" y="2214916"/>
            <a:ext cx="912000" cy="912000"/>
          </a:xfrm>
          <a:prstGeom prst="teardrop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2" name="泪滴形 231">
            <a:extLst>
              <a:ext uri="{FF2B5EF4-FFF2-40B4-BE49-F238E27FC236}">
                <a16:creationId xmlns:a16="http://schemas.microsoft.com/office/drawing/2014/main" xmlns="" id="{6034037C-CF1B-4588-A48B-594946EF0C17}"/>
              </a:ext>
            </a:extLst>
          </p:cNvPr>
          <p:cNvSpPr/>
          <p:nvPr/>
        </p:nvSpPr>
        <p:spPr>
          <a:xfrm rot="8031529">
            <a:off x="1481601" y="2900768"/>
            <a:ext cx="912000" cy="912000"/>
          </a:xfrm>
          <a:prstGeom prst="teardrop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239" name="组合 238">
            <a:extLst>
              <a:ext uri="{FF2B5EF4-FFF2-40B4-BE49-F238E27FC236}">
                <a16:creationId xmlns:a16="http://schemas.microsoft.com/office/drawing/2014/main" xmlns="" id="{88BAEB0B-66C5-4081-8CE7-72DCFE745387}"/>
              </a:ext>
            </a:extLst>
          </p:cNvPr>
          <p:cNvGrpSpPr/>
          <p:nvPr/>
        </p:nvGrpSpPr>
        <p:grpSpPr>
          <a:xfrm>
            <a:off x="1271653" y="3164997"/>
            <a:ext cx="9376567" cy="2481712"/>
            <a:chOff x="744386" y="-365714"/>
            <a:chExt cx="7032429" cy="1861284"/>
          </a:xfrm>
        </p:grpSpPr>
        <p:sp>
          <p:nvSpPr>
            <p:cNvPr id="240" name="TextBox 27">
              <a:extLst>
                <a:ext uri="{FF2B5EF4-FFF2-40B4-BE49-F238E27FC236}">
                  <a16:creationId xmlns:a16="http://schemas.microsoft.com/office/drawing/2014/main" xmlns="" id="{5A92B08F-CD46-4093-B67F-3E21FD6944F3}"/>
                </a:ext>
              </a:extLst>
            </p:cNvPr>
            <p:cNvSpPr txBox="1"/>
            <p:nvPr/>
          </p:nvSpPr>
          <p:spPr>
            <a:xfrm>
              <a:off x="892594" y="696833"/>
              <a:ext cx="930795" cy="2610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r">
                <a:defRPr sz="1200">
                  <a:solidFill>
                    <a:srgbClr val="232B36"/>
                  </a:solidFill>
                  <a:latin typeface="Arial Rounded MT Bold" pitchFamily="34" charset="0"/>
                </a:defRPr>
              </a:lvl1pPr>
            </a:lstStyle>
            <a:p>
              <a:pPr algn="dist"/>
              <a:r>
                <a:rPr lang="zh-CN" altLang="en-US" sz="1600" dirty="0">
                  <a:solidFill>
                    <a:schemeClr val="bg1"/>
                  </a:solidFill>
                  <a:latin typeface="+mn-lt"/>
                  <a:cs typeface="+mn-ea"/>
                  <a:sym typeface="+mn-lt"/>
                </a:rPr>
                <a:t>标题</a:t>
              </a:r>
            </a:p>
          </p:txBody>
        </p:sp>
        <p:sp>
          <p:nvSpPr>
            <p:cNvPr id="241" name="TextBox 28">
              <a:extLst>
                <a:ext uri="{FF2B5EF4-FFF2-40B4-BE49-F238E27FC236}">
                  <a16:creationId xmlns:a16="http://schemas.microsoft.com/office/drawing/2014/main" xmlns="" id="{89B0E68B-D2E4-478F-A461-642433F27114}"/>
                </a:ext>
              </a:extLst>
            </p:cNvPr>
            <p:cNvSpPr txBox="1"/>
            <p:nvPr/>
          </p:nvSpPr>
          <p:spPr>
            <a:xfrm>
              <a:off x="744386" y="914048"/>
              <a:ext cx="1254182" cy="5618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67" dirty="0">
                  <a:solidFill>
                    <a:schemeClr val="bg1"/>
                  </a:solidFill>
                  <a:cs typeface="+mn-ea"/>
                  <a:sym typeface="+mn-lt"/>
                </a:rPr>
                <a:t>单击此处添加您的文本，并根据需要修改文字的颜色及大小。单击此处添加您的文本</a:t>
              </a:r>
            </a:p>
          </p:txBody>
        </p:sp>
        <p:sp>
          <p:nvSpPr>
            <p:cNvPr id="287" name="TextBox 27">
              <a:extLst>
                <a:ext uri="{FF2B5EF4-FFF2-40B4-BE49-F238E27FC236}">
                  <a16:creationId xmlns:a16="http://schemas.microsoft.com/office/drawing/2014/main" xmlns="" id="{363A6E81-AA56-4922-88F7-EBFFBFDE3E7B}"/>
                </a:ext>
              </a:extLst>
            </p:cNvPr>
            <p:cNvSpPr txBox="1"/>
            <p:nvPr/>
          </p:nvSpPr>
          <p:spPr>
            <a:xfrm>
              <a:off x="2284570" y="193973"/>
              <a:ext cx="930795" cy="2610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r">
                <a:defRPr sz="1200">
                  <a:solidFill>
                    <a:srgbClr val="232B36"/>
                  </a:solidFill>
                  <a:latin typeface="Arial Rounded MT Bold" pitchFamily="34" charset="0"/>
                </a:defRPr>
              </a:lvl1pPr>
            </a:lstStyle>
            <a:p>
              <a:pPr algn="dist"/>
              <a:r>
                <a:rPr lang="zh-CN" altLang="en-US" sz="1600" dirty="0">
                  <a:solidFill>
                    <a:schemeClr val="bg1"/>
                  </a:solidFill>
                  <a:latin typeface="+mn-lt"/>
                  <a:cs typeface="+mn-ea"/>
                  <a:sym typeface="+mn-lt"/>
                </a:rPr>
                <a:t>标题</a:t>
              </a:r>
            </a:p>
          </p:txBody>
        </p:sp>
        <p:sp>
          <p:nvSpPr>
            <p:cNvPr id="288" name="TextBox 28">
              <a:extLst>
                <a:ext uri="{FF2B5EF4-FFF2-40B4-BE49-F238E27FC236}">
                  <a16:creationId xmlns:a16="http://schemas.microsoft.com/office/drawing/2014/main" xmlns="" id="{7B39EDE7-EE98-4AF3-97C9-3141CD9FE8DC}"/>
                </a:ext>
              </a:extLst>
            </p:cNvPr>
            <p:cNvSpPr txBox="1"/>
            <p:nvPr/>
          </p:nvSpPr>
          <p:spPr>
            <a:xfrm>
              <a:off x="2136362" y="411188"/>
              <a:ext cx="1254182" cy="5618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67" dirty="0">
                  <a:solidFill>
                    <a:schemeClr val="bg1"/>
                  </a:solidFill>
                  <a:cs typeface="+mn-ea"/>
                  <a:sym typeface="+mn-lt"/>
                </a:rPr>
                <a:t>单击此处添加您的文本，并根据需要修改文字的颜色及大小。单击此处添加您的文本</a:t>
              </a:r>
            </a:p>
          </p:txBody>
        </p:sp>
        <p:sp>
          <p:nvSpPr>
            <p:cNvPr id="289" name="TextBox 27">
              <a:extLst>
                <a:ext uri="{FF2B5EF4-FFF2-40B4-BE49-F238E27FC236}">
                  <a16:creationId xmlns:a16="http://schemas.microsoft.com/office/drawing/2014/main" xmlns="" id="{C3953578-8469-4523-8CAE-207A81259A38}"/>
                </a:ext>
              </a:extLst>
            </p:cNvPr>
            <p:cNvSpPr txBox="1"/>
            <p:nvPr/>
          </p:nvSpPr>
          <p:spPr>
            <a:xfrm>
              <a:off x="3779281" y="-365714"/>
              <a:ext cx="930795" cy="2610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r">
                <a:defRPr sz="1200">
                  <a:solidFill>
                    <a:srgbClr val="232B36"/>
                  </a:solidFill>
                  <a:latin typeface="Arial Rounded MT Bold" pitchFamily="34" charset="0"/>
                </a:defRPr>
              </a:lvl1pPr>
            </a:lstStyle>
            <a:p>
              <a:pPr algn="dist"/>
              <a:r>
                <a:rPr lang="zh-CN" altLang="en-US" sz="1600" dirty="0">
                  <a:solidFill>
                    <a:schemeClr val="bg1"/>
                  </a:solidFill>
                  <a:latin typeface="+mn-lt"/>
                  <a:cs typeface="+mn-ea"/>
                  <a:sym typeface="+mn-lt"/>
                </a:rPr>
                <a:t>标题</a:t>
              </a:r>
            </a:p>
          </p:txBody>
        </p:sp>
        <p:sp>
          <p:nvSpPr>
            <p:cNvPr id="290" name="TextBox 28">
              <a:extLst>
                <a:ext uri="{FF2B5EF4-FFF2-40B4-BE49-F238E27FC236}">
                  <a16:creationId xmlns:a16="http://schemas.microsoft.com/office/drawing/2014/main" xmlns="" id="{93B47500-2C55-496A-A08C-4F3F2888E447}"/>
                </a:ext>
              </a:extLst>
            </p:cNvPr>
            <p:cNvSpPr txBox="1"/>
            <p:nvPr/>
          </p:nvSpPr>
          <p:spPr>
            <a:xfrm>
              <a:off x="3631073" y="-148499"/>
              <a:ext cx="1254182" cy="5618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67" dirty="0">
                  <a:solidFill>
                    <a:schemeClr val="bg1"/>
                  </a:solidFill>
                  <a:cs typeface="+mn-ea"/>
                  <a:sym typeface="+mn-lt"/>
                </a:rPr>
                <a:t>单击此处添加您的文本，并根据需要修改文字的颜色及大小。单击此处添加您的文本</a:t>
              </a:r>
            </a:p>
          </p:txBody>
        </p:sp>
        <p:sp>
          <p:nvSpPr>
            <p:cNvPr id="291" name="TextBox 27">
              <a:extLst>
                <a:ext uri="{FF2B5EF4-FFF2-40B4-BE49-F238E27FC236}">
                  <a16:creationId xmlns:a16="http://schemas.microsoft.com/office/drawing/2014/main" xmlns="" id="{4875E59F-1F44-4D1B-B7FE-3593C9279768}"/>
                </a:ext>
              </a:extLst>
            </p:cNvPr>
            <p:cNvSpPr txBox="1"/>
            <p:nvPr/>
          </p:nvSpPr>
          <p:spPr>
            <a:xfrm>
              <a:off x="5279243" y="186152"/>
              <a:ext cx="930795" cy="2610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r">
                <a:defRPr sz="1200">
                  <a:solidFill>
                    <a:srgbClr val="232B36"/>
                  </a:solidFill>
                  <a:latin typeface="Arial Rounded MT Bold" pitchFamily="34" charset="0"/>
                </a:defRPr>
              </a:lvl1pPr>
            </a:lstStyle>
            <a:p>
              <a:pPr algn="dist"/>
              <a:r>
                <a:rPr lang="zh-CN" altLang="en-US" sz="1600" dirty="0">
                  <a:solidFill>
                    <a:schemeClr val="bg1"/>
                  </a:solidFill>
                  <a:latin typeface="+mn-lt"/>
                  <a:cs typeface="+mn-ea"/>
                  <a:sym typeface="+mn-lt"/>
                </a:rPr>
                <a:t>标题</a:t>
              </a:r>
            </a:p>
          </p:txBody>
        </p:sp>
        <p:sp>
          <p:nvSpPr>
            <p:cNvPr id="292" name="TextBox 28">
              <a:extLst>
                <a:ext uri="{FF2B5EF4-FFF2-40B4-BE49-F238E27FC236}">
                  <a16:creationId xmlns:a16="http://schemas.microsoft.com/office/drawing/2014/main" xmlns="" id="{BD7F844D-C156-4945-A274-6C7AF930EE6F}"/>
                </a:ext>
              </a:extLst>
            </p:cNvPr>
            <p:cNvSpPr txBox="1"/>
            <p:nvPr/>
          </p:nvSpPr>
          <p:spPr>
            <a:xfrm>
              <a:off x="5131035" y="403367"/>
              <a:ext cx="1254182" cy="5618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67" dirty="0">
                  <a:solidFill>
                    <a:schemeClr val="bg1"/>
                  </a:solidFill>
                  <a:cs typeface="+mn-ea"/>
                  <a:sym typeface="+mn-lt"/>
                </a:rPr>
                <a:t>单击此处添加您的文本，并根据需要修改文字的颜色及大小。单击此处添加您的文本</a:t>
              </a:r>
            </a:p>
          </p:txBody>
        </p:sp>
        <p:sp>
          <p:nvSpPr>
            <p:cNvPr id="293" name="TextBox 27">
              <a:extLst>
                <a:ext uri="{FF2B5EF4-FFF2-40B4-BE49-F238E27FC236}">
                  <a16:creationId xmlns:a16="http://schemas.microsoft.com/office/drawing/2014/main" xmlns="" id="{E0753DE4-F83C-4A0F-9829-C1EA1AEEB421}"/>
                </a:ext>
              </a:extLst>
            </p:cNvPr>
            <p:cNvSpPr txBox="1"/>
            <p:nvPr/>
          </p:nvSpPr>
          <p:spPr>
            <a:xfrm>
              <a:off x="6670841" y="716471"/>
              <a:ext cx="930795" cy="2610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r">
                <a:defRPr sz="1200">
                  <a:solidFill>
                    <a:srgbClr val="232B36"/>
                  </a:solidFill>
                  <a:latin typeface="Arial Rounded MT Bold" pitchFamily="34" charset="0"/>
                </a:defRPr>
              </a:lvl1pPr>
            </a:lstStyle>
            <a:p>
              <a:pPr algn="dist"/>
              <a:r>
                <a:rPr lang="zh-CN" altLang="en-US" sz="1600" dirty="0">
                  <a:solidFill>
                    <a:schemeClr val="bg1"/>
                  </a:solidFill>
                  <a:latin typeface="+mn-lt"/>
                  <a:cs typeface="+mn-ea"/>
                  <a:sym typeface="+mn-lt"/>
                </a:rPr>
                <a:t>标题</a:t>
              </a:r>
            </a:p>
          </p:txBody>
        </p:sp>
        <p:sp>
          <p:nvSpPr>
            <p:cNvPr id="294" name="TextBox 28">
              <a:extLst>
                <a:ext uri="{FF2B5EF4-FFF2-40B4-BE49-F238E27FC236}">
                  <a16:creationId xmlns:a16="http://schemas.microsoft.com/office/drawing/2014/main" xmlns="" id="{2A543554-23A7-456A-BA04-4F59553D72B7}"/>
                </a:ext>
              </a:extLst>
            </p:cNvPr>
            <p:cNvSpPr txBox="1"/>
            <p:nvPr/>
          </p:nvSpPr>
          <p:spPr>
            <a:xfrm>
              <a:off x="6522633" y="933686"/>
              <a:ext cx="1254182" cy="5618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67" dirty="0">
                  <a:solidFill>
                    <a:schemeClr val="bg1"/>
                  </a:solidFill>
                  <a:cs typeface="+mn-ea"/>
                  <a:sym typeface="+mn-lt"/>
                </a:rPr>
                <a:t>单击此处添加您的文本，并根据需要修改文字的颜色及大小。单击此处添加您的文本</a:t>
              </a:r>
            </a:p>
          </p:txBody>
        </p:sp>
      </p:grpSp>
      <p:grpSp>
        <p:nvGrpSpPr>
          <p:cNvPr id="248" name="组合 247">
            <a:extLst>
              <a:ext uri="{FF2B5EF4-FFF2-40B4-BE49-F238E27FC236}">
                <a16:creationId xmlns:a16="http://schemas.microsoft.com/office/drawing/2014/main" xmlns="" id="{545A880C-64D6-41DF-B881-D435F6765913}"/>
              </a:ext>
            </a:extLst>
          </p:cNvPr>
          <p:cNvGrpSpPr/>
          <p:nvPr/>
        </p:nvGrpSpPr>
        <p:grpSpPr>
          <a:xfrm>
            <a:off x="5719068" y="1707754"/>
            <a:ext cx="386605" cy="665129"/>
            <a:chOff x="5130721" y="-266700"/>
            <a:chExt cx="990600" cy="1875362"/>
          </a:xfrm>
        </p:grpSpPr>
        <p:sp>
          <p:nvSpPr>
            <p:cNvPr id="249" name="椭圆 111">
              <a:extLst>
                <a:ext uri="{FF2B5EF4-FFF2-40B4-BE49-F238E27FC236}">
                  <a16:creationId xmlns:a16="http://schemas.microsoft.com/office/drawing/2014/main" xmlns="" id="{A1CB356A-C7DF-42B1-900E-A0B3B0603191}"/>
                </a:ext>
              </a:extLst>
            </p:cNvPr>
            <p:cNvSpPr/>
            <p:nvPr/>
          </p:nvSpPr>
          <p:spPr>
            <a:xfrm>
              <a:off x="5130721" y="-266700"/>
              <a:ext cx="990600" cy="1501925"/>
            </a:xfrm>
            <a:custGeom>
              <a:avLst/>
              <a:gdLst/>
              <a:ahLst/>
              <a:cxnLst/>
              <a:rect l="l" t="t" r="r" b="b"/>
              <a:pathLst>
                <a:path w="990600" h="1501925">
                  <a:moveTo>
                    <a:pt x="495300" y="0"/>
                  </a:moveTo>
                  <a:cubicBezTo>
                    <a:pt x="768847" y="0"/>
                    <a:pt x="990600" y="221753"/>
                    <a:pt x="990600" y="495300"/>
                  </a:cubicBezTo>
                  <a:cubicBezTo>
                    <a:pt x="990600" y="624140"/>
                    <a:pt x="941407" y="741489"/>
                    <a:pt x="859584" y="828497"/>
                  </a:cubicBezTo>
                  <a:lnTo>
                    <a:pt x="610953" y="1438275"/>
                  </a:lnTo>
                  <a:lnTo>
                    <a:pt x="602238" y="1438275"/>
                  </a:lnTo>
                  <a:cubicBezTo>
                    <a:pt x="581653" y="1476862"/>
                    <a:pt x="540649" y="1501925"/>
                    <a:pt x="493791" y="1501925"/>
                  </a:cubicBezTo>
                  <a:cubicBezTo>
                    <a:pt x="432195" y="1501925"/>
                    <a:pt x="380714" y="1458615"/>
                    <a:pt x="370636" y="1400244"/>
                  </a:cubicBezTo>
                  <a:lnTo>
                    <a:pt x="143857" y="844060"/>
                  </a:lnTo>
                  <a:cubicBezTo>
                    <a:pt x="54886" y="754662"/>
                    <a:pt x="0" y="631391"/>
                    <a:pt x="0" y="495300"/>
                  </a:cubicBezTo>
                  <a:cubicBezTo>
                    <a:pt x="0" y="221753"/>
                    <a:pt x="221753" y="0"/>
                    <a:pt x="495300" y="0"/>
                  </a:cubicBezTo>
                  <a:close/>
                </a:path>
              </a:pathLst>
            </a:custGeom>
            <a:noFill/>
            <a:ln w="15875">
              <a:solidFill>
                <a:srgbClr val="03264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50" name="弧形 249">
              <a:extLst>
                <a:ext uri="{FF2B5EF4-FFF2-40B4-BE49-F238E27FC236}">
                  <a16:creationId xmlns:a16="http://schemas.microsoft.com/office/drawing/2014/main" xmlns="" id="{D81E0CCC-EB16-490B-BB6B-E25ACC75E3E6}"/>
                </a:ext>
              </a:extLst>
            </p:cNvPr>
            <p:cNvSpPr/>
            <p:nvPr/>
          </p:nvSpPr>
          <p:spPr>
            <a:xfrm rot="16200000">
              <a:off x="5353051" y="-23585"/>
              <a:ext cx="569126" cy="569126"/>
            </a:xfrm>
            <a:prstGeom prst="arc">
              <a:avLst>
                <a:gd name="adj1" fmla="val 16200000"/>
                <a:gd name="adj2" fmla="val 21549875"/>
              </a:avLst>
            </a:prstGeom>
            <a:ln w="12700">
              <a:solidFill>
                <a:srgbClr val="0326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cxnSp>
          <p:nvCxnSpPr>
            <p:cNvPr id="251" name="直接连接符 250">
              <a:extLst>
                <a:ext uri="{FF2B5EF4-FFF2-40B4-BE49-F238E27FC236}">
                  <a16:creationId xmlns:a16="http://schemas.microsoft.com/office/drawing/2014/main" xmlns="" id="{08E2C461-C34C-4AE7-93AE-44CAC1AF32F8}"/>
                </a:ext>
              </a:extLst>
            </p:cNvPr>
            <p:cNvCxnSpPr/>
            <p:nvPr/>
          </p:nvCxnSpPr>
          <p:spPr>
            <a:xfrm>
              <a:off x="5345033" y="739816"/>
              <a:ext cx="561975" cy="0"/>
            </a:xfrm>
            <a:prstGeom prst="line">
              <a:avLst/>
            </a:prstGeom>
            <a:noFill/>
            <a:ln w="15875">
              <a:solidFill>
                <a:srgbClr val="03264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252" name="弧形 251">
              <a:extLst>
                <a:ext uri="{FF2B5EF4-FFF2-40B4-BE49-F238E27FC236}">
                  <a16:creationId xmlns:a16="http://schemas.microsoft.com/office/drawing/2014/main" xmlns="" id="{B6569B64-F0CA-4613-A5A5-F08A98CDEC0F}"/>
                </a:ext>
              </a:extLst>
            </p:cNvPr>
            <p:cNvSpPr/>
            <p:nvPr/>
          </p:nvSpPr>
          <p:spPr>
            <a:xfrm rot="18538541">
              <a:off x="5325301" y="899887"/>
              <a:ext cx="654615" cy="654614"/>
            </a:xfrm>
            <a:prstGeom prst="arc">
              <a:avLst>
                <a:gd name="adj1" fmla="val 16825339"/>
                <a:gd name="adj2" fmla="val 21059724"/>
              </a:avLst>
            </a:prstGeom>
            <a:ln w="12700">
              <a:solidFill>
                <a:srgbClr val="0326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53" name="弧形 252">
              <a:extLst>
                <a:ext uri="{FF2B5EF4-FFF2-40B4-BE49-F238E27FC236}">
                  <a16:creationId xmlns:a16="http://schemas.microsoft.com/office/drawing/2014/main" xmlns="" id="{F852D3E1-58FE-4213-BEAF-2D3D70E71DEB}"/>
                </a:ext>
              </a:extLst>
            </p:cNvPr>
            <p:cNvSpPr/>
            <p:nvPr/>
          </p:nvSpPr>
          <p:spPr>
            <a:xfrm rot="18000000">
              <a:off x="5378228" y="1039535"/>
              <a:ext cx="569127" cy="569127"/>
            </a:xfrm>
            <a:prstGeom prst="arc">
              <a:avLst>
                <a:gd name="adj1" fmla="val 17524474"/>
                <a:gd name="adj2" fmla="val 21013263"/>
              </a:avLst>
            </a:prstGeom>
            <a:ln w="12700">
              <a:solidFill>
                <a:srgbClr val="0326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54" name="组合 253">
            <a:extLst>
              <a:ext uri="{FF2B5EF4-FFF2-40B4-BE49-F238E27FC236}">
                <a16:creationId xmlns:a16="http://schemas.microsoft.com/office/drawing/2014/main" xmlns="" id="{A77C7D1D-2A2E-43D7-9C9D-25A7A8884192}"/>
              </a:ext>
            </a:extLst>
          </p:cNvPr>
          <p:cNvGrpSpPr/>
          <p:nvPr/>
        </p:nvGrpSpPr>
        <p:grpSpPr>
          <a:xfrm>
            <a:off x="1686620" y="3237243"/>
            <a:ext cx="471011" cy="332179"/>
            <a:chOff x="1326496" y="4283251"/>
            <a:chExt cx="1129493" cy="796573"/>
          </a:xfrm>
        </p:grpSpPr>
        <p:cxnSp>
          <p:nvCxnSpPr>
            <p:cNvPr id="255" name="直接连接符 254">
              <a:extLst>
                <a:ext uri="{FF2B5EF4-FFF2-40B4-BE49-F238E27FC236}">
                  <a16:creationId xmlns:a16="http://schemas.microsoft.com/office/drawing/2014/main" xmlns="" id="{DF556240-E45D-4B04-AEF3-BB004915E78A}"/>
                </a:ext>
              </a:extLst>
            </p:cNvPr>
            <p:cNvCxnSpPr/>
            <p:nvPr/>
          </p:nvCxnSpPr>
          <p:spPr>
            <a:xfrm>
              <a:off x="1537989" y="4295029"/>
              <a:ext cx="698725" cy="0"/>
            </a:xfrm>
            <a:prstGeom prst="line">
              <a:avLst/>
            </a:prstGeom>
            <a:ln w="15875" cap="rnd">
              <a:solidFill>
                <a:srgbClr val="0326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直接连接符 255">
              <a:extLst>
                <a:ext uri="{FF2B5EF4-FFF2-40B4-BE49-F238E27FC236}">
                  <a16:creationId xmlns:a16="http://schemas.microsoft.com/office/drawing/2014/main" xmlns="" id="{D6A40421-A1B6-4EBE-B218-6973AF03E76D}"/>
                </a:ext>
              </a:extLst>
            </p:cNvPr>
            <p:cNvCxnSpPr/>
            <p:nvPr/>
          </p:nvCxnSpPr>
          <p:spPr>
            <a:xfrm>
              <a:off x="2236914" y="4298775"/>
              <a:ext cx="219075" cy="219075"/>
            </a:xfrm>
            <a:prstGeom prst="line">
              <a:avLst/>
            </a:prstGeom>
            <a:ln w="15875" cap="rnd">
              <a:solidFill>
                <a:srgbClr val="0326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直接连接符 256">
              <a:extLst>
                <a:ext uri="{FF2B5EF4-FFF2-40B4-BE49-F238E27FC236}">
                  <a16:creationId xmlns:a16="http://schemas.microsoft.com/office/drawing/2014/main" xmlns="" id="{34E608D4-D6FC-44C6-A780-8F516E4CD1FD}"/>
                </a:ext>
              </a:extLst>
            </p:cNvPr>
            <p:cNvCxnSpPr/>
            <p:nvPr/>
          </p:nvCxnSpPr>
          <p:spPr>
            <a:xfrm flipH="1">
              <a:off x="1899269" y="4524375"/>
              <a:ext cx="555448" cy="555449"/>
            </a:xfrm>
            <a:prstGeom prst="line">
              <a:avLst/>
            </a:prstGeom>
            <a:ln w="15875" cap="rnd">
              <a:solidFill>
                <a:srgbClr val="0326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直接连接符 257">
              <a:extLst>
                <a:ext uri="{FF2B5EF4-FFF2-40B4-BE49-F238E27FC236}">
                  <a16:creationId xmlns:a16="http://schemas.microsoft.com/office/drawing/2014/main" xmlns="" id="{04CE6133-B759-43D0-9D1B-697156E0F570}"/>
                </a:ext>
              </a:extLst>
            </p:cNvPr>
            <p:cNvCxnSpPr/>
            <p:nvPr/>
          </p:nvCxnSpPr>
          <p:spPr>
            <a:xfrm flipH="1" flipV="1">
              <a:off x="1328513" y="4514850"/>
              <a:ext cx="545924" cy="545925"/>
            </a:xfrm>
            <a:prstGeom prst="line">
              <a:avLst/>
            </a:prstGeom>
            <a:ln w="15875" cap="rnd">
              <a:solidFill>
                <a:srgbClr val="0326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直接连接符 258">
              <a:extLst>
                <a:ext uri="{FF2B5EF4-FFF2-40B4-BE49-F238E27FC236}">
                  <a16:creationId xmlns:a16="http://schemas.microsoft.com/office/drawing/2014/main" xmlns="" id="{845FDB69-01C8-4F3E-9F92-0CFF6889BC97}"/>
                </a:ext>
              </a:extLst>
            </p:cNvPr>
            <p:cNvCxnSpPr/>
            <p:nvPr/>
          </p:nvCxnSpPr>
          <p:spPr>
            <a:xfrm flipH="1">
              <a:off x="1326496" y="4308299"/>
              <a:ext cx="206551" cy="206551"/>
            </a:xfrm>
            <a:prstGeom prst="line">
              <a:avLst/>
            </a:prstGeom>
            <a:ln w="15875" cap="rnd">
              <a:solidFill>
                <a:srgbClr val="0326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直接连接符 259">
              <a:extLst>
                <a:ext uri="{FF2B5EF4-FFF2-40B4-BE49-F238E27FC236}">
                  <a16:creationId xmlns:a16="http://schemas.microsoft.com/office/drawing/2014/main" xmlns="" id="{B1519475-2A29-4E12-BB96-6B8A5E1E2BA5}"/>
                </a:ext>
              </a:extLst>
            </p:cNvPr>
            <p:cNvCxnSpPr/>
            <p:nvPr/>
          </p:nvCxnSpPr>
          <p:spPr>
            <a:xfrm>
              <a:off x="1356343" y="4527374"/>
              <a:ext cx="1076325" cy="0"/>
            </a:xfrm>
            <a:prstGeom prst="line">
              <a:avLst/>
            </a:prstGeom>
            <a:ln w="12700">
              <a:solidFill>
                <a:srgbClr val="0326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直接连接符 260">
              <a:extLst>
                <a:ext uri="{FF2B5EF4-FFF2-40B4-BE49-F238E27FC236}">
                  <a16:creationId xmlns:a16="http://schemas.microsoft.com/office/drawing/2014/main" xmlns="" id="{1173E369-5F48-45FC-8A1C-FECE8B0DB581}"/>
                </a:ext>
              </a:extLst>
            </p:cNvPr>
            <p:cNvCxnSpPr/>
            <p:nvPr/>
          </p:nvCxnSpPr>
          <p:spPr>
            <a:xfrm flipH="1" flipV="1">
              <a:off x="1572178" y="4536899"/>
              <a:ext cx="314326" cy="523875"/>
            </a:xfrm>
            <a:prstGeom prst="line">
              <a:avLst/>
            </a:prstGeom>
            <a:ln w="12700">
              <a:solidFill>
                <a:srgbClr val="0326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直接连接符 261">
              <a:extLst>
                <a:ext uri="{FF2B5EF4-FFF2-40B4-BE49-F238E27FC236}">
                  <a16:creationId xmlns:a16="http://schemas.microsoft.com/office/drawing/2014/main" xmlns="" id="{FA51AE5F-02BA-44CB-8D80-47903D65D634}"/>
                </a:ext>
              </a:extLst>
            </p:cNvPr>
            <p:cNvCxnSpPr/>
            <p:nvPr/>
          </p:nvCxnSpPr>
          <p:spPr>
            <a:xfrm flipH="1" flipV="1">
              <a:off x="1769466" y="4527374"/>
              <a:ext cx="123826" cy="533402"/>
            </a:xfrm>
            <a:prstGeom prst="line">
              <a:avLst/>
            </a:prstGeom>
            <a:ln w="12700">
              <a:solidFill>
                <a:srgbClr val="0326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直接连接符 262">
              <a:extLst>
                <a:ext uri="{FF2B5EF4-FFF2-40B4-BE49-F238E27FC236}">
                  <a16:creationId xmlns:a16="http://schemas.microsoft.com/office/drawing/2014/main" xmlns="" id="{EFA1E8CB-78E1-4190-AEA3-9194610A339D}"/>
                </a:ext>
              </a:extLst>
            </p:cNvPr>
            <p:cNvCxnSpPr/>
            <p:nvPr/>
          </p:nvCxnSpPr>
          <p:spPr>
            <a:xfrm flipV="1">
              <a:off x="1889743" y="4527374"/>
              <a:ext cx="124669" cy="533400"/>
            </a:xfrm>
            <a:prstGeom prst="line">
              <a:avLst/>
            </a:prstGeom>
            <a:ln w="12700">
              <a:solidFill>
                <a:srgbClr val="0326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直接连接符 263">
              <a:extLst>
                <a:ext uri="{FF2B5EF4-FFF2-40B4-BE49-F238E27FC236}">
                  <a16:creationId xmlns:a16="http://schemas.microsoft.com/office/drawing/2014/main" xmlns="" id="{F4CE614A-CB63-4CC8-99F3-2F7906D94758}"/>
                </a:ext>
              </a:extLst>
            </p:cNvPr>
            <p:cNvCxnSpPr/>
            <p:nvPr/>
          </p:nvCxnSpPr>
          <p:spPr>
            <a:xfrm flipV="1">
              <a:off x="1889743" y="4527374"/>
              <a:ext cx="333375" cy="533400"/>
            </a:xfrm>
            <a:prstGeom prst="line">
              <a:avLst/>
            </a:prstGeom>
            <a:ln w="12700">
              <a:solidFill>
                <a:srgbClr val="0326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直接连接符 264">
              <a:extLst>
                <a:ext uri="{FF2B5EF4-FFF2-40B4-BE49-F238E27FC236}">
                  <a16:creationId xmlns:a16="http://schemas.microsoft.com/office/drawing/2014/main" xmlns="" id="{58F9ED7A-E6C0-477E-9908-843A6E4C7824}"/>
                </a:ext>
              </a:extLst>
            </p:cNvPr>
            <p:cNvCxnSpPr/>
            <p:nvPr/>
          </p:nvCxnSpPr>
          <p:spPr>
            <a:xfrm>
              <a:off x="1558860" y="4311585"/>
              <a:ext cx="218255" cy="218255"/>
            </a:xfrm>
            <a:prstGeom prst="line">
              <a:avLst/>
            </a:prstGeom>
            <a:ln w="12700">
              <a:solidFill>
                <a:srgbClr val="0326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直接连接符 265">
              <a:extLst>
                <a:ext uri="{FF2B5EF4-FFF2-40B4-BE49-F238E27FC236}">
                  <a16:creationId xmlns:a16="http://schemas.microsoft.com/office/drawing/2014/main" xmlns="" id="{A6607DCB-AA1B-4299-A6F8-927D3DBF1C97}"/>
                </a:ext>
              </a:extLst>
            </p:cNvPr>
            <p:cNvCxnSpPr/>
            <p:nvPr/>
          </p:nvCxnSpPr>
          <p:spPr>
            <a:xfrm>
              <a:off x="1808780" y="4314826"/>
              <a:ext cx="219414" cy="219414"/>
            </a:xfrm>
            <a:prstGeom prst="line">
              <a:avLst/>
            </a:prstGeom>
            <a:ln w="12700">
              <a:solidFill>
                <a:srgbClr val="0326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直接连接符 266">
              <a:extLst>
                <a:ext uri="{FF2B5EF4-FFF2-40B4-BE49-F238E27FC236}">
                  <a16:creationId xmlns:a16="http://schemas.microsoft.com/office/drawing/2014/main" xmlns="" id="{4F74271B-350C-4DCD-BC48-1B9EB13158CA}"/>
                </a:ext>
              </a:extLst>
            </p:cNvPr>
            <p:cNvCxnSpPr/>
            <p:nvPr/>
          </p:nvCxnSpPr>
          <p:spPr>
            <a:xfrm>
              <a:off x="2001110" y="4304522"/>
              <a:ext cx="227122" cy="227122"/>
            </a:xfrm>
            <a:prstGeom prst="line">
              <a:avLst/>
            </a:prstGeom>
            <a:ln w="12700">
              <a:solidFill>
                <a:srgbClr val="0326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直接连接符 267">
              <a:extLst>
                <a:ext uri="{FF2B5EF4-FFF2-40B4-BE49-F238E27FC236}">
                  <a16:creationId xmlns:a16="http://schemas.microsoft.com/office/drawing/2014/main" xmlns="" id="{437924A9-0B23-416D-8C0B-B4071D4F63EC}"/>
                </a:ext>
              </a:extLst>
            </p:cNvPr>
            <p:cNvCxnSpPr/>
            <p:nvPr/>
          </p:nvCxnSpPr>
          <p:spPr>
            <a:xfrm flipH="1">
              <a:off x="1582714" y="4305300"/>
              <a:ext cx="217593" cy="217594"/>
            </a:xfrm>
            <a:prstGeom prst="line">
              <a:avLst/>
            </a:prstGeom>
            <a:ln w="12700">
              <a:solidFill>
                <a:srgbClr val="0326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直接连接符 268">
              <a:extLst>
                <a:ext uri="{FF2B5EF4-FFF2-40B4-BE49-F238E27FC236}">
                  <a16:creationId xmlns:a16="http://schemas.microsoft.com/office/drawing/2014/main" xmlns="" id="{243AB5EB-5E67-459D-9952-147666830AB2}"/>
                </a:ext>
              </a:extLst>
            </p:cNvPr>
            <p:cNvCxnSpPr/>
            <p:nvPr/>
          </p:nvCxnSpPr>
          <p:spPr>
            <a:xfrm flipH="1">
              <a:off x="1770014" y="4295775"/>
              <a:ext cx="227538" cy="227539"/>
            </a:xfrm>
            <a:prstGeom prst="line">
              <a:avLst/>
            </a:prstGeom>
            <a:ln w="12700">
              <a:solidFill>
                <a:srgbClr val="0326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直接连接符 269">
              <a:extLst>
                <a:ext uri="{FF2B5EF4-FFF2-40B4-BE49-F238E27FC236}">
                  <a16:creationId xmlns:a16="http://schemas.microsoft.com/office/drawing/2014/main" xmlns="" id="{CE758CE3-9C3A-4DAF-AFAC-BBB51C3A8B76}"/>
                </a:ext>
              </a:extLst>
            </p:cNvPr>
            <p:cNvCxnSpPr/>
            <p:nvPr/>
          </p:nvCxnSpPr>
          <p:spPr>
            <a:xfrm flipH="1">
              <a:off x="2014412" y="4283251"/>
              <a:ext cx="227538" cy="227539"/>
            </a:xfrm>
            <a:prstGeom prst="line">
              <a:avLst/>
            </a:prstGeom>
            <a:ln w="12700">
              <a:solidFill>
                <a:srgbClr val="0326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1" name="组合 270">
            <a:extLst>
              <a:ext uri="{FF2B5EF4-FFF2-40B4-BE49-F238E27FC236}">
                <a16:creationId xmlns:a16="http://schemas.microsoft.com/office/drawing/2014/main" xmlns="" id="{D69EB8B0-65CD-4B78-A920-22870A0939CF}"/>
              </a:ext>
            </a:extLst>
          </p:cNvPr>
          <p:cNvGrpSpPr/>
          <p:nvPr/>
        </p:nvGrpSpPr>
        <p:grpSpPr>
          <a:xfrm>
            <a:off x="7883105" y="2495864"/>
            <a:ext cx="390708" cy="387856"/>
            <a:chOff x="3914408" y="1848112"/>
            <a:chExt cx="805721" cy="799838"/>
          </a:xfrm>
        </p:grpSpPr>
        <p:cxnSp>
          <p:nvCxnSpPr>
            <p:cNvPr id="272" name="直接连接符 271">
              <a:extLst>
                <a:ext uri="{FF2B5EF4-FFF2-40B4-BE49-F238E27FC236}">
                  <a16:creationId xmlns:a16="http://schemas.microsoft.com/office/drawing/2014/main" xmlns="" id="{D10CC3EE-9A2F-4E33-85B5-F98EE861C13A}"/>
                </a:ext>
              </a:extLst>
            </p:cNvPr>
            <p:cNvCxnSpPr/>
            <p:nvPr/>
          </p:nvCxnSpPr>
          <p:spPr>
            <a:xfrm flipH="1">
              <a:off x="3914409" y="1848112"/>
              <a:ext cx="805720" cy="507614"/>
            </a:xfrm>
            <a:prstGeom prst="line">
              <a:avLst/>
            </a:prstGeom>
            <a:ln w="15875" cap="rnd">
              <a:solidFill>
                <a:srgbClr val="0326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直接连接符 272">
              <a:extLst>
                <a:ext uri="{FF2B5EF4-FFF2-40B4-BE49-F238E27FC236}">
                  <a16:creationId xmlns:a16="http://schemas.microsoft.com/office/drawing/2014/main" xmlns="" id="{2B619122-10A3-4ACF-96D6-DB2CA9169240}"/>
                </a:ext>
              </a:extLst>
            </p:cNvPr>
            <p:cNvCxnSpPr/>
            <p:nvPr/>
          </p:nvCxnSpPr>
          <p:spPr>
            <a:xfrm>
              <a:off x="3914408" y="2355726"/>
              <a:ext cx="228967" cy="92199"/>
            </a:xfrm>
            <a:prstGeom prst="line">
              <a:avLst/>
            </a:prstGeom>
            <a:ln w="15875" cap="rnd">
              <a:solidFill>
                <a:srgbClr val="0326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直接连接符 273">
              <a:extLst>
                <a:ext uri="{FF2B5EF4-FFF2-40B4-BE49-F238E27FC236}">
                  <a16:creationId xmlns:a16="http://schemas.microsoft.com/office/drawing/2014/main" xmlns="" id="{55C061CC-F74E-4401-8455-C68910D36C44}"/>
                </a:ext>
              </a:extLst>
            </p:cNvPr>
            <p:cNvCxnSpPr/>
            <p:nvPr/>
          </p:nvCxnSpPr>
          <p:spPr>
            <a:xfrm>
              <a:off x="4143375" y="2447925"/>
              <a:ext cx="104775" cy="171450"/>
            </a:xfrm>
            <a:prstGeom prst="line">
              <a:avLst/>
            </a:prstGeom>
            <a:ln w="15875" cap="rnd">
              <a:solidFill>
                <a:srgbClr val="0326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直接连接符 274">
              <a:extLst>
                <a:ext uri="{FF2B5EF4-FFF2-40B4-BE49-F238E27FC236}">
                  <a16:creationId xmlns:a16="http://schemas.microsoft.com/office/drawing/2014/main" xmlns="" id="{37390FEA-1289-48A0-867D-96D222DAAEAA}"/>
                </a:ext>
              </a:extLst>
            </p:cNvPr>
            <p:cNvCxnSpPr/>
            <p:nvPr/>
          </p:nvCxnSpPr>
          <p:spPr>
            <a:xfrm flipV="1">
              <a:off x="4248150" y="2533650"/>
              <a:ext cx="69118" cy="95235"/>
            </a:xfrm>
            <a:prstGeom prst="line">
              <a:avLst/>
            </a:prstGeom>
            <a:ln w="15875" cap="rnd">
              <a:solidFill>
                <a:srgbClr val="0326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直接连接符 275">
              <a:extLst>
                <a:ext uri="{FF2B5EF4-FFF2-40B4-BE49-F238E27FC236}">
                  <a16:creationId xmlns:a16="http://schemas.microsoft.com/office/drawing/2014/main" xmlns="" id="{6778A844-76A9-47BF-AAFA-B2F6DEE0BD4D}"/>
                </a:ext>
              </a:extLst>
            </p:cNvPr>
            <p:cNvCxnSpPr/>
            <p:nvPr/>
          </p:nvCxnSpPr>
          <p:spPr>
            <a:xfrm>
              <a:off x="4317268" y="2533650"/>
              <a:ext cx="254732" cy="95235"/>
            </a:xfrm>
            <a:prstGeom prst="line">
              <a:avLst/>
            </a:prstGeom>
            <a:ln w="15875" cap="rnd">
              <a:solidFill>
                <a:srgbClr val="0326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直接连接符 276">
              <a:extLst>
                <a:ext uri="{FF2B5EF4-FFF2-40B4-BE49-F238E27FC236}">
                  <a16:creationId xmlns:a16="http://schemas.microsoft.com/office/drawing/2014/main" xmlns="" id="{B372F025-AEED-4E53-861E-F92FE6DD7955}"/>
                </a:ext>
              </a:extLst>
            </p:cNvPr>
            <p:cNvCxnSpPr/>
            <p:nvPr/>
          </p:nvCxnSpPr>
          <p:spPr>
            <a:xfrm flipH="1">
              <a:off x="4600575" y="1848112"/>
              <a:ext cx="119554" cy="799838"/>
            </a:xfrm>
            <a:prstGeom prst="line">
              <a:avLst/>
            </a:prstGeom>
            <a:ln w="15875" cap="rnd">
              <a:solidFill>
                <a:srgbClr val="0326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直接连接符 277">
              <a:extLst>
                <a:ext uri="{FF2B5EF4-FFF2-40B4-BE49-F238E27FC236}">
                  <a16:creationId xmlns:a16="http://schemas.microsoft.com/office/drawing/2014/main" xmlns="" id="{595296DE-AD64-4C34-B101-59C43935753B}"/>
                </a:ext>
              </a:extLst>
            </p:cNvPr>
            <p:cNvCxnSpPr/>
            <p:nvPr/>
          </p:nvCxnSpPr>
          <p:spPr>
            <a:xfrm flipH="1">
              <a:off x="4143377" y="1892551"/>
              <a:ext cx="548820" cy="555373"/>
            </a:xfrm>
            <a:prstGeom prst="line">
              <a:avLst/>
            </a:prstGeom>
            <a:ln w="12700">
              <a:solidFill>
                <a:srgbClr val="0326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直接连接符 278">
              <a:extLst>
                <a:ext uri="{FF2B5EF4-FFF2-40B4-BE49-F238E27FC236}">
                  <a16:creationId xmlns:a16="http://schemas.microsoft.com/office/drawing/2014/main" xmlns="" id="{1F54D8A0-5CC1-4296-BC55-261B518928BA}"/>
                </a:ext>
              </a:extLst>
            </p:cNvPr>
            <p:cNvCxnSpPr/>
            <p:nvPr/>
          </p:nvCxnSpPr>
          <p:spPr>
            <a:xfrm flipH="1">
              <a:off x="4301145" y="1912866"/>
              <a:ext cx="396133" cy="624668"/>
            </a:xfrm>
            <a:prstGeom prst="line">
              <a:avLst/>
            </a:prstGeom>
            <a:ln w="12700">
              <a:solidFill>
                <a:srgbClr val="0326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0" name="组合 279">
            <a:extLst>
              <a:ext uri="{FF2B5EF4-FFF2-40B4-BE49-F238E27FC236}">
                <a16:creationId xmlns:a16="http://schemas.microsoft.com/office/drawing/2014/main" xmlns="" id="{5850633F-9EA8-4544-9FC3-3BC54CD93BC4}"/>
              </a:ext>
            </a:extLst>
          </p:cNvPr>
          <p:cNvGrpSpPr/>
          <p:nvPr/>
        </p:nvGrpSpPr>
        <p:grpSpPr>
          <a:xfrm>
            <a:off x="3640815" y="2436803"/>
            <a:ext cx="247219" cy="482303"/>
            <a:chOff x="-367646" y="2940431"/>
            <a:chExt cx="217031" cy="423407"/>
          </a:xfrm>
        </p:grpSpPr>
        <p:sp>
          <p:nvSpPr>
            <p:cNvPr id="281" name="圆角矩形 152">
              <a:extLst>
                <a:ext uri="{FF2B5EF4-FFF2-40B4-BE49-F238E27FC236}">
                  <a16:creationId xmlns:a16="http://schemas.microsoft.com/office/drawing/2014/main" xmlns="" id="{5CC49100-2553-4560-B10E-149EF582BFC0}"/>
                </a:ext>
              </a:extLst>
            </p:cNvPr>
            <p:cNvSpPr/>
            <p:nvPr/>
          </p:nvSpPr>
          <p:spPr>
            <a:xfrm>
              <a:off x="-367646" y="3003286"/>
              <a:ext cx="217031" cy="360552"/>
            </a:xfrm>
            <a:prstGeom prst="roundRect">
              <a:avLst>
                <a:gd name="adj" fmla="val 50000"/>
              </a:avLst>
            </a:prstGeom>
            <a:noFill/>
            <a:ln w="19050">
              <a:solidFill>
                <a:srgbClr val="03264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82" name="圆角矩形 153">
              <a:extLst>
                <a:ext uri="{FF2B5EF4-FFF2-40B4-BE49-F238E27FC236}">
                  <a16:creationId xmlns:a16="http://schemas.microsoft.com/office/drawing/2014/main" xmlns="" id="{8270560E-A9B1-49F3-8020-50BDCF7C07ED}"/>
                </a:ext>
              </a:extLst>
            </p:cNvPr>
            <p:cNvSpPr/>
            <p:nvPr/>
          </p:nvSpPr>
          <p:spPr>
            <a:xfrm>
              <a:off x="-294117" y="3069102"/>
              <a:ext cx="57751" cy="97061"/>
            </a:xfrm>
            <a:prstGeom prst="roundRect">
              <a:avLst>
                <a:gd name="adj" fmla="val 50000"/>
              </a:avLst>
            </a:prstGeom>
            <a:noFill/>
            <a:ln w="12700">
              <a:solidFill>
                <a:srgbClr val="03264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83" name="弧形 282">
              <a:extLst>
                <a:ext uri="{FF2B5EF4-FFF2-40B4-BE49-F238E27FC236}">
                  <a16:creationId xmlns:a16="http://schemas.microsoft.com/office/drawing/2014/main" xmlns="" id="{E287CCEE-97EE-46C7-8586-EEE0D38A2D95}"/>
                </a:ext>
              </a:extLst>
            </p:cNvPr>
            <p:cNvSpPr/>
            <p:nvPr/>
          </p:nvSpPr>
          <p:spPr>
            <a:xfrm>
              <a:off x="-358219" y="2940431"/>
              <a:ext cx="103698" cy="103698"/>
            </a:xfrm>
            <a:prstGeom prst="arc">
              <a:avLst>
                <a:gd name="adj1" fmla="val 16200000"/>
                <a:gd name="adj2" fmla="val 21210112"/>
              </a:avLst>
            </a:prstGeom>
            <a:noFill/>
            <a:ln w="19050" cap="rnd">
              <a:solidFill>
                <a:srgbClr val="0326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84" name="组合 283">
            <a:extLst>
              <a:ext uri="{FF2B5EF4-FFF2-40B4-BE49-F238E27FC236}">
                <a16:creationId xmlns:a16="http://schemas.microsoft.com/office/drawing/2014/main" xmlns="" id="{68945B2B-D6DF-41EC-A58B-47367D153CC0}"/>
              </a:ext>
            </a:extLst>
          </p:cNvPr>
          <p:cNvGrpSpPr/>
          <p:nvPr/>
        </p:nvGrpSpPr>
        <p:grpSpPr>
          <a:xfrm>
            <a:off x="9639268" y="3130789"/>
            <a:ext cx="426701" cy="430689"/>
            <a:chOff x="-445562" y="2906128"/>
            <a:chExt cx="355785" cy="359110"/>
          </a:xfrm>
        </p:grpSpPr>
        <p:sp>
          <p:nvSpPr>
            <p:cNvPr id="285" name="椭圆 104">
              <a:extLst>
                <a:ext uri="{FF2B5EF4-FFF2-40B4-BE49-F238E27FC236}">
                  <a16:creationId xmlns:a16="http://schemas.microsoft.com/office/drawing/2014/main" xmlns="" id="{60ED0B03-27E0-4E0C-995B-0FDB5BE88DDF}"/>
                </a:ext>
              </a:extLst>
            </p:cNvPr>
            <p:cNvSpPr/>
            <p:nvPr/>
          </p:nvSpPr>
          <p:spPr>
            <a:xfrm>
              <a:off x="-445562" y="2906128"/>
              <a:ext cx="355785" cy="359110"/>
            </a:xfrm>
            <a:custGeom>
              <a:avLst/>
              <a:gdLst/>
              <a:ahLst/>
              <a:cxnLst/>
              <a:rect l="l" t="t" r="r" b="b"/>
              <a:pathLst>
                <a:path w="355785" h="359110">
                  <a:moveTo>
                    <a:pt x="252707" y="0"/>
                  </a:moveTo>
                  <a:cubicBezTo>
                    <a:pt x="309635" y="0"/>
                    <a:pt x="355785" y="46150"/>
                    <a:pt x="355785" y="103078"/>
                  </a:cubicBezTo>
                  <a:cubicBezTo>
                    <a:pt x="355785" y="160006"/>
                    <a:pt x="309635" y="206156"/>
                    <a:pt x="252707" y="206156"/>
                  </a:cubicBezTo>
                  <a:lnTo>
                    <a:pt x="213975" y="198336"/>
                  </a:lnTo>
                  <a:lnTo>
                    <a:pt x="179555" y="232757"/>
                  </a:lnTo>
                  <a:lnTo>
                    <a:pt x="172905" y="282633"/>
                  </a:lnTo>
                  <a:lnTo>
                    <a:pt x="129678" y="279308"/>
                  </a:lnTo>
                  <a:lnTo>
                    <a:pt x="119703" y="329184"/>
                  </a:lnTo>
                  <a:lnTo>
                    <a:pt x="83127" y="329184"/>
                  </a:lnTo>
                  <a:lnTo>
                    <a:pt x="46551" y="359110"/>
                  </a:lnTo>
                  <a:lnTo>
                    <a:pt x="0" y="349135"/>
                  </a:lnTo>
                  <a:lnTo>
                    <a:pt x="0" y="299259"/>
                  </a:lnTo>
                  <a:lnTo>
                    <a:pt x="156279" y="142979"/>
                  </a:lnTo>
                  <a:lnTo>
                    <a:pt x="158337" y="144102"/>
                  </a:lnTo>
                  <a:cubicBezTo>
                    <a:pt x="152669" y="131590"/>
                    <a:pt x="149629" y="117689"/>
                    <a:pt x="149629" y="103078"/>
                  </a:cubicBezTo>
                  <a:cubicBezTo>
                    <a:pt x="149629" y="46150"/>
                    <a:pt x="195779" y="0"/>
                    <a:pt x="252707" y="0"/>
                  </a:cubicBezTo>
                  <a:close/>
                </a:path>
              </a:pathLst>
            </a:custGeom>
            <a:ln w="15875" cap="rnd">
              <a:solidFill>
                <a:srgbClr val="0326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86" name="圆角矩形 157">
              <a:extLst>
                <a:ext uri="{FF2B5EF4-FFF2-40B4-BE49-F238E27FC236}">
                  <a16:creationId xmlns:a16="http://schemas.microsoft.com/office/drawing/2014/main" xmlns="" id="{24E9DD05-0B8B-485D-8E72-7D88D213B9C7}"/>
                </a:ext>
              </a:extLst>
            </p:cNvPr>
            <p:cNvSpPr/>
            <p:nvPr/>
          </p:nvSpPr>
          <p:spPr>
            <a:xfrm rot="3230190">
              <a:off x="-203817" y="2964703"/>
              <a:ext cx="67501" cy="45719"/>
            </a:xfrm>
            <a:prstGeom prst="roundRect">
              <a:avLst/>
            </a:prstGeom>
            <a:ln w="12700" cap="rnd">
              <a:solidFill>
                <a:srgbClr val="0326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5441091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5">
            <a:extLst>
              <a:ext uri="{FF2B5EF4-FFF2-40B4-BE49-F238E27FC236}">
                <a16:creationId xmlns:a16="http://schemas.microsoft.com/office/drawing/2014/main" xmlns="" id="{46AD4DF9-7284-44C1-AD3A-62B7EE07DCE0}"/>
              </a:ext>
            </a:extLst>
          </p:cNvPr>
          <p:cNvSpPr>
            <a:spLocks/>
          </p:cNvSpPr>
          <p:nvPr/>
        </p:nvSpPr>
        <p:spPr bwMode="auto">
          <a:xfrm>
            <a:off x="-177409" y="-59961"/>
            <a:ext cx="12379569" cy="7164145"/>
          </a:xfrm>
          <a:custGeom>
            <a:avLst/>
            <a:gdLst>
              <a:gd name="connsiteX0" fmla="*/ 0 w 7732730"/>
              <a:gd name="connsiteY0" fmla="*/ 0 h 6861819"/>
              <a:gd name="connsiteX1" fmla="*/ 7732730 w 7732730"/>
              <a:gd name="connsiteY1" fmla="*/ 0 h 6861819"/>
              <a:gd name="connsiteX2" fmla="*/ 7732730 w 7732730"/>
              <a:gd name="connsiteY2" fmla="*/ 6861819 h 6861819"/>
              <a:gd name="connsiteX3" fmla="*/ 0 w 7732730"/>
              <a:gd name="connsiteY3" fmla="*/ 6861819 h 6861819"/>
              <a:gd name="connsiteX4" fmla="*/ 0 w 7732730"/>
              <a:gd name="connsiteY4" fmla="*/ 0 h 6861819"/>
              <a:gd name="connsiteX0" fmla="*/ 0 w 7732730"/>
              <a:gd name="connsiteY0" fmla="*/ 0 h 6861819"/>
              <a:gd name="connsiteX1" fmla="*/ 5109451 w 7732730"/>
              <a:gd name="connsiteY1" fmla="*/ 0 h 6861819"/>
              <a:gd name="connsiteX2" fmla="*/ 7732730 w 7732730"/>
              <a:gd name="connsiteY2" fmla="*/ 6861819 h 6861819"/>
              <a:gd name="connsiteX3" fmla="*/ 0 w 7732730"/>
              <a:gd name="connsiteY3" fmla="*/ 6861819 h 6861819"/>
              <a:gd name="connsiteX4" fmla="*/ 0 w 7732730"/>
              <a:gd name="connsiteY4" fmla="*/ 0 h 6861819"/>
              <a:gd name="connsiteX0" fmla="*/ 0 w 5109451"/>
              <a:gd name="connsiteY0" fmla="*/ 0 h 6876809"/>
              <a:gd name="connsiteX1" fmla="*/ 5109451 w 5109451"/>
              <a:gd name="connsiteY1" fmla="*/ 0 h 6876809"/>
              <a:gd name="connsiteX2" fmla="*/ 3520494 w 5109451"/>
              <a:gd name="connsiteY2" fmla="*/ 6876809 h 6876809"/>
              <a:gd name="connsiteX3" fmla="*/ 0 w 5109451"/>
              <a:gd name="connsiteY3" fmla="*/ 6861819 h 6876809"/>
              <a:gd name="connsiteX4" fmla="*/ 0 w 5109451"/>
              <a:gd name="connsiteY4" fmla="*/ 0 h 6876809"/>
              <a:gd name="connsiteX0" fmla="*/ 0 w 3685386"/>
              <a:gd name="connsiteY0" fmla="*/ 14990 h 6891799"/>
              <a:gd name="connsiteX1" fmla="*/ 3685386 w 3685386"/>
              <a:gd name="connsiteY1" fmla="*/ 0 h 6891799"/>
              <a:gd name="connsiteX2" fmla="*/ 3520494 w 3685386"/>
              <a:gd name="connsiteY2" fmla="*/ 6891799 h 6891799"/>
              <a:gd name="connsiteX3" fmla="*/ 0 w 3685386"/>
              <a:gd name="connsiteY3" fmla="*/ 6876809 h 6891799"/>
              <a:gd name="connsiteX4" fmla="*/ 0 w 3685386"/>
              <a:gd name="connsiteY4" fmla="*/ 14990 h 6891799"/>
              <a:gd name="connsiteX0" fmla="*/ 0 w 3730356"/>
              <a:gd name="connsiteY0" fmla="*/ 14990 h 6891799"/>
              <a:gd name="connsiteX1" fmla="*/ 3685386 w 3730356"/>
              <a:gd name="connsiteY1" fmla="*/ 0 h 6891799"/>
              <a:gd name="connsiteX2" fmla="*/ 3730356 w 3730356"/>
              <a:gd name="connsiteY2" fmla="*/ 6891799 h 6891799"/>
              <a:gd name="connsiteX3" fmla="*/ 0 w 3730356"/>
              <a:gd name="connsiteY3" fmla="*/ 6876809 h 6891799"/>
              <a:gd name="connsiteX4" fmla="*/ 0 w 3730356"/>
              <a:gd name="connsiteY4" fmla="*/ 14990 h 6891799"/>
              <a:gd name="connsiteX0" fmla="*/ 0 w 3689178"/>
              <a:gd name="connsiteY0" fmla="*/ 14990 h 6891799"/>
              <a:gd name="connsiteX1" fmla="*/ 3685386 w 3689178"/>
              <a:gd name="connsiteY1" fmla="*/ 0 h 6891799"/>
              <a:gd name="connsiteX2" fmla="*/ 3689178 w 3689178"/>
              <a:gd name="connsiteY2" fmla="*/ 6891799 h 6891799"/>
              <a:gd name="connsiteX3" fmla="*/ 0 w 3689178"/>
              <a:gd name="connsiteY3" fmla="*/ 6876809 h 6891799"/>
              <a:gd name="connsiteX4" fmla="*/ 0 w 3689178"/>
              <a:gd name="connsiteY4" fmla="*/ 14990 h 6891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89178" h="6891799">
                <a:moveTo>
                  <a:pt x="0" y="14990"/>
                </a:moveTo>
                <a:lnTo>
                  <a:pt x="3685386" y="0"/>
                </a:lnTo>
                <a:lnTo>
                  <a:pt x="3689178" y="6891799"/>
                </a:lnTo>
                <a:lnTo>
                  <a:pt x="0" y="6876809"/>
                </a:lnTo>
                <a:lnTo>
                  <a:pt x="0" y="14990"/>
                </a:lnTo>
                <a:close/>
              </a:path>
            </a:pathLst>
          </a:custGeom>
          <a:solidFill>
            <a:srgbClr val="E24E0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3" name="矩形 6">
            <a:extLst>
              <a:ext uri="{FF2B5EF4-FFF2-40B4-BE49-F238E27FC236}">
                <a16:creationId xmlns:a16="http://schemas.microsoft.com/office/drawing/2014/main" xmlns="" id="{581B7854-5115-43E2-A32B-F23E761CF907}"/>
              </a:ext>
            </a:extLst>
          </p:cNvPr>
          <p:cNvSpPr>
            <a:spLocks/>
          </p:cNvSpPr>
          <p:nvPr/>
        </p:nvSpPr>
        <p:spPr bwMode="auto">
          <a:xfrm>
            <a:off x="-187569" y="2764734"/>
            <a:ext cx="12379569" cy="6189197"/>
          </a:xfrm>
          <a:custGeom>
            <a:avLst/>
            <a:gdLst>
              <a:gd name="connsiteX0" fmla="*/ 0 w 7365166"/>
              <a:gd name="connsiteY0" fmla="*/ 0 h 6858286"/>
              <a:gd name="connsiteX1" fmla="*/ 7365166 w 7365166"/>
              <a:gd name="connsiteY1" fmla="*/ 0 h 6858286"/>
              <a:gd name="connsiteX2" fmla="*/ 7365166 w 7365166"/>
              <a:gd name="connsiteY2" fmla="*/ 6858286 h 6858286"/>
              <a:gd name="connsiteX3" fmla="*/ 0 w 7365166"/>
              <a:gd name="connsiteY3" fmla="*/ 6858286 h 6858286"/>
              <a:gd name="connsiteX4" fmla="*/ 0 w 7365166"/>
              <a:gd name="connsiteY4" fmla="*/ 0 h 6858286"/>
              <a:gd name="connsiteX0" fmla="*/ 0 w 7365166"/>
              <a:gd name="connsiteY0" fmla="*/ 0 h 6858286"/>
              <a:gd name="connsiteX1" fmla="*/ 7365166 w 7365166"/>
              <a:gd name="connsiteY1" fmla="*/ 0 h 6858286"/>
              <a:gd name="connsiteX2" fmla="*/ 7365166 w 7365166"/>
              <a:gd name="connsiteY2" fmla="*/ 6858286 h 6858286"/>
              <a:gd name="connsiteX3" fmla="*/ 2653259 w 7365166"/>
              <a:gd name="connsiteY3" fmla="*/ 6843296 h 6858286"/>
              <a:gd name="connsiteX4" fmla="*/ 0 w 7365166"/>
              <a:gd name="connsiteY4" fmla="*/ 0 h 6858286"/>
              <a:gd name="connsiteX0" fmla="*/ 0 w 7365166"/>
              <a:gd name="connsiteY0" fmla="*/ 0 h 6858286"/>
              <a:gd name="connsiteX1" fmla="*/ 7365166 w 7365166"/>
              <a:gd name="connsiteY1" fmla="*/ 0 h 6858286"/>
              <a:gd name="connsiteX2" fmla="*/ 7365166 w 7365166"/>
              <a:gd name="connsiteY2" fmla="*/ 6858286 h 6858286"/>
              <a:gd name="connsiteX3" fmla="*/ 2623278 w 7365166"/>
              <a:gd name="connsiteY3" fmla="*/ 6858286 h 6858286"/>
              <a:gd name="connsiteX4" fmla="*/ 0 w 7365166"/>
              <a:gd name="connsiteY4" fmla="*/ 0 h 6858286"/>
              <a:gd name="connsiteX0" fmla="*/ 0 w 7365166"/>
              <a:gd name="connsiteY0" fmla="*/ 0 h 6903256"/>
              <a:gd name="connsiteX1" fmla="*/ 7365166 w 7365166"/>
              <a:gd name="connsiteY1" fmla="*/ 0 h 6903256"/>
              <a:gd name="connsiteX2" fmla="*/ 7365166 w 7365166"/>
              <a:gd name="connsiteY2" fmla="*/ 6858286 h 6903256"/>
              <a:gd name="connsiteX3" fmla="*/ 59960 w 7365166"/>
              <a:gd name="connsiteY3" fmla="*/ 6903256 h 6903256"/>
              <a:gd name="connsiteX4" fmla="*/ 0 w 7365166"/>
              <a:gd name="connsiteY4" fmla="*/ 0 h 6903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365166" h="6903256">
                <a:moveTo>
                  <a:pt x="0" y="0"/>
                </a:moveTo>
                <a:lnTo>
                  <a:pt x="7365166" y="0"/>
                </a:lnTo>
                <a:lnTo>
                  <a:pt x="7365166" y="6858286"/>
                </a:lnTo>
                <a:lnTo>
                  <a:pt x="59960" y="6903256"/>
                </a:lnTo>
                <a:lnTo>
                  <a:pt x="0" y="0"/>
                </a:lnTo>
                <a:close/>
              </a:path>
            </a:pathLst>
          </a:custGeom>
          <a:solidFill>
            <a:srgbClr val="042F50">
              <a:lumMod val="90000"/>
              <a:lumOff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187ED610-A7BA-4F21-9452-BD82C9410AC9}"/>
              </a:ext>
            </a:extLst>
          </p:cNvPr>
          <p:cNvSpPr/>
          <p:nvPr/>
        </p:nvSpPr>
        <p:spPr>
          <a:xfrm rot="19852046">
            <a:off x="8531004" y="1477669"/>
            <a:ext cx="1905270" cy="657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3BCAC36F-9072-4DA9-8582-7102442E5EE0}"/>
              </a:ext>
            </a:extLst>
          </p:cNvPr>
          <p:cNvCxnSpPr/>
          <p:nvPr/>
        </p:nvCxnSpPr>
        <p:spPr>
          <a:xfrm flipV="1">
            <a:off x="8770262" y="490087"/>
            <a:ext cx="2005070" cy="1123721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B5102D0C-4467-4223-A142-B9AD2CC58928}"/>
              </a:ext>
            </a:extLst>
          </p:cNvPr>
          <p:cNvSpPr/>
          <p:nvPr/>
        </p:nvSpPr>
        <p:spPr>
          <a:xfrm rot="19852046">
            <a:off x="1074691" y="4895977"/>
            <a:ext cx="2432767" cy="567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7F3D9328-76E8-4F25-9BCB-5F09F83DBD92}"/>
              </a:ext>
            </a:extLst>
          </p:cNvPr>
          <p:cNvCxnSpPr/>
          <p:nvPr/>
        </p:nvCxnSpPr>
        <p:spPr>
          <a:xfrm flipV="1">
            <a:off x="1702024" y="3848947"/>
            <a:ext cx="2005070" cy="1123721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任意多边形 2">
            <a:extLst>
              <a:ext uri="{FF2B5EF4-FFF2-40B4-BE49-F238E27FC236}">
                <a16:creationId xmlns:a16="http://schemas.microsoft.com/office/drawing/2014/main" xmlns="" id="{FB0D4E2D-2B56-4495-852C-12931D5FF4EB}"/>
              </a:ext>
            </a:extLst>
          </p:cNvPr>
          <p:cNvSpPr/>
          <p:nvPr/>
        </p:nvSpPr>
        <p:spPr>
          <a:xfrm>
            <a:off x="3961538" y="3985316"/>
            <a:ext cx="1483482" cy="648582"/>
          </a:xfrm>
          <a:custGeom>
            <a:avLst/>
            <a:gdLst>
              <a:gd name="connsiteX0" fmla="*/ 0 w 1388493"/>
              <a:gd name="connsiteY0" fmla="*/ 0 h 609600"/>
              <a:gd name="connsiteX1" fmla="*/ 150486 w 1388493"/>
              <a:gd name="connsiteY1" fmla="*/ 0 h 609600"/>
              <a:gd name="connsiteX2" fmla="*/ 150486 w 1388493"/>
              <a:gd name="connsiteY2" fmla="*/ 459114 h 609600"/>
              <a:gd name="connsiteX3" fmla="*/ 1388493 w 1388493"/>
              <a:gd name="connsiteY3" fmla="*/ 459114 h 609600"/>
              <a:gd name="connsiteX4" fmla="*/ 1388493 w 1388493"/>
              <a:gd name="connsiteY4" fmla="*/ 609600 h 609600"/>
              <a:gd name="connsiteX5" fmla="*/ 0 w 1388493"/>
              <a:gd name="connsiteY5" fmla="*/ 609600 h 609600"/>
              <a:gd name="connsiteX6" fmla="*/ 0 w 1388493"/>
              <a:gd name="connsiteY6" fmla="*/ 0 h 60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88493" h="609600">
                <a:moveTo>
                  <a:pt x="0" y="0"/>
                </a:moveTo>
                <a:lnTo>
                  <a:pt x="150486" y="0"/>
                </a:lnTo>
                <a:lnTo>
                  <a:pt x="150486" y="459114"/>
                </a:lnTo>
                <a:lnTo>
                  <a:pt x="1388493" y="459114"/>
                </a:lnTo>
                <a:lnTo>
                  <a:pt x="1388493" y="609600"/>
                </a:lnTo>
                <a:lnTo>
                  <a:pt x="0" y="60960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9" name="任意多边形 3">
            <a:extLst>
              <a:ext uri="{FF2B5EF4-FFF2-40B4-BE49-F238E27FC236}">
                <a16:creationId xmlns:a16="http://schemas.microsoft.com/office/drawing/2014/main" xmlns="" id="{06695DC1-65FF-401E-9635-5413D5E688F1}"/>
              </a:ext>
            </a:extLst>
          </p:cNvPr>
          <p:cNvSpPr/>
          <p:nvPr/>
        </p:nvSpPr>
        <p:spPr>
          <a:xfrm>
            <a:off x="6810404" y="3985316"/>
            <a:ext cx="1482305" cy="648582"/>
          </a:xfrm>
          <a:custGeom>
            <a:avLst/>
            <a:gdLst>
              <a:gd name="connsiteX0" fmla="*/ 1236905 w 1387391"/>
              <a:gd name="connsiteY0" fmla="*/ 0 h 609600"/>
              <a:gd name="connsiteX1" fmla="*/ 1387391 w 1387391"/>
              <a:gd name="connsiteY1" fmla="*/ 0 h 609600"/>
              <a:gd name="connsiteX2" fmla="*/ 1387391 w 1387391"/>
              <a:gd name="connsiteY2" fmla="*/ 609600 h 609600"/>
              <a:gd name="connsiteX3" fmla="*/ 0 w 1387391"/>
              <a:gd name="connsiteY3" fmla="*/ 609600 h 609600"/>
              <a:gd name="connsiteX4" fmla="*/ 0 w 1387391"/>
              <a:gd name="connsiteY4" fmla="*/ 459114 h 609600"/>
              <a:gd name="connsiteX5" fmla="*/ 1236905 w 1387391"/>
              <a:gd name="connsiteY5" fmla="*/ 459114 h 609600"/>
              <a:gd name="connsiteX6" fmla="*/ 1236905 w 1387391"/>
              <a:gd name="connsiteY6" fmla="*/ 0 h 60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87391" h="609600">
                <a:moveTo>
                  <a:pt x="1236905" y="0"/>
                </a:moveTo>
                <a:lnTo>
                  <a:pt x="1387391" y="0"/>
                </a:lnTo>
                <a:lnTo>
                  <a:pt x="1387391" y="609600"/>
                </a:lnTo>
                <a:lnTo>
                  <a:pt x="0" y="609600"/>
                </a:lnTo>
                <a:lnTo>
                  <a:pt x="0" y="459114"/>
                </a:lnTo>
                <a:lnTo>
                  <a:pt x="1236905" y="459114"/>
                </a:lnTo>
                <a:lnTo>
                  <a:pt x="123690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1" name="任意多边形 18">
            <a:extLst>
              <a:ext uri="{FF2B5EF4-FFF2-40B4-BE49-F238E27FC236}">
                <a16:creationId xmlns:a16="http://schemas.microsoft.com/office/drawing/2014/main" xmlns="" id="{489D2866-E864-4CF7-A7D2-2E0D0277EB1D}"/>
              </a:ext>
            </a:extLst>
          </p:cNvPr>
          <p:cNvSpPr/>
          <p:nvPr/>
        </p:nvSpPr>
        <p:spPr>
          <a:xfrm>
            <a:off x="3957118" y="1030752"/>
            <a:ext cx="4331171" cy="1476034"/>
          </a:xfrm>
          <a:custGeom>
            <a:avLst/>
            <a:gdLst>
              <a:gd name="connsiteX0" fmla="*/ 0 w 4331171"/>
              <a:gd name="connsiteY0" fmla="*/ 0 h 1476034"/>
              <a:gd name="connsiteX1" fmla="*/ 4331171 w 4331171"/>
              <a:gd name="connsiteY1" fmla="*/ 0 h 1476034"/>
              <a:gd name="connsiteX2" fmla="*/ 4331171 w 4331171"/>
              <a:gd name="connsiteY2" fmla="*/ 1476034 h 1476034"/>
              <a:gd name="connsiteX3" fmla="*/ 4180181 w 4331171"/>
              <a:gd name="connsiteY3" fmla="*/ 1476034 h 1476034"/>
              <a:gd name="connsiteX4" fmla="*/ 4180181 w 4331171"/>
              <a:gd name="connsiteY4" fmla="*/ 150990 h 1476034"/>
              <a:gd name="connsiteX5" fmla="*/ 150990 w 4331171"/>
              <a:gd name="connsiteY5" fmla="*/ 150990 h 1476034"/>
              <a:gd name="connsiteX6" fmla="*/ 150990 w 4331171"/>
              <a:gd name="connsiteY6" fmla="*/ 1476034 h 1476034"/>
              <a:gd name="connsiteX7" fmla="*/ 0 w 4331171"/>
              <a:gd name="connsiteY7" fmla="*/ 1476034 h 1476034"/>
              <a:gd name="connsiteX8" fmla="*/ 0 w 4331171"/>
              <a:gd name="connsiteY8" fmla="*/ 0 h 1476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331171" h="1476034">
                <a:moveTo>
                  <a:pt x="0" y="0"/>
                </a:moveTo>
                <a:lnTo>
                  <a:pt x="4331171" y="0"/>
                </a:lnTo>
                <a:lnTo>
                  <a:pt x="4331171" y="1476034"/>
                </a:lnTo>
                <a:lnTo>
                  <a:pt x="4180181" y="1476034"/>
                </a:lnTo>
                <a:lnTo>
                  <a:pt x="4180181" y="150990"/>
                </a:lnTo>
                <a:lnTo>
                  <a:pt x="150990" y="150990"/>
                </a:lnTo>
                <a:lnTo>
                  <a:pt x="150990" y="1476034"/>
                </a:lnTo>
                <a:lnTo>
                  <a:pt x="0" y="1476034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8FF934A6-A2A4-4B97-857D-351FF0EB2586}"/>
              </a:ext>
            </a:extLst>
          </p:cNvPr>
          <p:cNvSpPr txBox="1"/>
          <p:nvPr/>
        </p:nvSpPr>
        <p:spPr>
          <a:xfrm>
            <a:off x="5670566" y="1119652"/>
            <a:ext cx="1596788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500" b="1" dirty="0">
                <a:solidFill>
                  <a:schemeClr val="bg1"/>
                </a:solidFill>
                <a:cs typeface="+mn-ea"/>
                <a:sym typeface="+mn-lt"/>
              </a:rPr>
              <a:t>2</a:t>
            </a:r>
            <a:endParaRPr lang="zh-CN" altLang="en-US" sz="115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580314E3-6913-426D-9E8D-BE44EC4B4102}"/>
              </a:ext>
            </a:extLst>
          </p:cNvPr>
          <p:cNvSpPr txBox="1"/>
          <p:nvPr/>
        </p:nvSpPr>
        <p:spPr>
          <a:xfrm>
            <a:off x="4741703" y="3602533"/>
            <a:ext cx="13679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zh-CN" altLang="en-US" sz="1500" dirty="0">
                <a:solidFill>
                  <a:schemeClr val="bg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cs typeface="+mn-ea"/>
                <a:sym typeface="+mn-lt"/>
              </a:rPr>
              <a:t>标题一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B3CDD7B1-8CBE-4F86-874A-70C18123EB51}"/>
              </a:ext>
            </a:extLst>
          </p:cNvPr>
          <p:cNvSpPr txBox="1"/>
          <p:nvPr/>
        </p:nvSpPr>
        <p:spPr>
          <a:xfrm>
            <a:off x="4748524" y="3906124"/>
            <a:ext cx="13679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zh-CN" altLang="en-US" sz="1500" dirty="0">
                <a:solidFill>
                  <a:schemeClr val="bg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cs typeface="+mn-ea"/>
                <a:sym typeface="+mn-lt"/>
              </a:rPr>
              <a:t>标题三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752181D4-7EF1-47AD-BA48-205E012A33AE}"/>
              </a:ext>
            </a:extLst>
          </p:cNvPr>
          <p:cNvSpPr txBox="1"/>
          <p:nvPr/>
        </p:nvSpPr>
        <p:spPr>
          <a:xfrm>
            <a:off x="6259738" y="3602533"/>
            <a:ext cx="13679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zh-CN" altLang="en-US" sz="1500" dirty="0">
                <a:solidFill>
                  <a:schemeClr val="bg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cs typeface="+mn-ea"/>
                <a:sym typeface="+mn-lt"/>
              </a:rPr>
              <a:t>标题二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ED749EBF-8460-4064-A2C8-C4A3414F7B4D}"/>
              </a:ext>
            </a:extLst>
          </p:cNvPr>
          <p:cNvSpPr txBox="1"/>
          <p:nvPr/>
        </p:nvSpPr>
        <p:spPr>
          <a:xfrm>
            <a:off x="6266559" y="3906124"/>
            <a:ext cx="13679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zh-CN" altLang="en-US" sz="1500" dirty="0">
                <a:solidFill>
                  <a:schemeClr val="bg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cs typeface="+mn-ea"/>
                <a:sym typeface="+mn-lt"/>
              </a:rPr>
              <a:t>标题四</a:t>
            </a:r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xmlns="" id="{E2B3EC80-D511-468F-A3B7-447315B95DAD}"/>
              </a:ext>
            </a:extLst>
          </p:cNvPr>
          <p:cNvCxnSpPr/>
          <p:nvPr/>
        </p:nvCxnSpPr>
        <p:spPr>
          <a:xfrm>
            <a:off x="4313172" y="2772438"/>
            <a:ext cx="3652248" cy="1227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CEA53379-D9F3-4405-A8DC-1014E199B180}"/>
              </a:ext>
            </a:extLst>
          </p:cNvPr>
          <p:cNvSpPr txBox="1"/>
          <p:nvPr/>
        </p:nvSpPr>
        <p:spPr>
          <a:xfrm>
            <a:off x="4217405" y="2792411"/>
            <a:ext cx="38549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400" dirty="0">
                <a:solidFill>
                  <a:schemeClr val="bg1"/>
                </a:solidFill>
                <a:cs typeface="+mn-ea"/>
                <a:sym typeface="+mn-lt"/>
              </a:rPr>
              <a:t>第二部分</a:t>
            </a:r>
          </a:p>
        </p:txBody>
      </p: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xmlns="" id="{F0FAC35F-4123-48C0-BC39-00130C57E48C}"/>
              </a:ext>
            </a:extLst>
          </p:cNvPr>
          <p:cNvCxnSpPr/>
          <p:nvPr/>
        </p:nvCxnSpPr>
        <p:spPr>
          <a:xfrm>
            <a:off x="4292612" y="3493899"/>
            <a:ext cx="3652248" cy="1227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277166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3"/>
  <p:tag name="PAMAINTYPE" val="4"/>
  <p:tag name="PATYPE" val="171"/>
  <p:tag name="PASUBTYPE" val="174"/>
  <p:tag name="RESOURCELIBID_SHAPE" val="2168"/>
  <p:tag name="RESOURCELIB_SHAPETYPE" val="4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q3omqker">
      <a:majorFont>
        <a:latin typeface="微软雅黑" panose="020F0302020204030204"/>
        <a:ea typeface="微软雅黑"/>
        <a:cs typeface=""/>
      </a:majorFont>
      <a:minorFont>
        <a:latin typeface="微软雅黑" panose="020F0502020204030204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3352</Words>
  <Application>Microsoft Office PowerPoint</Application>
  <PresentationFormat>自定义</PresentationFormat>
  <Paragraphs>239</Paragraphs>
  <Slides>27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>第一PPT</Manager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年中工作报告</dc:title>
  <dc:creator>第一PPT</dc:creator>
  <cp:keywords>www.1ppt.com</cp:keywords>
  <dc:description>www.1ppt.com</dc:description>
  <cp:lastModifiedBy>Windows User</cp:lastModifiedBy>
  <cp:revision>27</cp:revision>
  <dcterms:created xsi:type="dcterms:W3CDTF">2020-06-10T08:24:36Z</dcterms:created>
  <dcterms:modified xsi:type="dcterms:W3CDTF">2021-04-24T12:48:14Z</dcterms:modified>
</cp:coreProperties>
</file>