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0.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handoutMasterIdLst>
    <p:handoutMasterId r:id="rId32"/>
  </p:handoutMasterIdLst>
  <p:sldIdLst>
    <p:sldId id="257" r:id="rId3"/>
    <p:sldId id="258" r:id="rId4"/>
    <p:sldId id="259" r:id="rId5"/>
    <p:sldId id="261" r:id="rId6"/>
    <p:sldId id="262" r:id="rId7"/>
    <p:sldId id="263" r:id="rId8"/>
    <p:sldId id="264" r:id="rId9"/>
    <p:sldId id="265" r:id="rId10"/>
    <p:sldId id="285" r:id="rId11"/>
    <p:sldId id="267" r:id="rId12"/>
    <p:sldId id="268" r:id="rId13"/>
    <p:sldId id="269" r:id="rId14"/>
    <p:sldId id="270" r:id="rId15"/>
    <p:sldId id="271" r:id="rId16"/>
    <p:sldId id="273" r:id="rId17"/>
    <p:sldId id="286" r:id="rId18"/>
    <p:sldId id="274" r:id="rId19"/>
    <p:sldId id="275" r:id="rId20"/>
    <p:sldId id="276" r:id="rId21"/>
    <p:sldId id="277" r:id="rId22"/>
    <p:sldId id="278" r:id="rId23"/>
    <p:sldId id="287" r:id="rId24"/>
    <p:sldId id="280" r:id="rId25"/>
    <p:sldId id="281" r:id="rId26"/>
    <p:sldId id="282" r:id="rId27"/>
    <p:sldId id="283" r:id="rId28"/>
    <p:sldId id="284" r:id="rId29"/>
    <p:sldId id="288"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39CD3"/>
    <a:srgbClr val="04447F"/>
    <a:srgbClr val="BF1347"/>
    <a:srgbClr val="5798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50" autoAdjust="0"/>
    <p:restoredTop sz="94424" autoAdjust="0"/>
  </p:normalViewPr>
  <p:slideViewPr>
    <p:cSldViewPr snapToGrid="0">
      <p:cViewPr>
        <p:scale>
          <a:sx n="80" d="100"/>
          <a:sy n="80" d="100"/>
        </p:scale>
        <p:origin x="-1128" y="-63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70" d="100"/>
        <a:sy n="70" d="100"/>
      </p:scale>
      <p:origin x="0" y="0"/>
    </p:cViewPr>
  </p:sorterViewPr>
  <p:notesViewPr>
    <p:cSldViewPr snapToGrid="0">
      <p:cViewPr varScale="1">
        <p:scale>
          <a:sx n="57" d="100"/>
          <a:sy n="57" d="100"/>
        </p:scale>
        <p:origin x="2808" y="3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___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F896-4F38-BB8E-3775F6010295}"/>
              </c:ext>
            </c:extLst>
          </c:dPt>
          <c:dPt>
            <c:idx val="1"/>
            <c:bubble3D val="0"/>
            <c:spPr>
              <a:solidFill>
                <a:srgbClr val="04447F"/>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F896-4F38-BB8E-3775F6010295}"/>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F896-4F38-BB8E-3775F6010295}"/>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F896-4F38-BB8E-3775F6010295}"/>
              </c:ext>
            </c:extLst>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extLst xmlns:c16r2="http://schemas.microsoft.com/office/drawing/2015/06/chart">
            <c:ext xmlns:c16="http://schemas.microsoft.com/office/drawing/2014/chart" uri="{C3380CC4-5D6E-409C-BE32-E72D297353CC}">
              <c16:uniqueId val="{00000008-F896-4F38-BB8E-3775F601029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7049-466C-95EC-F45C29F3E32A}"/>
              </c:ext>
            </c:extLst>
          </c:dPt>
          <c:dPt>
            <c:idx val="1"/>
            <c:bubble3D val="0"/>
            <c:spPr>
              <a:solidFill>
                <a:srgbClr val="BF1347"/>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7049-466C-95EC-F45C29F3E32A}"/>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7049-466C-95EC-F45C29F3E32A}"/>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7049-466C-95EC-F45C29F3E32A}"/>
              </c:ext>
            </c:extLst>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extLst xmlns:c16r2="http://schemas.microsoft.com/office/drawing/2015/06/chart">
            <c:ext xmlns:c16="http://schemas.microsoft.com/office/drawing/2014/chart" uri="{C3380CC4-5D6E-409C-BE32-E72D297353CC}">
              <c16:uniqueId val="{00000008-7049-466C-95EC-F45C29F3E32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4ABA-4039-B087-BA21F8B61B65}"/>
              </c:ext>
            </c:extLst>
          </c:dPt>
          <c:dPt>
            <c:idx val="1"/>
            <c:bubble3D val="0"/>
            <c:spPr>
              <a:solidFill>
                <a:srgbClr val="04447F"/>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4ABA-4039-B087-BA21F8B61B65}"/>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4ABA-4039-B087-BA21F8B61B65}"/>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4ABA-4039-B087-BA21F8B61B65}"/>
              </c:ext>
            </c:extLst>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extLst xmlns:c16r2="http://schemas.microsoft.com/office/drawing/2015/06/chart">
            <c:ext xmlns:c16="http://schemas.microsoft.com/office/drawing/2014/chart" uri="{C3380CC4-5D6E-409C-BE32-E72D297353CC}">
              <c16:uniqueId val="{00000008-4ABA-4039-B087-BA21F8B61B6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solidFill>
              <a:srgbClr val="04447F"/>
            </a:solidFill>
            <a:ln>
              <a:noFill/>
            </a:ln>
            <a:effectLst/>
          </c:spPr>
          <c:dPt>
            <c:idx val="0"/>
            <c:bubble3D val="0"/>
            <c:spPr>
              <a:solidFill>
                <a:srgbClr val="04447F"/>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116F-4E45-A0F8-509F7A0DE371}"/>
              </c:ext>
            </c:extLst>
          </c:dPt>
          <c:dPt>
            <c:idx val="1"/>
            <c:bubble3D val="0"/>
            <c:spPr>
              <a:solidFill>
                <a:srgbClr val="BF1347"/>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116F-4E45-A0F8-509F7A0DE371}"/>
              </c:ext>
            </c:extLst>
          </c:dPt>
          <c:dPt>
            <c:idx val="2"/>
            <c:bubble3D val="0"/>
            <c:spPr>
              <a:solidFill>
                <a:srgbClr val="04447F"/>
              </a:solidFill>
              <a:ln w="19050">
                <a:noFill/>
              </a:ln>
              <a:effectLst/>
            </c:spPr>
            <c:extLst xmlns:c16r2="http://schemas.microsoft.com/office/drawing/2015/06/chart">
              <c:ext xmlns:c16="http://schemas.microsoft.com/office/drawing/2014/chart" uri="{C3380CC4-5D6E-409C-BE32-E72D297353CC}">
                <c16:uniqueId val="{00000005-116F-4E45-A0F8-509F7A0DE371}"/>
              </c:ext>
            </c:extLst>
          </c:dPt>
          <c:dPt>
            <c:idx val="3"/>
            <c:bubble3D val="0"/>
            <c:spPr>
              <a:solidFill>
                <a:srgbClr val="04447F"/>
              </a:solidFill>
              <a:ln w="19050">
                <a:noFill/>
              </a:ln>
              <a:effectLst/>
            </c:spPr>
            <c:extLst xmlns:c16r2="http://schemas.microsoft.com/office/drawing/2015/06/chart">
              <c:ext xmlns:c16="http://schemas.microsoft.com/office/drawing/2014/chart" uri="{C3380CC4-5D6E-409C-BE32-E72D297353CC}">
                <c16:uniqueId val="{00000007-116F-4E45-A0F8-509F7A0DE371}"/>
              </c:ext>
            </c:extLst>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extLst xmlns:c16r2="http://schemas.microsoft.com/office/drawing/2015/06/chart">
            <c:ext xmlns:c16="http://schemas.microsoft.com/office/drawing/2014/chart" uri="{C3380CC4-5D6E-409C-BE32-E72D297353CC}">
              <c16:uniqueId val="{00000008-116F-4E45-A0F8-509F7A0DE37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7FEF645-77AD-4BB0-A879-1B356C1312C1}" type="datetimeFigureOut">
              <a:rPr lang="zh-CN" altLang="en-US" smtClean="0"/>
              <a:t>2017/3/18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57FB8CD-3256-4CBE-9918-63421C57D04F}" type="slidenum">
              <a:rPr lang="zh-CN" altLang="en-US" smtClean="0"/>
              <a:t>‹#›</a:t>
            </a:fld>
            <a:endParaRPr lang="zh-CN" altLang="en-US"/>
          </a:p>
        </p:txBody>
      </p:sp>
    </p:spTree>
    <p:extLst>
      <p:ext uri="{BB962C8B-B14F-4D97-AF65-F5344CB8AC3E}">
        <p14:creationId xmlns:p14="http://schemas.microsoft.com/office/powerpoint/2010/main" val="11096519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2C1586-7186-4F8B-9F0C-F5186211EDB3}" type="datetimeFigureOut">
              <a:rPr lang="zh-CN" altLang="en-US" smtClean="0"/>
              <a:t>2017/3/18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F6DDFC-C401-4A6E-BD9A-16D9674533CF}" type="slidenum">
              <a:rPr lang="zh-CN" altLang="en-US" smtClean="0"/>
              <a:t>‹#›</a:t>
            </a:fld>
            <a:endParaRPr lang="zh-CN" altLang="en-US"/>
          </a:p>
        </p:txBody>
      </p:sp>
    </p:spTree>
    <p:extLst>
      <p:ext uri="{BB962C8B-B14F-4D97-AF65-F5344CB8AC3E}">
        <p14:creationId xmlns:p14="http://schemas.microsoft.com/office/powerpoint/2010/main" val="42121007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t>1</a:t>
            </a:fld>
            <a:endParaRPr lang="zh-CN" altLang="en-US"/>
          </a:p>
        </p:txBody>
      </p:sp>
    </p:spTree>
    <p:extLst>
      <p:ext uri="{BB962C8B-B14F-4D97-AF65-F5344CB8AC3E}">
        <p14:creationId xmlns:p14="http://schemas.microsoft.com/office/powerpoint/2010/main" val="3595014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10</a:t>
            </a:fld>
            <a:endParaRPr lang="zh-CN" altLang="en-US"/>
          </a:p>
        </p:txBody>
      </p:sp>
    </p:spTree>
    <p:extLst>
      <p:ext uri="{BB962C8B-B14F-4D97-AF65-F5344CB8AC3E}">
        <p14:creationId xmlns:p14="http://schemas.microsoft.com/office/powerpoint/2010/main" val="32830689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11</a:t>
            </a:fld>
            <a:endParaRPr lang="zh-CN" altLang="en-US"/>
          </a:p>
        </p:txBody>
      </p:sp>
    </p:spTree>
    <p:extLst>
      <p:ext uri="{BB962C8B-B14F-4D97-AF65-F5344CB8AC3E}">
        <p14:creationId xmlns:p14="http://schemas.microsoft.com/office/powerpoint/2010/main" val="31132216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12</a:t>
            </a:fld>
            <a:endParaRPr lang="zh-CN" altLang="en-US"/>
          </a:p>
        </p:txBody>
      </p:sp>
    </p:spTree>
    <p:extLst>
      <p:ext uri="{BB962C8B-B14F-4D97-AF65-F5344CB8AC3E}">
        <p14:creationId xmlns:p14="http://schemas.microsoft.com/office/powerpoint/2010/main" val="12557571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13</a:t>
            </a:fld>
            <a:endParaRPr lang="zh-CN" altLang="en-US"/>
          </a:p>
        </p:txBody>
      </p:sp>
    </p:spTree>
    <p:extLst>
      <p:ext uri="{BB962C8B-B14F-4D97-AF65-F5344CB8AC3E}">
        <p14:creationId xmlns:p14="http://schemas.microsoft.com/office/powerpoint/2010/main" val="31191130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14</a:t>
            </a:fld>
            <a:endParaRPr lang="zh-CN" altLang="en-US"/>
          </a:p>
        </p:txBody>
      </p:sp>
    </p:spTree>
    <p:extLst>
      <p:ext uri="{BB962C8B-B14F-4D97-AF65-F5344CB8AC3E}">
        <p14:creationId xmlns:p14="http://schemas.microsoft.com/office/powerpoint/2010/main" val="14557945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15</a:t>
            </a:fld>
            <a:endParaRPr lang="zh-CN" altLang="en-US"/>
          </a:p>
        </p:txBody>
      </p:sp>
    </p:spTree>
    <p:extLst>
      <p:ext uri="{BB962C8B-B14F-4D97-AF65-F5344CB8AC3E}">
        <p14:creationId xmlns:p14="http://schemas.microsoft.com/office/powerpoint/2010/main" val="40012769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16</a:t>
            </a:fld>
            <a:endParaRPr lang="zh-CN" altLang="en-US"/>
          </a:p>
        </p:txBody>
      </p:sp>
    </p:spTree>
    <p:extLst>
      <p:ext uri="{BB962C8B-B14F-4D97-AF65-F5344CB8AC3E}">
        <p14:creationId xmlns:p14="http://schemas.microsoft.com/office/powerpoint/2010/main" val="25768676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17</a:t>
            </a:fld>
            <a:endParaRPr lang="zh-CN" altLang="en-US"/>
          </a:p>
        </p:txBody>
      </p:sp>
    </p:spTree>
    <p:extLst>
      <p:ext uri="{BB962C8B-B14F-4D97-AF65-F5344CB8AC3E}">
        <p14:creationId xmlns:p14="http://schemas.microsoft.com/office/powerpoint/2010/main" val="13394047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18</a:t>
            </a:fld>
            <a:endParaRPr lang="zh-CN" altLang="en-US"/>
          </a:p>
        </p:txBody>
      </p:sp>
    </p:spTree>
    <p:extLst>
      <p:ext uri="{BB962C8B-B14F-4D97-AF65-F5344CB8AC3E}">
        <p14:creationId xmlns:p14="http://schemas.microsoft.com/office/powerpoint/2010/main" val="35789685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19</a:t>
            </a:fld>
            <a:endParaRPr lang="zh-CN" altLang="en-US"/>
          </a:p>
        </p:txBody>
      </p:sp>
    </p:spTree>
    <p:extLst>
      <p:ext uri="{BB962C8B-B14F-4D97-AF65-F5344CB8AC3E}">
        <p14:creationId xmlns:p14="http://schemas.microsoft.com/office/powerpoint/2010/main" val="2573046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2</a:t>
            </a:fld>
            <a:endParaRPr lang="zh-CN" altLang="en-US"/>
          </a:p>
        </p:txBody>
      </p:sp>
    </p:spTree>
    <p:extLst>
      <p:ext uri="{BB962C8B-B14F-4D97-AF65-F5344CB8AC3E}">
        <p14:creationId xmlns:p14="http://schemas.microsoft.com/office/powerpoint/2010/main" val="40526936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20</a:t>
            </a:fld>
            <a:endParaRPr lang="zh-CN" altLang="en-US"/>
          </a:p>
        </p:txBody>
      </p:sp>
    </p:spTree>
    <p:extLst>
      <p:ext uri="{BB962C8B-B14F-4D97-AF65-F5344CB8AC3E}">
        <p14:creationId xmlns:p14="http://schemas.microsoft.com/office/powerpoint/2010/main" val="29256656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21</a:t>
            </a:fld>
            <a:endParaRPr lang="zh-CN" altLang="en-US"/>
          </a:p>
        </p:txBody>
      </p:sp>
    </p:spTree>
    <p:extLst>
      <p:ext uri="{BB962C8B-B14F-4D97-AF65-F5344CB8AC3E}">
        <p14:creationId xmlns:p14="http://schemas.microsoft.com/office/powerpoint/2010/main" val="12268623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22</a:t>
            </a:fld>
            <a:endParaRPr lang="zh-CN" altLang="en-US"/>
          </a:p>
        </p:txBody>
      </p:sp>
    </p:spTree>
    <p:extLst>
      <p:ext uri="{BB962C8B-B14F-4D97-AF65-F5344CB8AC3E}">
        <p14:creationId xmlns:p14="http://schemas.microsoft.com/office/powerpoint/2010/main" val="25848231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23</a:t>
            </a:fld>
            <a:endParaRPr lang="zh-CN" altLang="en-US"/>
          </a:p>
        </p:txBody>
      </p:sp>
    </p:spTree>
    <p:extLst>
      <p:ext uri="{BB962C8B-B14F-4D97-AF65-F5344CB8AC3E}">
        <p14:creationId xmlns:p14="http://schemas.microsoft.com/office/powerpoint/2010/main" val="8228038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24</a:t>
            </a:fld>
            <a:endParaRPr lang="zh-CN" altLang="en-US"/>
          </a:p>
        </p:txBody>
      </p:sp>
    </p:spTree>
    <p:extLst>
      <p:ext uri="{BB962C8B-B14F-4D97-AF65-F5344CB8AC3E}">
        <p14:creationId xmlns:p14="http://schemas.microsoft.com/office/powerpoint/2010/main" val="86454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25</a:t>
            </a:fld>
            <a:endParaRPr lang="zh-CN" altLang="en-US"/>
          </a:p>
        </p:txBody>
      </p:sp>
    </p:spTree>
    <p:extLst>
      <p:ext uri="{BB962C8B-B14F-4D97-AF65-F5344CB8AC3E}">
        <p14:creationId xmlns:p14="http://schemas.microsoft.com/office/powerpoint/2010/main" val="4462261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26</a:t>
            </a:fld>
            <a:endParaRPr lang="zh-CN" altLang="en-US"/>
          </a:p>
        </p:txBody>
      </p:sp>
    </p:spTree>
    <p:extLst>
      <p:ext uri="{BB962C8B-B14F-4D97-AF65-F5344CB8AC3E}">
        <p14:creationId xmlns:p14="http://schemas.microsoft.com/office/powerpoint/2010/main" val="37756535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27</a:t>
            </a:fld>
            <a:endParaRPr lang="zh-CN" altLang="en-US"/>
          </a:p>
        </p:txBody>
      </p:sp>
    </p:spTree>
    <p:extLst>
      <p:ext uri="{BB962C8B-B14F-4D97-AF65-F5344CB8AC3E}">
        <p14:creationId xmlns:p14="http://schemas.microsoft.com/office/powerpoint/2010/main" val="12318316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3</a:t>
            </a:fld>
            <a:endParaRPr lang="zh-CN" altLang="en-US"/>
          </a:p>
        </p:txBody>
      </p:sp>
    </p:spTree>
    <p:extLst>
      <p:ext uri="{BB962C8B-B14F-4D97-AF65-F5344CB8AC3E}">
        <p14:creationId xmlns:p14="http://schemas.microsoft.com/office/powerpoint/2010/main" val="1175314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4</a:t>
            </a:fld>
            <a:endParaRPr lang="zh-CN" altLang="en-US"/>
          </a:p>
        </p:txBody>
      </p:sp>
    </p:spTree>
    <p:extLst>
      <p:ext uri="{BB962C8B-B14F-4D97-AF65-F5344CB8AC3E}">
        <p14:creationId xmlns:p14="http://schemas.microsoft.com/office/powerpoint/2010/main" val="906045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5</a:t>
            </a:fld>
            <a:endParaRPr lang="zh-CN" altLang="en-US"/>
          </a:p>
        </p:txBody>
      </p:sp>
    </p:spTree>
    <p:extLst>
      <p:ext uri="{BB962C8B-B14F-4D97-AF65-F5344CB8AC3E}">
        <p14:creationId xmlns:p14="http://schemas.microsoft.com/office/powerpoint/2010/main" val="1930696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6</a:t>
            </a:fld>
            <a:endParaRPr lang="zh-CN" altLang="en-US"/>
          </a:p>
        </p:txBody>
      </p:sp>
    </p:spTree>
    <p:extLst>
      <p:ext uri="{BB962C8B-B14F-4D97-AF65-F5344CB8AC3E}">
        <p14:creationId xmlns:p14="http://schemas.microsoft.com/office/powerpoint/2010/main" val="11513387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7</a:t>
            </a:fld>
            <a:endParaRPr lang="zh-CN" altLang="en-US"/>
          </a:p>
        </p:txBody>
      </p:sp>
    </p:spTree>
    <p:extLst>
      <p:ext uri="{BB962C8B-B14F-4D97-AF65-F5344CB8AC3E}">
        <p14:creationId xmlns:p14="http://schemas.microsoft.com/office/powerpoint/2010/main" val="30078921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8</a:t>
            </a:fld>
            <a:endParaRPr lang="zh-CN" altLang="en-US"/>
          </a:p>
        </p:txBody>
      </p:sp>
    </p:spTree>
    <p:extLst>
      <p:ext uri="{BB962C8B-B14F-4D97-AF65-F5344CB8AC3E}">
        <p14:creationId xmlns:p14="http://schemas.microsoft.com/office/powerpoint/2010/main" val="39384219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t>9</a:t>
            </a:fld>
            <a:endParaRPr lang="zh-CN" altLang="en-US"/>
          </a:p>
        </p:txBody>
      </p:sp>
    </p:spTree>
    <p:extLst>
      <p:ext uri="{BB962C8B-B14F-4D97-AF65-F5344CB8AC3E}">
        <p14:creationId xmlns:p14="http://schemas.microsoft.com/office/powerpoint/2010/main" val="37667635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01F69D2-F4A0-4BFA-AA74-468E86A14D17}" type="datetimeFigureOut">
              <a:rPr lang="zh-CN" altLang="en-US" smtClean="0"/>
              <a:t>2017/3/18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EDFBE-79DF-4B59-AAAA-AF0E10A2ADBC}" type="slidenum">
              <a:rPr lang="zh-CN" altLang="en-US" smtClean="0"/>
              <a:t>‹#›</a:t>
            </a:fld>
            <a:endParaRPr lang="zh-CN" altLang="en-US"/>
          </a:p>
        </p:txBody>
      </p:sp>
    </p:spTree>
    <p:extLst>
      <p:ext uri="{BB962C8B-B14F-4D97-AF65-F5344CB8AC3E}">
        <p14:creationId xmlns:p14="http://schemas.microsoft.com/office/powerpoint/2010/main" val="19648600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01F69D2-F4A0-4BFA-AA74-468E86A14D17}" type="datetimeFigureOut">
              <a:rPr lang="zh-CN" altLang="en-US" smtClean="0"/>
              <a:t>2017/3/18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EDFBE-79DF-4B59-AAAA-AF0E10A2ADBC}" type="slidenum">
              <a:rPr lang="zh-CN" altLang="en-US" smtClean="0"/>
              <a:t>‹#›</a:t>
            </a:fld>
            <a:endParaRPr lang="zh-CN" altLang="en-US"/>
          </a:p>
        </p:txBody>
      </p:sp>
    </p:spTree>
    <p:extLst>
      <p:ext uri="{BB962C8B-B14F-4D97-AF65-F5344CB8AC3E}">
        <p14:creationId xmlns:p14="http://schemas.microsoft.com/office/powerpoint/2010/main" val="34738558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01F69D2-F4A0-4BFA-AA74-468E86A14D17}" type="datetimeFigureOut">
              <a:rPr lang="zh-CN" altLang="en-US" smtClean="0"/>
              <a:t>2017/3/18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EDFBE-79DF-4B59-AAAA-AF0E10A2ADBC}" type="slidenum">
              <a:rPr lang="zh-CN" altLang="en-US" smtClean="0"/>
              <a:t>‹#›</a:t>
            </a:fld>
            <a:endParaRPr lang="zh-CN" altLang="en-US"/>
          </a:p>
        </p:txBody>
      </p:sp>
    </p:spTree>
    <p:extLst>
      <p:ext uri="{BB962C8B-B14F-4D97-AF65-F5344CB8AC3E}">
        <p14:creationId xmlns:p14="http://schemas.microsoft.com/office/powerpoint/2010/main" val="5948342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76107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50412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51882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1892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84818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80592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2367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8758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01F69D2-F4A0-4BFA-AA74-468E86A14D17}" type="datetimeFigureOut">
              <a:rPr lang="zh-CN" altLang="en-US" smtClean="0"/>
              <a:t>2017/3/18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EDFBE-79DF-4B59-AAAA-AF0E10A2ADBC}" type="slidenum">
              <a:rPr lang="zh-CN" altLang="en-US" smtClean="0"/>
              <a:t>‹#›</a:t>
            </a:fld>
            <a:endParaRPr lang="zh-CN" altLang="en-US"/>
          </a:p>
        </p:txBody>
      </p:sp>
    </p:spTree>
    <p:extLst>
      <p:ext uri="{BB962C8B-B14F-4D97-AF65-F5344CB8AC3E}">
        <p14:creationId xmlns:p14="http://schemas.microsoft.com/office/powerpoint/2010/main" val="7254487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64041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367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7551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01F69D2-F4A0-4BFA-AA74-468E86A14D17}" type="datetimeFigureOut">
              <a:rPr lang="zh-CN" altLang="en-US" smtClean="0"/>
              <a:t>2017/3/18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EDFBE-79DF-4B59-AAAA-AF0E10A2ADBC}" type="slidenum">
              <a:rPr lang="zh-CN" altLang="en-US" smtClean="0"/>
              <a:t>‹#›</a:t>
            </a:fld>
            <a:endParaRPr lang="zh-CN" altLang="en-US"/>
          </a:p>
        </p:txBody>
      </p:sp>
    </p:spTree>
    <p:extLst>
      <p:ext uri="{BB962C8B-B14F-4D97-AF65-F5344CB8AC3E}">
        <p14:creationId xmlns:p14="http://schemas.microsoft.com/office/powerpoint/2010/main" val="3845794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01F69D2-F4A0-4BFA-AA74-468E86A14D17}" type="datetimeFigureOut">
              <a:rPr lang="zh-CN" altLang="en-US" smtClean="0"/>
              <a:t>2017/3/18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2EDFBE-79DF-4B59-AAAA-AF0E10A2ADBC}" type="slidenum">
              <a:rPr lang="zh-CN" altLang="en-US" smtClean="0"/>
              <a:t>‹#›</a:t>
            </a:fld>
            <a:endParaRPr lang="zh-CN" altLang="en-US"/>
          </a:p>
        </p:txBody>
      </p:sp>
    </p:spTree>
    <p:extLst>
      <p:ext uri="{BB962C8B-B14F-4D97-AF65-F5344CB8AC3E}">
        <p14:creationId xmlns:p14="http://schemas.microsoft.com/office/powerpoint/2010/main" val="38570668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01F69D2-F4A0-4BFA-AA74-468E86A14D17}" type="datetimeFigureOut">
              <a:rPr lang="zh-CN" altLang="en-US" smtClean="0"/>
              <a:t>2017/3/18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A2EDFBE-79DF-4B59-AAAA-AF0E10A2ADBC}" type="slidenum">
              <a:rPr lang="zh-CN" altLang="en-US" smtClean="0"/>
              <a:t>‹#›</a:t>
            </a:fld>
            <a:endParaRPr lang="zh-CN" altLang="en-US"/>
          </a:p>
        </p:txBody>
      </p:sp>
    </p:spTree>
    <p:extLst>
      <p:ext uri="{BB962C8B-B14F-4D97-AF65-F5344CB8AC3E}">
        <p14:creationId xmlns:p14="http://schemas.microsoft.com/office/powerpoint/2010/main" val="3319762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01F69D2-F4A0-4BFA-AA74-468E86A14D17}" type="datetimeFigureOut">
              <a:rPr lang="zh-CN" altLang="en-US" smtClean="0"/>
              <a:t>2017/3/18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A2EDFBE-79DF-4B59-AAAA-AF0E10A2ADBC}" type="slidenum">
              <a:rPr lang="zh-CN" altLang="en-US" smtClean="0"/>
              <a:t>‹#›</a:t>
            </a:fld>
            <a:endParaRPr lang="zh-CN" altLang="en-US"/>
          </a:p>
        </p:txBody>
      </p:sp>
    </p:spTree>
    <p:extLst>
      <p:ext uri="{BB962C8B-B14F-4D97-AF65-F5344CB8AC3E}">
        <p14:creationId xmlns:p14="http://schemas.microsoft.com/office/powerpoint/2010/main" val="1613023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01F69D2-F4A0-4BFA-AA74-468E86A14D17}" type="datetimeFigureOut">
              <a:rPr lang="zh-CN" altLang="en-US" smtClean="0"/>
              <a:t>2017/3/18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A2EDFBE-79DF-4B59-AAAA-AF0E10A2ADBC}" type="slidenum">
              <a:rPr lang="zh-CN" altLang="en-US" smtClean="0"/>
              <a:t>‹#›</a:t>
            </a:fld>
            <a:endParaRPr lang="zh-CN" altLang="en-US"/>
          </a:p>
        </p:txBody>
      </p:sp>
    </p:spTree>
    <p:extLst>
      <p:ext uri="{BB962C8B-B14F-4D97-AF65-F5344CB8AC3E}">
        <p14:creationId xmlns:p14="http://schemas.microsoft.com/office/powerpoint/2010/main" val="2715958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01F69D2-F4A0-4BFA-AA74-468E86A14D17}" type="datetimeFigureOut">
              <a:rPr lang="zh-CN" altLang="en-US" smtClean="0"/>
              <a:t>2017/3/18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2EDFBE-79DF-4B59-AAAA-AF0E10A2ADBC}" type="slidenum">
              <a:rPr lang="zh-CN" altLang="en-US" smtClean="0"/>
              <a:t>‹#›</a:t>
            </a:fld>
            <a:endParaRPr lang="zh-CN" altLang="en-US"/>
          </a:p>
        </p:txBody>
      </p:sp>
    </p:spTree>
    <p:extLst>
      <p:ext uri="{BB962C8B-B14F-4D97-AF65-F5344CB8AC3E}">
        <p14:creationId xmlns:p14="http://schemas.microsoft.com/office/powerpoint/2010/main" val="3987563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01F69D2-F4A0-4BFA-AA74-468E86A14D17}" type="datetimeFigureOut">
              <a:rPr lang="zh-CN" altLang="en-US" smtClean="0"/>
              <a:t>2017/3/18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2EDFBE-79DF-4B59-AAAA-AF0E10A2ADBC}" type="slidenum">
              <a:rPr lang="zh-CN" altLang="en-US" smtClean="0"/>
              <a:t>‹#›</a:t>
            </a:fld>
            <a:endParaRPr lang="zh-CN" altLang="en-US"/>
          </a:p>
        </p:txBody>
      </p:sp>
    </p:spTree>
    <p:extLst>
      <p:ext uri="{BB962C8B-B14F-4D97-AF65-F5344CB8AC3E}">
        <p14:creationId xmlns:p14="http://schemas.microsoft.com/office/powerpoint/2010/main" val="36941897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1F69D2-F4A0-4BFA-AA74-468E86A14D17}" type="datetimeFigureOut">
              <a:rPr lang="zh-CN" altLang="en-US" smtClean="0"/>
              <a:t>2017/3/18</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2EDFBE-79DF-4B59-AAAA-AF0E10A2ADBC}" type="slidenum">
              <a:rPr lang="zh-CN" altLang="en-US" smtClean="0"/>
              <a:t>‹#›</a:t>
            </a:fld>
            <a:endParaRPr lang="zh-CN" altLang="en-US"/>
          </a:p>
        </p:txBody>
      </p:sp>
    </p:spTree>
    <p:extLst>
      <p:ext uri="{BB962C8B-B14F-4D97-AF65-F5344CB8AC3E}">
        <p14:creationId xmlns:p14="http://schemas.microsoft.com/office/powerpoint/2010/main" val="13564365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2017/3/18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49984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8.png"/><Relationship Id="rId5" Type="http://schemas.openxmlformats.org/officeDocument/2006/relationships/notesSlide" Target="../notesSlides/notesSlide10.xml"/><Relationship Id="rId4"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tags" Target="../tags/tag7.xml"/><Relationship Id="rId7" Type="http://schemas.openxmlformats.org/officeDocument/2006/relationships/image" Target="../media/image10.jpe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9.jpeg"/><Relationship Id="rId5" Type="http://schemas.openxmlformats.org/officeDocument/2006/relationships/notesSlide" Target="../notesSlides/notesSlide11.xml"/><Relationship Id="rId4"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3.jpeg"/><Relationship Id="rId7"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14.jpeg"/><Relationship Id="rId4" Type="http://schemas.microsoft.com/office/2007/relationships/hdphoto" Target="../media/hdphoto1.wdp"/><Relationship Id="rId9" Type="http://schemas.microsoft.com/office/2007/relationships/hdphoto" Target="../media/hdphoto3.wdp"/></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18.jpeg"/><Relationship Id="rId5" Type="http://schemas.openxmlformats.org/officeDocument/2006/relationships/image" Target="../media/image17.jp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slideLayout" Target="../slideLayouts/slideLayout7.xml"/><Relationship Id="rId7" Type="http://schemas.openxmlformats.org/officeDocument/2006/relationships/image" Target="../media/image23.jpe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39CD3"/>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462109"/>
            <a:ext cx="12179299" cy="5395892"/>
          </a:xfrm>
          <a:prstGeom prst="rect">
            <a:avLst/>
          </a:prstGeom>
        </p:spPr>
      </p:pic>
      <p:sp>
        <p:nvSpPr>
          <p:cNvPr id="6" name="圆角矩形 5"/>
          <p:cNvSpPr/>
          <p:nvPr/>
        </p:nvSpPr>
        <p:spPr>
          <a:xfrm>
            <a:off x="1070463" y="2679596"/>
            <a:ext cx="6444463" cy="888144"/>
          </a:xfrm>
          <a:prstGeom prst="roundRect">
            <a:avLst/>
          </a:prstGeom>
          <a:noFill/>
          <a:ln w="12700" cap="flat" cmpd="sng" algn="ctr">
            <a:noFill/>
            <a:prstDash val="solid"/>
            <a:miter lim="800000"/>
          </a:ln>
          <a:effectLst/>
        </p:spPr>
        <p:txBody>
          <a:bodyPr lIns="81693" tIns="40847" rIns="81693" bIns="40847" anchor="ctr"/>
          <a:lstStyle/>
          <a:p>
            <a:pPr algn="ctr" defTabSz="685800">
              <a:defRPr/>
            </a:pPr>
            <a:r>
              <a:rPr lang="zh-CN" altLang="en-US" sz="4000" b="1" kern="0" dirty="0" smtClean="0">
                <a:solidFill>
                  <a:srgbClr val="04447F"/>
                </a:solidFill>
                <a:latin typeface="微软雅黑" panose="020B0503020204020204" pitchFamily="34" charset="-122"/>
                <a:ea typeface="微软雅黑" panose="020B0503020204020204" pitchFamily="34" charset="-122"/>
              </a:rPr>
              <a:t>年中工作总结汇报模板</a:t>
            </a:r>
            <a:endParaRPr lang="zh-CN" altLang="en-US" sz="4000" b="1" kern="0" dirty="0">
              <a:solidFill>
                <a:srgbClr val="04447F"/>
              </a:solidFill>
              <a:latin typeface="微软雅黑" panose="020B0503020204020204" pitchFamily="34" charset="-122"/>
              <a:ea typeface="微软雅黑" panose="020B0503020204020204" pitchFamily="34" charset="-122"/>
            </a:endParaRPr>
          </a:p>
        </p:txBody>
      </p:sp>
      <p:sp>
        <p:nvSpPr>
          <p:cNvPr id="7" name="文本框 3"/>
          <p:cNvSpPr txBox="1">
            <a:spLocks noChangeArrowheads="1"/>
          </p:cNvSpPr>
          <p:nvPr/>
        </p:nvSpPr>
        <p:spPr bwMode="auto">
          <a:xfrm>
            <a:off x="1802027" y="3455610"/>
            <a:ext cx="4981336" cy="359491"/>
          </a:xfrm>
          <a:prstGeom prst="rect">
            <a:avLst/>
          </a:prstGeom>
          <a:noFill/>
          <a:ln w="9525">
            <a:noFill/>
            <a:miter lim="800000"/>
            <a:headEnd/>
            <a:tailEnd/>
          </a:ln>
        </p:spPr>
        <p:txBody>
          <a:bodyPr wrap="square" lIns="81693" tIns="40847" rIns="81693" bIns="40847">
            <a:spAutoFit/>
          </a:bodyPr>
          <a:lstStyle/>
          <a:p>
            <a:pPr algn="ctr" defTabSz="685800"/>
            <a:r>
              <a:rPr lang="zh-CN" altLang="en-US" dirty="0" smtClean="0">
                <a:solidFill>
                  <a:srgbClr val="04447F"/>
                </a:solidFill>
                <a:latin typeface="微软雅黑" panose="020B0503020204020204" pitchFamily="34" charset="-122"/>
                <a:ea typeface="微软雅黑" panose="020B0503020204020204" pitchFamily="34" charset="-122"/>
              </a:rPr>
              <a:t>工作汇报</a:t>
            </a:r>
            <a:r>
              <a:rPr lang="en-US" altLang="zh-CN" dirty="0" smtClean="0">
                <a:solidFill>
                  <a:srgbClr val="04447F"/>
                </a:solidFill>
                <a:latin typeface="微软雅黑" panose="020B0503020204020204" pitchFamily="34" charset="-122"/>
                <a:ea typeface="微软雅黑" panose="020B0503020204020204" pitchFamily="34" charset="-122"/>
              </a:rPr>
              <a:t>| </a:t>
            </a:r>
            <a:r>
              <a:rPr lang="zh-CN" altLang="en-US" dirty="0" smtClean="0">
                <a:solidFill>
                  <a:srgbClr val="04447F"/>
                </a:solidFill>
                <a:latin typeface="微软雅黑" panose="020B0503020204020204" pitchFamily="34" charset="-122"/>
                <a:ea typeface="微软雅黑" panose="020B0503020204020204" pitchFamily="34" charset="-122"/>
              </a:rPr>
              <a:t>年终总结</a:t>
            </a:r>
            <a:r>
              <a:rPr lang="en-US" altLang="zh-CN" dirty="0" smtClean="0">
                <a:solidFill>
                  <a:srgbClr val="04447F"/>
                </a:solidFill>
                <a:latin typeface="微软雅黑" panose="020B0503020204020204" pitchFamily="34" charset="-122"/>
                <a:ea typeface="微软雅黑" panose="020B0503020204020204" pitchFamily="34" charset="-122"/>
              </a:rPr>
              <a:t>| </a:t>
            </a:r>
            <a:r>
              <a:rPr lang="zh-CN" altLang="en-US" dirty="0" smtClean="0">
                <a:solidFill>
                  <a:srgbClr val="04447F"/>
                </a:solidFill>
                <a:latin typeface="微软雅黑" panose="020B0503020204020204" pitchFamily="34" charset="-122"/>
                <a:ea typeface="微软雅黑" panose="020B0503020204020204" pitchFamily="34" charset="-122"/>
              </a:rPr>
              <a:t>述职报告 </a:t>
            </a:r>
            <a:r>
              <a:rPr lang="en-US" altLang="zh-CN" dirty="0">
                <a:solidFill>
                  <a:srgbClr val="04447F"/>
                </a:solidFill>
                <a:latin typeface="微软雅黑" panose="020B0503020204020204" pitchFamily="34" charset="-122"/>
                <a:ea typeface="微软雅黑" panose="020B0503020204020204" pitchFamily="34" charset="-122"/>
              </a:rPr>
              <a:t>| </a:t>
            </a:r>
            <a:r>
              <a:rPr lang="zh-CN" altLang="en-US" dirty="0" smtClean="0">
                <a:solidFill>
                  <a:srgbClr val="04447F"/>
                </a:solidFill>
                <a:latin typeface="微软雅黑" panose="020B0503020204020204" pitchFamily="34" charset="-122"/>
                <a:ea typeface="微软雅黑" panose="020B0503020204020204" pitchFamily="34" charset="-122"/>
              </a:rPr>
              <a:t>商务通用</a:t>
            </a:r>
            <a:endParaRPr lang="zh-CN" altLang="zh-CN" dirty="0">
              <a:solidFill>
                <a:srgbClr val="04447F"/>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769542193"/>
      </p:ext>
    </p:extLst>
  </p:cSld>
  <p:clrMapOvr>
    <a:masterClrMapping/>
  </p:clrMapOvr>
  <mc:AlternateContent xmlns:mc="http://schemas.openxmlformats.org/markup-compatibility/2006" xmlns:p14="http://schemas.microsoft.com/office/powerpoint/2010/main">
    <mc:Choice Requires="p14">
      <p:transition spd="slow" p14:dur="3400" advClick="0" advTm="0">
        <p14:revea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17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500"/>
                                        <p:tgtEl>
                                          <p:spTgt spid="6"/>
                                        </p:tgtEl>
                                      </p:cBhvr>
                                    </p:animEffect>
                                  </p:childTnLst>
                                </p:cTn>
                              </p:par>
                              <p:par>
                                <p:cTn id="8" presetID="23" presetClass="entr" presetSubtype="528" fill="hold" grpId="0" nodeType="withEffect">
                                  <p:stCondLst>
                                    <p:cond delay="4000"/>
                                  </p:stCondLst>
                                  <p:iterate type="lt">
                                    <p:tmPct val="10000"/>
                                  </p:iterate>
                                  <p:childTnLst>
                                    <p:set>
                                      <p:cBhvr>
                                        <p:cTn id="9" dur="1" fill="hold">
                                          <p:stCondLst>
                                            <p:cond delay="0"/>
                                          </p:stCondLst>
                                        </p:cTn>
                                        <p:tgtEl>
                                          <p:spTgt spid="7"/>
                                        </p:tgtEl>
                                        <p:attrNameLst>
                                          <p:attrName>style.visibility</p:attrName>
                                        </p:attrNameLst>
                                      </p:cBhvr>
                                      <p:to>
                                        <p:strVal val="visible"/>
                                      </p:to>
                                    </p:set>
                                    <p:anim calcmode="lin" valueType="num">
                                      <p:cBhvr>
                                        <p:cTn id="10" dur="500" fill="hold"/>
                                        <p:tgtEl>
                                          <p:spTgt spid="7"/>
                                        </p:tgtEl>
                                        <p:attrNameLst>
                                          <p:attrName>ppt_w</p:attrName>
                                        </p:attrNameLst>
                                      </p:cBhvr>
                                      <p:tavLst>
                                        <p:tav tm="0">
                                          <p:val>
                                            <p:fltVal val="0"/>
                                          </p:val>
                                        </p:tav>
                                        <p:tav tm="100000">
                                          <p:val>
                                            <p:strVal val="#ppt_w"/>
                                          </p:val>
                                        </p:tav>
                                      </p:tavLst>
                                    </p:anim>
                                    <p:anim calcmode="lin" valueType="num">
                                      <p:cBhvr>
                                        <p:cTn id="11" dur="500" fill="hold"/>
                                        <p:tgtEl>
                                          <p:spTgt spid="7"/>
                                        </p:tgtEl>
                                        <p:attrNameLst>
                                          <p:attrName>ppt_h</p:attrName>
                                        </p:attrNameLst>
                                      </p:cBhvr>
                                      <p:tavLst>
                                        <p:tav tm="0">
                                          <p:val>
                                            <p:fltVal val="0"/>
                                          </p:val>
                                        </p:tav>
                                        <p:tav tm="100000">
                                          <p:val>
                                            <p:strVal val="#ppt_h"/>
                                          </p:val>
                                        </p:tav>
                                      </p:tavLst>
                                    </p:anim>
                                    <p:anim calcmode="lin" valueType="num">
                                      <p:cBhvr>
                                        <p:cTn id="12" dur="500" fill="hold"/>
                                        <p:tgtEl>
                                          <p:spTgt spid="7"/>
                                        </p:tgtEl>
                                        <p:attrNameLst>
                                          <p:attrName>ppt_x</p:attrName>
                                        </p:attrNameLst>
                                      </p:cBhvr>
                                      <p:tavLst>
                                        <p:tav tm="0">
                                          <p:val>
                                            <p:fltVal val="0.5"/>
                                          </p:val>
                                        </p:tav>
                                        <p:tav tm="100000">
                                          <p:val>
                                            <p:strVal val="#ppt_x"/>
                                          </p:val>
                                        </p:tav>
                                      </p:tavLst>
                                    </p:anim>
                                    <p:anim calcmode="lin" valueType="num">
                                      <p:cBhvr>
                                        <p:cTn id="13" dur="500" fill="hold"/>
                                        <p:tgtEl>
                                          <p:spTgt spid="7"/>
                                        </p:tgtEl>
                                        <p:attrNameLst>
                                          <p:attrName>ppt_y</p:attrName>
                                        </p:attrNameLst>
                                      </p:cBhvr>
                                      <p:tavLst>
                                        <p:tav tm="0">
                                          <p:val>
                                            <p:fltVal val="0.5"/>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wipe(down)">
                                      <p:cBhvr>
                                        <p:cTn id="18"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2114362" y="1558755"/>
            <a:ext cx="1825585" cy="989358"/>
            <a:chOff x="516880" y="1647840"/>
            <a:chExt cx="1825585" cy="989358"/>
          </a:xfrm>
        </p:grpSpPr>
        <p:grpSp>
          <p:nvGrpSpPr>
            <p:cNvPr id="22" name="组合 21"/>
            <p:cNvGrpSpPr/>
            <p:nvPr/>
          </p:nvGrpSpPr>
          <p:grpSpPr>
            <a:xfrm>
              <a:off x="516880" y="1647840"/>
              <a:ext cx="1825585" cy="989358"/>
              <a:chOff x="304800" y="673100"/>
              <a:chExt cx="4000500" cy="4000500"/>
            </a:xfrm>
            <a:effectLst>
              <a:outerShdw blurRad="444500" dist="254000" dir="8100000" algn="tr" rotWithShape="0">
                <a:prstClr val="black">
                  <a:alpha val="50000"/>
                </a:prstClr>
              </a:outerShdw>
            </a:effectLst>
          </p:grpSpPr>
          <p:sp>
            <p:nvSpPr>
              <p:cNvPr id="24" name="同心圆 516"/>
              <p:cNvSpPr/>
              <p:nvPr/>
            </p:nvSpPr>
            <p:spPr>
              <a:xfrm>
                <a:off x="304800" y="673100"/>
                <a:ext cx="4000500" cy="4000500"/>
              </a:xfrm>
              <a:prstGeom prst="round2Diag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25" name="椭圆 517"/>
              <p:cNvSpPr/>
              <p:nvPr/>
            </p:nvSpPr>
            <p:spPr>
              <a:xfrm>
                <a:off x="392113" y="760413"/>
                <a:ext cx="3825874" cy="3825874"/>
              </a:xfrm>
              <a:prstGeom prst="round2DiagRect">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grpSp>
        <p:sp>
          <p:nvSpPr>
            <p:cNvPr id="23" name="矩形 22"/>
            <p:cNvSpPr/>
            <p:nvPr/>
          </p:nvSpPr>
          <p:spPr>
            <a:xfrm>
              <a:off x="721786" y="1894345"/>
              <a:ext cx="1415772" cy="461665"/>
            </a:xfrm>
            <a:prstGeom prst="rect">
              <a:avLst/>
            </a:prstGeom>
          </p:spPr>
          <p:txBody>
            <a:bodyPr wrap="none">
              <a:spAutoFit/>
            </a:bodyPr>
            <a:lstStyle/>
            <a:p>
              <a:pPr algn="ctr">
                <a:defRPr/>
              </a:pPr>
              <a:r>
                <a:rPr lang="zh-CN" altLang="en-US" sz="2400" b="1" dirty="0">
                  <a:solidFill>
                    <a:srgbClr val="04447F"/>
                  </a:solidFill>
                  <a:ea typeface="微软雅黑" panose="020B0503020204020204" pitchFamily="34" charset="-122"/>
                </a:rPr>
                <a:t>添加文本</a:t>
              </a:r>
            </a:p>
          </p:txBody>
        </p:sp>
      </p:grpSp>
      <p:sp>
        <p:nvSpPr>
          <p:cNvPr id="26" name="MH_Other_7"/>
          <p:cNvSpPr/>
          <p:nvPr>
            <p:custDataLst>
              <p:tags r:id="rId1"/>
            </p:custDataLst>
          </p:nvPr>
        </p:nvSpPr>
        <p:spPr>
          <a:xfrm rot="5400000">
            <a:off x="2310372" y="2787003"/>
            <a:ext cx="681976" cy="667935"/>
          </a:xfrm>
          <a:prstGeom prst="bentUpArrow">
            <a:avLst/>
          </a:prstGeom>
          <a:solidFill>
            <a:srgbClr val="0444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a:ea typeface="微软雅黑" panose="020B0503020204020204" pitchFamily="34" charset="-122"/>
            </a:endParaRPr>
          </a:p>
        </p:txBody>
      </p:sp>
      <p:sp>
        <p:nvSpPr>
          <p:cNvPr id="27" name="MH_Other_7"/>
          <p:cNvSpPr/>
          <p:nvPr>
            <p:custDataLst>
              <p:tags r:id="rId2"/>
            </p:custDataLst>
          </p:nvPr>
        </p:nvSpPr>
        <p:spPr>
          <a:xfrm rot="5400000">
            <a:off x="3394049" y="3986632"/>
            <a:ext cx="681976" cy="667935"/>
          </a:xfrm>
          <a:prstGeom prst="bentUpArrow">
            <a:avLst/>
          </a:prstGeom>
          <a:solidFill>
            <a:srgbClr val="BF134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a:ea typeface="微软雅黑" panose="020B0503020204020204" pitchFamily="34" charset="-122"/>
            </a:endParaRPr>
          </a:p>
        </p:txBody>
      </p:sp>
      <p:sp>
        <p:nvSpPr>
          <p:cNvPr id="28" name="MH_Other_7"/>
          <p:cNvSpPr/>
          <p:nvPr>
            <p:custDataLst>
              <p:tags r:id="rId3"/>
            </p:custDataLst>
          </p:nvPr>
        </p:nvSpPr>
        <p:spPr>
          <a:xfrm rot="5400000">
            <a:off x="4551592" y="5186263"/>
            <a:ext cx="681976" cy="667935"/>
          </a:xfrm>
          <a:prstGeom prst="bentUpArrow">
            <a:avLst/>
          </a:prstGeom>
          <a:solidFill>
            <a:srgbClr val="0444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a:ea typeface="微软雅黑" panose="020B0503020204020204" pitchFamily="34" charset="-122"/>
            </a:endParaRPr>
          </a:p>
        </p:txBody>
      </p:sp>
      <p:grpSp>
        <p:nvGrpSpPr>
          <p:cNvPr id="29" name="组合 28"/>
          <p:cNvGrpSpPr/>
          <p:nvPr/>
        </p:nvGrpSpPr>
        <p:grpSpPr>
          <a:xfrm>
            <a:off x="3066998" y="2758385"/>
            <a:ext cx="1825585" cy="989358"/>
            <a:chOff x="1469516" y="2847470"/>
            <a:chExt cx="1825585" cy="989358"/>
          </a:xfrm>
        </p:grpSpPr>
        <p:grpSp>
          <p:nvGrpSpPr>
            <p:cNvPr id="30" name="组合 29"/>
            <p:cNvGrpSpPr/>
            <p:nvPr/>
          </p:nvGrpSpPr>
          <p:grpSpPr>
            <a:xfrm>
              <a:off x="1469516" y="2847470"/>
              <a:ext cx="1825585" cy="989358"/>
              <a:chOff x="304800" y="673100"/>
              <a:chExt cx="4000500" cy="4000500"/>
            </a:xfrm>
            <a:effectLst>
              <a:outerShdw blurRad="444500" dist="254000" dir="8100000" algn="tr" rotWithShape="0">
                <a:prstClr val="black">
                  <a:alpha val="50000"/>
                </a:prstClr>
              </a:outerShdw>
            </a:effectLst>
          </p:grpSpPr>
          <p:sp>
            <p:nvSpPr>
              <p:cNvPr id="32" name="同心圆 516"/>
              <p:cNvSpPr/>
              <p:nvPr/>
            </p:nvSpPr>
            <p:spPr>
              <a:xfrm>
                <a:off x="304800" y="673100"/>
                <a:ext cx="4000500" cy="4000500"/>
              </a:xfrm>
              <a:prstGeom prst="round2Diag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33" name="椭圆 517"/>
              <p:cNvSpPr/>
              <p:nvPr/>
            </p:nvSpPr>
            <p:spPr>
              <a:xfrm>
                <a:off x="392113" y="760413"/>
                <a:ext cx="3825874" cy="3825874"/>
              </a:xfrm>
              <a:prstGeom prst="round2DiagRect">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grpSp>
        <p:sp>
          <p:nvSpPr>
            <p:cNvPr id="31" name="矩形 30"/>
            <p:cNvSpPr/>
            <p:nvPr/>
          </p:nvSpPr>
          <p:spPr>
            <a:xfrm>
              <a:off x="1674422" y="3096884"/>
              <a:ext cx="1415772" cy="461665"/>
            </a:xfrm>
            <a:prstGeom prst="rect">
              <a:avLst/>
            </a:prstGeom>
          </p:spPr>
          <p:txBody>
            <a:bodyPr wrap="none">
              <a:spAutoFit/>
            </a:bodyPr>
            <a:lstStyle/>
            <a:p>
              <a:pPr algn="ctr">
                <a:defRPr/>
              </a:pPr>
              <a:r>
                <a:rPr lang="zh-CN" altLang="en-US" sz="2400" b="1" dirty="0">
                  <a:solidFill>
                    <a:srgbClr val="BF1347"/>
                  </a:solidFill>
                  <a:ea typeface="微软雅黑" panose="020B0503020204020204" pitchFamily="34" charset="-122"/>
                </a:rPr>
                <a:t>添加文本</a:t>
              </a:r>
            </a:p>
          </p:txBody>
        </p:sp>
      </p:grpSp>
      <p:grpSp>
        <p:nvGrpSpPr>
          <p:cNvPr id="34" name="组合 33"/>
          <p:cNvGrpSpPr/>
          <p:nvPr/>
        </p:nvGrpSpPr>
        <p:grpSpPr>
          <a:xfrm>
            <a:off x="4226149" y="3958015"/>
            <a:ext cx="1825585" cy="989358"/>
            <a:chOff x="2628667" y="4047100"/>
            <a:chExt cx="1825585" cy="989358"/>
          </a:xfrm>
        </p:grpSpPr>
        <p:grpSp>
          <p:nvGrpSpPr>
            <p:cNvPr id="35" name="组合 34"/>
            <p:cNvGrpSpPr/>
            <p:nvPr/>
          </p:nvGrpSpPr>
          <p:grpSpPr>
            <a:xfrm>
              <a:off x="2628667" y="4047100"/>
              <a:ext cx="1825585" cy="989358"/>
              <a:chOff x="304800" y="673100"/>
              <a:chExt cx="4000500" cy="4000500"/>
            </a:xfrm>
            <a:effectLst>
              <a:outerShdw blurRad="444500" dist="254000" dir="8100000" algn="tr" rotWithShape="0">
                <a:prstClr val="black">
                  <a:alpha val="50000"/>
                </a:prstClr>
              </a:outerShdw>
            </a:effectLst>
          </p:grpSpPr>
          <p:sp>
            <p:nvSpPr>
              <p:cNvPr id="37" name="同心圆 516"/>
              <p:cNvSpPr/>
              <p:nvPr/>
            </p:nvSpPr>
            <p:spPr>
              <a:xfrm>
                <a:off x="304800" y="673100"/>
                <a:ext cx="4000500" cy="4000500"/>
              </a:xfrm>
              <a:prstGeom prst="round2Diag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38" name="椭圆 517"/>
              <p:cNvSpPr/>
              <p:nvPr/>
            </p:nvSpPr>
            <p:spPr>
              <a:xfrm>
                <a:off x="392113" y="760413"/>
                <a:ext cx="3825874" cy="3825874"/>
              </a:xfrm>
              <a:prstGeom prst="round2DiagRect">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grpSp>
        <p:sp>
          <p:nvSpPr>
            <p:cNvPr id="36" name="矩形 35"/>
            <p:cNvSpPr/>
            <p:nvPr/>
          </p:nvSpPr>
          <p:spPr>
            <a:xfrm>
              <a:off x="2833573" y="4289005"/>
              <a:ext cx="1415772" cy="461665"/>
            </a:xfrm>
            <a:prstGeom prst="rect">
              <a:avLst/>
            </a:prstGeom>
          </p:spPr>
          <p:txBody>
            <a:bodyPr wrap="none">
              <a:spAutoFit/>
            </a:bodyPr>
            <a:lstStyle/>
            <a:p>
              <a:pPr algn="ctr">
                <a:defRPr/>
              </a:pPr>
              <a:r>
                <a:rPr lang="zh-CN" altLang="en-US" sz="2400" b="1" dirty="0">
                  <a:solidFill>
                    <a:srgbClr val="04447F"/>
                  </a:solidFill>
                  <a:ea typeface="微软雅黑" panose="020B0503020204020204" pitchFamily="34" charset="-122"/>
                </a:rPr>
                <a:t>添加文本</a:t>
              </a:r>
            </a:p>
          </p:txBody>
        </p:sp>
      </p:grpSp>
      <p:grpSp>
        <p:nvGrpSpPr>
          <p:cNvPr id="39" name="组合 38"/>
          <p:cNvGrpSpPr/>
          <p:nvPr/>
        </p:nvGrpSpPr>
        <p:grpSpPr>
          <a:xfrm>
            <a:off x="5393849" y="5157646"/>
            <a:ext cx="1825585" cy="989358"/>
            <a:chOff x="3796366" y="5246731"/>
            <a:chExt cx="1825585" cy="989358"/>
          </a:xfrm>
        </p:grpSpPr>
        <p:grpSp>
          <p:nvGrpSpPr>
            <p:cNvPr id="40" name="组合 39"/>
            <p:cNvGrpSpPr/>
            <p:nvPr/>
          </p:nvGrpSpPr>
          <p:grpSpPr>
            <a:xfrm>
              <a:off x="3796366" y="5246731"/>
              <a:ext cx="1825585" cy="989358"/>
              <a:chOff x="304800" y="673100"/>
              <a:chExt cx="4000500" cy="4000500"/>
            </a:xfrm>
            <a:effectLst>
              <a:outerShdw blurRad="444500" dist="254000" dir="8100000" algn="tr" rotWithShape="0">
                <a:prstClr val="black">
                  <a:alpha val="50000"/>
                </a:prstClr>
              </a:outerShdw>
            </a:effectLst>
          </p:grpSpPr>
          <p:sp>
            <p:nvSpPr>
              <p:cNvPr id="42" name="同心圆 516"/>
              <p:cNvSpPr/>
              <p:nvPr/>
            </p:nvSpPr>
            <p:spPr>
              <a:xfrm>
                <a:off x="304800" y="673100"/>
                <a:ext cx="4000500" cy="4000500"/>
              </a:xfrm>
              <a:prstGeom prst="round2Diag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43" name="椭圆 517"/>
              <p:cNvSpPr/>
              <p:nvPr/>
            </p:nvSpPr>
            <p:spPr>
              <a:xfrm>
                <a:off x="392113" y="760413"/>
                <a:ext cx="3825874" cy="3825874"/>
              </a:xfrm>
              <a:prstGeom prst="round2DiagRect">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grpSp>
        <p:sp>
          <p:nvSpPr>
            <p:cNvPr id="41" name="矩形 40"/>
            <p:cNvSpPr/>
            <p:nvPr/>
          </p:nvSpPr>
          <p:spPr>
            <a:xfrm>
              <a:off x="4001272" y="5510577"/>
              <a:ext cx="1415772" cy="461665"/>
            </a:xfrm>
            <a:prstGeom prst="rect">
              <a:avLst/>
            </a:prstGeom>
          </p:spPr>
          <p:txBody>
            <a:bodyPr wrap="none">
              <a:spAutoFit/>
            </a:bodyPr>
            <a:lstStyle/>
            <a:p>
              <a:pPr algn="ctr">
                <a:defRPr/>
              </a:pPr>
              <a:r>
                <a:rPr lang="zh-CN" altLang="en-US" sz="2400" b="1" dirty="0">
                  <a:solidFill>
                    <a:srgbClr val="BF1347"/>
                  </a:solidFill>
                  <a:ea typeface="微软雅黑" panose="020B0503020204020204" pitchFamily="34" charset="-122"/>
                </a:rPr>
                <a:t>添加文本</a:t>
              </a:r>
            </a:p>
          </p:txBody>
        </p:sp>
      </p:grpSp>
      <p:pic>
        <p:nvPicPr>
          <p:cNvPr id="44" name="Picture 3" descr="C:\Users\MDG\Desktop\EC (68).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6594" y="3133246"/>
            <a:ext cx="3767623" cy="3724754"/>
          </a:xfrm>
          <a:prstGeom prst="rect">
            <a:avLst/>
          </a:prstGeom>
          <a:noFill/>
          <a:extLst>
            <a:ext uri="{909E8E84-426E-40DD-AFC4-6F175D3DCCD1}">
              <a14:hiddenFill xmlns:a14="http://schemas.microsoft.com/office/drawing/2010/main">
                <a:solidFill>
                  <a:srgbClr val="FFFFFF"/>
                </a:solidFill>
              </a14:hiddenFill>
            </a:ext>
          </a:extLst>
        </p:spPr>
      </p:pic>
      <p:sp>
        <p:nvSpPr>
          <p:cNvPr id="45" name="文本框 44"/>
          <p:cNvSpPr txBox="1"/>
          <p:nvPr/>
        </p:nvSpPr>
        <p:spPr>
          <a:xfrm>
            <a:off x="4189019" y="1533388"/>
            <a:ext cx="4666324" cy="1421928"/>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内容在此添加内容在此添加内容在此添加内容在此添加内容在此添加内容内容在此添加内容在此添加内容在此添加内容在此添加内容在此添加内容</a:t>
            </a:r>
          </a:p>
          <a:p>
            <a:pPr>
              <a:lnSpc>
                <a:spcPct val="120000"/>
              </a:lnSpc>
            </a:pPr>
            <a:endPar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a:p>
            <a:pPr>
              <a:lnSpc>
                <a:spcPct val="120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p:txBody>
      </p:sp>
      <p:sp>
        <p:nvSpPr>
          <p:cNvPr id="46" name="文本框 45"/>
          <p:cNvSpPr txBox="1"/>
          <p:nvPr/>
        </p:nvSpPr>
        <p:spPr>
          <a:xfrm>
            <a:off x="5073479" y="2771971"/>
            <a:ext cx="4666324" cy="1421928"/>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内容在此添加内容在此添加内容在此添加内容在此添加内容在此添加内容内容在此添加内容在此添加内容在此添加内容在此添加内容在此添加内容</a:t>
            </a:r>
          </a:p>
          <a:p>
            <a:pPr>
              <a:lnSpc>
                <a:spcPct val="120000"/>
              </a:lnSpc>
            </a:pPr>
            <a:endPar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a:p>
            <a:pPr>
              <a:lnSpc>
                <a:spcPct val="120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p:txBody>
      </p:sp>
      <p:sp>
        <p:nvSpPr>
          <p:cNvPr id="47" name="文本框 46"/>
          <p:cNvSpPr txBox="1"/>
          <p:nvPr/>
        </p:nvSpPr>
        <p:spPr>
          <a:xfrm>
            <a:off x="6241663" y="3985013"/>
            <a:ext cx="4666324" cy="1421928"/>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内容在此添加内容在此添加内容在此添加内容在此添加内容在此添加内容内容在此添加内容在此添加内容在此添加内容在此添加内容在此添加内容</a:t>
            </a:r>
          </a:p>
          <a:p>
            <a:pPr>
              <a:lnSpc>
                <a:spcPct val="120000"/>
              </a:lnSpc>
            </a:pPr>
            <a:endPar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a:p>
            <a:pPr>
              <a:lnSpc>
                <a:spcPct val="120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p:txBody>
      </p:sp>
      <p:sp>
        <p:nvSpPr>
          <p:cNvPr id="48" name="文本框 47"/>
          <p:cNvSpPr txBox="1"/>
          <p:nvPr/>
        </p:nvSpPr>
        <p:spPr>
          <a:xfrm>
            <a:off x="7406642" y="5071383"/>
            <a:ext cx="4666324" cy="1421928"/>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内容在此添加内容在此添加内容在此添加内容在此添加内容在此添加内容内容在此添加内容在此添加内容在此添加内容在此添加内容在此添加内容</a:t>
            </a:r>
          </a:p>
          <a:p>
            <a:pPr>
              <a:lnSpc>
                <a:spcPct val="120000"/>
              </a:lnSpc>
            </a:pPr>
            <a:endPar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a:p>
            <a:pPr>
              <a:lnSpc>
                <a:spcPct val="120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p:txBody>
      </p:sp>
      <p:sp>
        <p:nvSpPr>
          <p:cNvPr id="49" name="文本框 48"/>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cxnSp>
        <p:nvCxnSpPr>
          <p:cNvPr id="50" name="直接连接符 49"/>
          <p:cNvCxnSpPr/>
          <p:nvPr/>
        </p:nvCxnSpPr>
        <p:spPr>
          <a:xfrm>
            <a:off x="1374020" y="808869"/>
            <a:ext cx="10817981" cy="0"/>
          </a:xfrm>
          <a:prstGeom prst="line">
            <a:avLst/>
          </a:prstGeom>
          <a:ln w="12700">
            <a:solidFill>
              <a:srgbClr val="04447F"/>
            </a:solidFill>
            <a:prstDash val="solid"/>
          </a:ln>
        </p:spPr>
        <p:style>
          <a:lnRef idx="1">
            <a:schemeClr val="accent1"/>
          </a:lnRef>
          <a:fillRef idx="0">
            <a:schemeClr val="accent1"/>
          </a:fillRef>
          <a:effectRef idx="0">
            <a:schemeClr val="accent1"/>
          </a:effectRef>
          <a:fontRef idx="minor">
            <a:schemeClr val="tx1"/>
          </a:fontRef>
        </p:style>
      </p:cxnSp>
      <p:sp>
        <p:nvSpPr>
          <p:cNvPr id="51" name="标题 1"/>
          <p:cNvSpPr txBox="1">
            <a:spLocks/>
          </p:cNvSpPr>
          <p:nvPr/>
        </p:nvSpPr>
        <p:spPr>
          <a:xfrm>
            <a:off x="10986413" y="427358"/>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b="1" kern="0" dirty="0" smtClean="0">
                <a:solidFill>
                  <a:schemeClr val="tx1">
                    <a:lumMod val="75000"/>
                    <a:lumOff val="25000"/>
                  </a:schemeClr>
                </a:solidFill>
              </a:rPr>
              <a:t>公司名称</a:t>
            </a:r>
            <a:endParaRPr lang="zh-CN" altLang="en-US" b="1" kern="0" dirty="0">
              <a:solidFill>
                <a:schemeClr val="tx1">
                  <a:lumMod val="75000"/>
                  <a:lumOff val="25000"/>
                </a:schemeClr>
              </a:solidFill>
            </a:endParaRPr>
          </a:p>
        </p:txBody>
      </p:sp>
      <p:sp>
        <p:nvSpPr>
          <p:cNvPr id="52" name="标题 1"/>
          <p:cNvSpPr txBox="1">
            <a:spLocks/>
          </p:cNvSpPr>
          <p:nvPr/>
        </p:nvSpPr>
        <p:spPr>
          <a:xfrm>
            <a:off x="1674861" y="329004"/>
            <a:ext cx="1985163"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400" b="1" kern="0" dirty="0" smtClean="0">
                <a:solidFill>
                  <a:srgbClr val="BF1347"/>
                </a:solidFill>
              </a:rPr>
              <a:t>点击输入标题</a:t>
            </a:r>
            <a:endParaRPr lang="zh-CN" altLang="en-US" sz="2400" b="1" kern="0" dirty="0">
              <a:solidFill>
                <a:srgbClr val="BF1347"/>
              </a:solidFill>
            </a:endParaRPr>
          </a:p>
        </p:txBody>
      </p:sp>
      <p:sp>
        <p:nvSpPr>
          <p:cNvPr id="53" name="标题 1"/>
          <p:cNvSpPr txBox="1">
            <a:spLocks/>
          </p:cNvSpPr>
          <p:nvPr/>
        </p:nvSpPr>
        <p:spPr>
          <a:xfrm>
            <a:off x="0" y="287724"/>
            <a:ext cx="1501056"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en-US" altLang="zh-CN" sz="3600" b="1" kern="0" dirty="0" smtClean="0">
                <a:solidFill>
                  <a:srgbClr val="BF1347"/>
                </a:solidFill>
              </a:rPr>
              <a:t>LOGO</a:t>
            </a:r>
            <a:endParaRPr lang="zh-CN" altLang="en-US" sz="3600" b="1" kern="0" dirty="0">
              <a:solidFill>
                <a:srgbClr val="BF1347"/>
              </a:solidFill>
            </a:endParaRPr>
          </a:p>
        </p:txBody>
      </p:sp>
    </p:spTree>
    <p:extLst>
      <p:ext uri="{BB962C8B-B14F-4D97-AF65-F5344CB8AC3E}">
        <p14:creationId xmlns:p14="http://schemas.microsoft.com/office/powerpoint/2010/main" val="663541823"/>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2"/>
                                            </p:tgtEl>
                                            <p:attrNameLst>
                                              <p:attrName>ppt_y</p:attrName>
                                            </p:attrNameLst>
                                          </p:cBhvr>
                                          <p:tavLst>
                                            <p:tav tm="0">
                                              <p:val>
                                                <p:strVal val="#ppt_y"/>
                                              </p:val>
                                            </p:tav>
                                            <p:tav tm="100000">
                                              <p:val>
                                                <p:strVal val="#ppt_y"/>
                                              </p:val>
                                            </p:tav>
                                          </p:tavLst>
                                        </p:anim>
                                        <p:anim calcmode="lin" valueType="num">
                                          <p:cBhvr>
                                            <p:cTn id="9" dur="5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2"/>
                                            </p:tgtEl>
                                          </p:cBhvr>
                                        </p:animEffect>
                                      </p:childTnLst>
                                    </p:cTn>
                                  </p:par>
                                  <p:par>
                                    <p:cTn id="12" presetID="12" presetClass="entr" presetSubtype="4" fill="hold" nodeType="withEffect">
                                      <p:stCondLst>
                                        <p:cond delay="500"/>
                                      </p:stCondLst>
                                      <p:childTnLst>
                                        <p:set>
                                          <p:cBhvr>
                                            <p:cTn id="13" dur="1" fill="hold">
                                              <p:stCondLst>
                                                <p:cond delay="0"/>
                                              </p:stCondLst>
                                            </p:cTn>
                                            <p:tgtEl>
                                              <p:spTgt spid="44"/>
                                            </p:tgtEl>
                                            <p:attrNameLst>
                                              <p:attrName>style.visibility</p:attrName>
                                            </p:attrNameLst>
                                          </p:cBhvr>
                                          <p:to>
                                            <p:strVal val="visible"/>
                                          </p:to>
                                        </p:set>
                                        <p:anim calcmode="lin" valueType="num">
                                          <p:cBhvr additive="base">
                                            <p:cTn id="14" dur="500"/>
                                            <p:tgtEl>
                                              <p:spTgt spid="44"/>
                                            </p:tgtEl>
                                            <p:attrNameLst>
                                              <p:attrName>ppt_y</p:attrName>
                                            </p:attrNameLst>
                                          </p:cBhvr>
                                          <p:tavLst>
                                            <p:tav tm="0">
                                              <p:val>
                                                <p:strVal val="#ppt_y+#ppt_h*1.125000"/>
                                              </p:val>
                                            </p:tav>
                                            <p:tav tm="100000">
                                              <p:val>
                                                <p:strVal val="#ppt_y"/>
                                              </p:val>
                                            </p:tav>
                                          </p:tavLst>
                                        </p:anim>
                                        <p:animEffect transition="in" filter="wipe(up)">
                                          <p:cBhvr>
                                            <p:cTn id="15" dur="500"/>
                                            <p:tgtEl>
                                              <p:spTgt spid="44"/>
                                            </p:tgtEl>
                                          </p:cBhvr>
                                        </p:animEffect>
                                      </p:childTnLst>
                                    </p:cTn>
                                  </p:par>
                                </p:childTnLst>
                              </p:cTn>
                            </p:par>
                            <p:par>
                              <p:cTn id="16" fill="hold">
                                <p:stCondLst>
                                  <p:cond delay="1000"/>
                                </p:stCondLst>
                                <p:childTnLst>
                                  <p:par>
                                    <p:cTn id="17" presetID="2" presetClass="entr" presetSubtype="8" fill="hold" nodeType="afterEffect" p14:presetBounceEnd="45333">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14:bounceEnd="45333">
                                          <p:cBhvr additive="base">
                                            <p:cTn id="19" dur="750" fill="hold"/>
                                            <p:tgtEl>
                                              <p:spTgt spid="21"/>
                                            </p:tgtEl>
                                            <p:attrNameLst>
                                              <p:attrName>ppt_x</p:attrName>
                                            </p:attrNameLst>
                                          </p:cBhvr>
                                          <p:tavLst>
                                            <p:tav tm="0">
                                              <p:val>
                                                <p:strVal val="0-#ppt_w/2"/>
                                              </p:val>
                                            </p:tav>
                                            <p:tav tm="100000">
                                              <p:val>
                                                <p:strVal val="#ppt_x"/>
                                              </p:val>
                                            </p:tav>
                                          </p:tavLst>
                                        </p:anim>
                                        <p:anim calcmode="lin" valueType="num" p14:bounceEnd="45333">
                                          <p:cBhvr additive="base">
                                            <p:cTn id="20" dur="750" fill="hold"/>
                                            <p:tgtEl>
                                              <p:spTgt spid="2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5333">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14:bounceEnd="45333">
                                          <p:cBhvr additive="base">
                                            <p:cTn id="23" dur="750" fill="hold"/>
                                            <p:tgtEl>
                                              <p:spTgt spid="29"/>
                                            </p:tgtEl>
                                            <p:attrNameLst>
                                              <p:attrName>ppt_x</p:attrName>
                                            </p:attrNameLst>
                                          </p:cBhvr>
                                          <p:tavLst>
                                            <p:tav tm="0">
                                              <p:val>
                                                <p:strVal val="0-#ppt_w/2"/>
                                              </p:val>
                                            </p:tav>
                                            <p:tav tm="100000">
                                              <p:val>
                                                <p:strVal val="#ppt_x"/>
                                              </p:val>
                                            </p:tav>
                                          </p:tavLst>
                                        </p:anim>
                                        <p:anim calcmode="lin" valueType="num" p14:bounceEnd="45333">
                                          <p:cBhvr additive="base">
                                            <p:cTn id="24" dur="75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5333">
                                      <p:stCondLst>
                                        <p:cond delay="500"/>
                                      </p:stCondLst>
                                      <p:childTnLst>
                                        <p:set>
                                          <p:cBhvr>
                                            <p:cTn id="26" dur="1" fill="hold">
                                              <p:stCondLst>
                                                <p:cond delay="0"/>
                                              </p:stCondLst>
                                            </p:cTn>
                                            <p:tgtEl>
                                              <p:spTgt spid="34"/>
                                            </p:tgtEl>
                                            <p:attrNameLst>
                                              <p:attrName>style.visibility</p:attrName>
                                            </p:attrNameLst>
                                          </p:cBhvr>
                                          <p:to>
                                            <p:strVal val="visible"/>
                                          </p:to>
                                        </p:set>
                                        <p:anim calcmode="lin" valueType="num" p14:bounceEnd="45333">
                                          <p:cBhvr additive="base">
                                            <p:cTn id="27" dur="750" fill="hold"/>
                                            <p:tgtEl>
                                              <p:spTgt spid="34"/>
                                            </p:tgtEl>
                                            <p:attrNameLst>
                                              <p:attrName>ppt_x</p:attrName>
                                            </p:attrNameLst>
                                          </p:cBhvr>
                                          <p:tavLst>
                                            <p:tav tm="0">
                                              <p:val>
                                                <p:strVal val="0-#ppt_w/2"/>
                                              </p:val>
                                            </p:tav>
                                            <p:tav tm="100000">
                                              <p:val>
                                                <p:strVal val="#ppt_x"/>
                                              </p:val>
                                            </p:tav>
                                          </p:tavLst>
                                        </p:anim>
                                        <p:anim calcmode="lin" valueType="num" p14:bounceEnd="45333">
                                          <p:cBhvr additive="base">
                                            <p:cTn id="28" dur="750" fill="hold"/>
                                            <p:tgtEl>
                                              <p:spTgt spid="34"/>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14:presetBounceEnd="45333">
                                      <p:stCondLst>
                                        <p:cond delay="750"/>
                                      </p:stCondLst>
                                      <p:childTnLst>
                                        <p:set>
                                          <p:cBhvr>
                                            <p:cTn id="30" dur="1" fill="hold">
                                              <p:stCondLst>
                                                <p:cond delay="0"/>
                                              </p:stCondLst>
                                            </p:cTn>
                                            <p:tgtEl>
                                              <p:spTgt spid="39"/>
                                            </p:tgtEl>
                                            <p:attrNameLst>
                                              <p:attrName>style.visibility</p:attrName>
                                            </p:attrNameLst>
                                          </p:cBhvr>
                                          <p:to>
                                            <p:strVal val="visible"/>
                                          </p:to>
                                        </p:set>
                                        <p:anim calcmode="lin" valueType="num" p14:bounceEnd="45333">
                                          <p:cBhvr additive="base">
                                            <p:cTn id="31" dur="750" fill="hold"/>
                                            <p:tgtEl>
                                              <p:spTgt spid="39"/>
                                            </p:tgtEl>
                                            <p:attrNameLst>
                                              <p:attrName>ppt_x</p:attrName>
                                            </p:attrNameLst>
                                          </p:cBhvr>
                                          <p:tavLst>
                                            <p:tav tm="0">
                                              <p:val>
                                                <p:strVal val="0-#ppt_w/2"/>
                                              </p:val>
                                            </p:tav>
                                            <p:tav tm="100000">
                                              <p:val>
                                                <p:strVal val="#ppt_x"/>
                                              </p:val>
                                            </p:tav>
                                          </p:tavLst>
                                        </p:anim>
                                        <p:anim calcmode="lin" valueType="num" p14:bounceEnd="45333">
                                          <p:cBhvr additive="base">
                                            <p:cTn id="32" dur="750" fill="hold"/>
                                            <p:tgtEl>
                                              <p:spTgt spid="39"/>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wipe(left)">
                                          <p:cBhvr>
                                            <p:cTn id="36" dur="500"/>
                                            <p:tgtEl>
                                              <p:spTgt spid="26"/>
                                            </p:tgtEl>
                                          </p:cBhvr>
                                        </p:animEffect>
                                      </p:childTnLst>
                                    </p:cTn>
                                  </p:par>
                                  <p:par>
                                    <p:cTn id="37" presetID="22" presetClass="entr" presetSubtype="8" fill="hold" grpId="0" nodeType="withEffect">
                                      <p:stCondLst>
                                        <p:cond delay="25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500"/>
                                            <p:tgtEl>
                                              <p:spTgt spid="27"/>
                                            </p:tgtEl>
                                          </p:cBhvr>
                                        </p:animEffect>
                                      </p:childTnLst>
                                    </p:cTn>
                                  </p:par>
                                  <p:par>
                                    <p:cTn id="40" presetID="22" presetClass="entr" presetSubtype="8" fill="hold" grpId="0" nodeType="withEffect">
                                      <p:stCondLst>
                                        <p:cond delay="500"/>
                                      </p:stCondLst>
                                      <p:childTnLst>
                                        <p:set>
                                          <p:cBhvr>
                                            <p:cTn id="41" dur="1" fill="hold">
                                              <p:stCondLst>
                                                <p:cond delay="0"/>
                                              </p:stCondLst>
                                            </p:cTn>
                                            <p:tgtEl>
                                              <p:spTgt spid="28"/>
                                            </p:tgtEl>
                                            <p:attrNameLst>
                                              <p:attrName>style.visibility</p:attrName>
                                            </p:attrNameLst>
                                          </p:cBhvr>
                                          <p:to>
                                            <p:strVal val="visible"/>
                                          </p:to>
                                        </p:set>
                                        <p:animEffect transition="in" filter="wipe(left)">
                                          <p:cBhvr>
                                            <p:cTn id="42" dur="500"/>
                                            <p:tgtEl>
                                              <p:spTgt spid="28"/>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randombar(horizontal)">
                                          <p:cBhvr>
                                            <p:cTn id="47" dur="500"/>
                                            <p:tgtEl>
                                              <p:spTgt spid="45"/>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randombar(horizontal)">
                                          <p:cBhvr>
                                            <p:cTn id="52" dur="500"/>
                                            <p:tgtEl>
                                              <p:spTgt spid="46"/>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grpId="0" nodeType="click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randombar(horizontal)">
                                          <p:cBhvr>
                                            <p:cTn id="57" dur="500"/>
                                            <p:tgtEl>
                                              <p:spTgt spid="47"/>
                                            </p:tgtEl>
                                          </p:cBhvr>
                                        </p:animEffect>
                                      </p:childTnLst>
                                    </p:cTn>
                                  </p:par>
                                </p:childTnLst>
                              </p:cTn>
                            </p:par>
                          </p:childTnLst>
                        </p:cTn>
                      </p:par>
                      <p:par>
                        <p:cTn id="58" fill="hold">
                          <p:stCondLst>
                            <p:cond delay="indefinite"/>
                          </p:stCondLst>
                          <p:childTnLst>
                            <p:par>
                              <p:cTn id="59" fill="hold">
                                <p:stCondLst>
                                  <p:cond delay="0"/>
                                </p:stCondLst>
                                <p:childTnLst>
                                  <p:par>
                                    <p:cTn id="60" presetID="14" presetClass="entr" presetSubtype="10" fill="hold" grpId="0" nodeType="clickEffect">
                                      <p:stCondLst>
                                        <p:cond delay="0"/>
                                      </p:stCondLst>
                                      <p:childTnLst>
                                        <p:set>
                                          <p:cBhvr>
                                            <p:cTn id="61" dur="1" fill="hold">
                                              <p:stCondLst>
                                                <p:cond delay="0"/>
                                              </p:stCondLst>
                                            </p:cTn>
                                            <p:tgtEl>
                                              <p:spTgt spid="48"/>
                                            </p:tgtEl>
                                            <p:attrNameLst>
                                              <p:attrName>style.visibility</p:attrName>
                                            </p:attrNameLst>
                                          </p:cBhvr>
                                          <p:to>
                                            <p:strVal val="visible"/>
                                          </p:to>
                                        </p:set>
                                        <p:animEffect transition="in" filter="randombar(horizontal)">
                                          <p:cBhvr>
                                            <p:cTn id="62" dur="500"/>
                                            <p:tgtEl>
                                              <p:spTgt spid="48"/>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49"/>
                                            </p:tgtEl>
                                            <p:attrNameLst>
                                              <p:attrName>style.visibility</p:attrName>
                                            </p:attrNameLst>
                                          </p:cBhvr>
                                          <p:to>
                                            <p:strVal val="visible"/>
                                          </p:to>
                                        </p:set>
                                        <p:animEffect transition="in" filter="wipe(down)">
                                          <p:cBhvr>
                                            <p:cTn id="67"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45" grpId="0"/>
          <p:bldP spid="46" grpId="0"/>
          <p:bldP spid="47" grpId="0"/>
          <p:bldP spid="48" grpId="0"/>
          <p:bldP spid="49" grpId="0"/>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2"/>
                                            </p:tgtEl>
                                            <p:attrNameLst>
                                              <p:attrName>ppt_y</p:attrName>
                                            </p:attrNameLst>
                                          </p:cBhvr>
                                          <p:tavLst>
                                            <p:tav tm="0">
                                              <p:val>
                                                <p:strVal val="#ppt_y"/>
                                              </p:val>
                                            </p:tav>
                                            <p:tav tm="100000">
                                              <p:val>
                                                <p:strVal val="#ppt_y"/>
                                              </p:val>
                                            </p:tav>
                                          </p:tavLst>
                                        </p:anim>
                                        <p:anim calcmode="lin" valueType="num">
                                          <p:cBhvr>
                                            <p:cTn id="9" dur="5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2"/>
                                            </p:tgtEl>
                                          </p:cBhvr>
                                        </p:animEffect>
                                      </p:childTnLst>
                                    </p:cTn>
                                  </p:par>
                                  <p:par>
                                    <p:cTn id="12" presetID="12" presetClass="entr" presetSubtype="4" fill="hold" nodeType="withEffect">
                                      <p:stCondLst>
                                        <p:cond delay="500"/>
                                      </p:stCondLst>
                                      <p:childTnLst>
                                        <p:set>
                                          <p:cBhvr>
                                            <p:cTn id="13" dur="1" fill="hold">
                                              <p:stCondLst>
                                                <p:cond delay="0"/>
                                              </p:stCondLst>
                                            </p:cTn>
                                            <p:tgtEl>
                                              <p:spTgt spid="44"/>
                                            </p:tgtEl>
                                            <p:attrNameLst>
                                              <p:attrName>style.visibility</p:attrName>
                                            </p:attrNameLst>
                                          </p:cBhvr>
                                          <p:to>
                                            <p:strVal val="visible"/>
                                          </p:to>
                                        </p:set>
                                        <p:anim calcmode="lin" valueType="num">
                                          <p:cBhvr additive="base">
                                            <p:cTn id="14" dur="500"/>
                                            <p:tgtEl>
                                              <p:spTgt spid="44"/>
                                            </p:tgtEl>
                                            <p:attrNameLst>
                                              <p:attrName>ppt_y</p:attrName>
                                            </p:attrNameLst>
                                          </p:cBhvr>
                                          <p:tavLst>
                                            <p:tav tm="0">
                                              <p:val>
                                                <p:strVal val="#ppt_y+#ppt_h*1.125000"/>
                                              </p:val>
                                            </p:tav>
                                            <p:tav tm="100000">
                                              <p:val>
                                                <p:strVal val="#ppt_y"/>
                                              </p:val>
                                            </p:tav>
                                          </p:tavLst>
                                        </p:anim>
                                        <p:animEffect transition="in" filter="wipe(up)">
                                          <p:cBhvr>
                                            <p:cTn id="15" dur="500"/>
                                            <p:tgtEl>
                                              <p:spTgt spid="44"/>
                                            </p:tgtEl>
                                          </p:cBhvr>
                                        </p:animEffect>
                                      </p:childTnLst>
                                    </p:cTn>
                                  </p:par>
                                </p:childTnLst>
                              </p:cTn>
                            </p:par>
                            <p:par>
                              <p:cTn id="16" fill="hold">
                                <p:stCondLst>
                                  <p:cond delay="1000"/>
                                </p:stCondLst>
                                <p:childTnLst>
                                  <p:par>
                                    <p:cTn id="17" presetID="2" presetClass="entr" presetSubtype="8"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750" fill="hold"/>
                                            <p:tgtEl>
                                              <p:spTgt spid="21"/>
                                            </p:tgtEl>
                                            <p:attrNameLst>
                                              <p:attrName>ppt_x</p:attrName>
                                            </p:attrNameLst>
                                          </p:cBhvr>
                                          <p:tavLst>
                                            <p:tav tm="0">
                                              <p:val>
                                                <p:strVal val="0-#ppt_w/2"/>
                                              </p:val>
                                            </p:tav>
                                            <p:tav tm="100000">
                                              <p:val>
                                                <p:strVal val="#ppt_x"/>
                                              </p:val>
                                            </p:tav>
                                          </p:tavLst>
                                        </p:anim>
                                        <p:anim calcmode="lin" valueType="num">
                                          <p:cBhvr additive="base">
                                            <p:cTn id="20" dur="750" fill="hold"/>
                                            <p:tgtEl>
                                              <p:spTgt spid="2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2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750" fill="hold"/>
                                            <p:tgtEl>
                                              <p:spTgt spid="29"/>
                                            </p:tgtEl>
                                            <p:attrNameLst>
                                              <p:attrName>ppt_x</p:attrName>
                                            </p:attrNameLst>
                                          </p:cBhvr>
                                          <p:tavLst>
                                            <p:tav tm="0">
                                              <p:val>
                                                <p:strVal val="0-#ppt_w/2"/>
                                              </p:val>
                                            </p:tav>
                                            <p:tav tm="100000">
                                              <p:val>
                                                <p:strVal val="#ppt_x"/>
                                              </p:val>
                                            </p:tav>
                                          </p:tavLst>
                                        </p:anim>
                                        <p:anim calcmode="lin" valueType="num">
                                          <p:cBhvr additive="base">
                                            <p:cTn id="24" dur="75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750" fill="hold"/>
                                            <p:tgtEl>
                                              <p:spTgt spid="34"/>
                                            </p:tgtEl>
                                            <p:attrNameLst>
                                              <p:attrName>ppt_x</p:attrName>
                                            </p:attrNameLst>
                                          </p:cBhvr>
                                          <p:tavLst>
                                            <p:tav tm="0">
                                              <p:val>
                                                <p:strVal val="0-#ppt_w/2"/>
                                              </p:val>
                                            </p:tav>
                                            <p:tav tm="100000">
                                              <p:val>
                                                <p:strVal val="#ppt_x"/>
                                              </p:val>
                                            </p:tav>
                                          </p:tavLst>
                                        </p:anim>
                                        <p:anim calcmode="lin" valueType="num">
                                          <p:cBhvr additive="base">
                                            <p:cTn id="28" dur="750" fill="hold"/>
                                            <p:tgtEl>
                                              <p:spTgt spid="34"/>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75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750" fill="hold"/>
                                            <p:tgtEl>
                                              <p:spTgt spid="39"/>
                                            </p:tgtEl>
                                            <p:attrNameLst>
                                              <p:attrName>ppt_x</p:attrName>
                                            </p:attrNameLst>
                                          </p:cBhvr>
                                          <p:tavLst>
                                            <p:tav tm="0">
                                              <p:val>
                                                <p:strVal val="0-#ppt_w/2"/>
                                              </p:val>
                                            </p:tav>
                                            <p:tav tm="100000">
                                              <p:val>
                                                <p:strVal val="#ppt_x"/>
                                              </p:val>
                                            </p:tav>
                                          </p:tavLst>
                                        </p:anim>
                                        <p:anim calcmode="lin" valueType="num">
                                          <p:cBhvr additive="base">
                                            <p:cTn id="32" dur="750" fill="hold"/>
                                            <p:tgtEl>
                                              <p:spTgt spid="39"/>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wipe(left)">
                                          <p:cBhvr>
                                            <p:cTn id="36" dur="500"/>
                                            <p:tgtEl>
                                              <p:spTgt spid="26"/>
                                            </p:tgtEl>
                                          </p:cBhvr>
                                        </p:animEffect>
                                      </p:childTnLst>
                                    </p:cTn>
                                  </p:par>
                                  <p:par>
                                    <p:cTn id="37" presetID="22" presetClass="entr" presetSubtype="8" fill="hold" grpId="0" nodeType="withEffect">
                                      <p:stCondLst>
                                        <p:cond delay="25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500"/>
                                            <p:tgtEl>
                                              <p:spTgt spid="27"/>
                                            </p:tgtEl>
                                          </p:cBhvr>
                                        </p:animEffect>
                                      </p:childTnLst>
                                    </p:cTn>
                                  </p:par>
                                  <p:par>
                                    <p:cTn id="40" presetID="22" presetClass="entr" presetSubtype="8" fill="hold" grpId="0" nodeType="withEffect">
                                      <p:stCondLst>
                                        <p:cond delay="500"/>
                                      </p:stCondLst>
                                      <p:childTnLst>
                                        <p:set>
                                          <p:cBhvr>
                                            <p:cTn id="41" dur="1" fill="hold">
                                              <p:stCondLst>
                                                <p:cond delay="0"/>
                                              </p:stCondLst>
                                            </p:cTn>
                                            <p:tgtEl>
                                              <p:spTgt spid="28"/>
                                            </p:tgtEl>
                                            <p:attrNameLst>
                                              <p:attrName>style.visibility</p:attrName>
                                            </p:attrNameLst>
                                          </p:cBhvr>
                                          <p:to>
                                            <p:strVal val="visible"/>
                                          </p:to>
                                        </p:set>
                                        <p:animEffect transition="in" filter="wipe(left)">
                                          <p:cBhvr>
                                            <p:cTn id="42" dur="500"/>
                                            <p:tgtEl>
                                              <p:spTgt spid="28"/>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randombar(horizontal)">
                                          <p:cBhvr>
                                            <p:cTn id="47" dur="500"/>
                                            <p:tgtEl>
                                              <p:spTgt spid="45"/>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randombar(horizontal)">
                                          <p:cBhvr>
                                            <p:cTn id="52" dur="500"/>
                                            <p:tgtEl>
                                              <p:spTgt spid="46"/>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grpId="0" nodeType="click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randombar(horizontal)">
                                          <p:cBhvr>
                                            <p:cTn id="57" dur="500"/>
                                            <p:tgtEl>
                                              <p:spTgt spid="47"/>
                                            </p:tgtEl>
                                          </p:cBhvr>
                                        </p:animEffect>
                                      </p:childTnLst>
                                    </p:cTn>
                                  </p:par>
                                </p:childTnLst>
                              </p:cTn>
                            </p:par>
                          </p:childTnLst>
                        </p:cTn>
                      </p:par>
                      <p:par>
                        <p:cTn id="58" fill="hold">
                          <p:stCondLst>
                            <p:cond delay="indefinite"/>
                          </p:stCondLst>
                          <p:childTnLst>
                            <p:par>
                              <p:cTn id="59" fill="hold">
                                <p:stCondLst>
                                  <p:cond delay="0"/>
                                </p:stCondLst>
                                <p:childTnLst>
                                  <p:par>
                                    <p:cTn id="60" presetID="14" presetClass="entr" presetSubtype="10" fill="hold" grpId="0" nodeType="clickEffect">
                                      <p:stCondLst>
                                        <p:cond delay="0"/>
                                      </p:stCondLst>
                                      <p:childTnLst>
                                        <p:set>
                                          <p:cBhvr>
                                            <p:cTn id="61" dur="1" fill="hold">
                                              <p:stCondLst>
                                                <p:cond delay="0"/>
                                              </p:stCondLst>
                                            </p:cTn>
                                            <p:tgtEl>
                                              <p:spTgt spid="48"/>
                                            </p:tgtEl>
                                            <p:attrNameLst>
                                              <p:attrName>style.visibility</p:attrName>
                                            </p:attrNameLst>
                                          </p:cBhvr>
                                          <p:to>
                                            <p:strVal val="visible"/>
                                          </p:to>
                                        </p:set>
                                        <p:animEffect transition="in" filter="randombar(horizontal)">
                                          <p:cBhvr>
                                            <p:cTn id="62" dur="500"/>
                                            <p:tgtEl>
                                              <p:spTgt spid="48"/>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49"/>
                                            </p:tgtEl>
                                            <p:attrNameLst>
                                              <p:attrName>style.visibility</p:attrName>
                                            </p:attrNameLst>
                                          </p:cBhvr>
                                          <p:to>
                                            <p:strVal val="visible"/>
                                          </p:to>
                                        </p:set>
                                        <p:animEffect transition="in" filter="wipe(down)">
                                          <p:cBhvr>
                                            <p:cTn id="67"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45" grpId="0"/>
          <p:bldP spid="46" grpId="0"/>
          <p:bldP spid="47" grpId="0"/>
          <p:bldP spid="48" grpId="0"/>
          <p:bldP spid="49" grpId="0"/>
          <p:bldP spid="52"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MH_Picture_3"/>
          <p:cNvSpPr/>
          <p:nvPr>
            <p:custDataLst>
              <p:tags r:id="rId1"/>
            </p:custDataLst>
          </p:nvPr>
        </p:nvSpPr>
        <p:spPr>
          <a:xfrm>
            <a:off x="5137033" y="3585606"/>
            <a:ext cx="3513139" cy="2906712"/>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w="31750">
            <a:solidFill>
              <a:srgbClr val="FFFFFF"/>
            </a:solidFill>
          </a:ln>
          <a:effectLst>
            <a:outerShdw blurRad="38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MH_Picture_1"/>
          <p:cNvSpPr/>
          <p:nvPr>
            <p:custDataLst>
              <p:tags r:id="rId2"/>
            </p:custDataLst>
          </p:nvPr>
        </p:nvSpPr>
        <p:spPr>
          <a:xfrm>
            <a:off x="3903549" y="1325006"/>
            <a:ext cx="2903537" cy="2336800"/>
          </a:xfrm>
          <a:prstGeom prst="rect">
            <a:avLst/>
          </a:prstGeom>
          <a:blipFill dpi="0" rotWithShape="1">
            <a:blip r:embed="rId7" cstate="email">
              <a:extLst>
                <a:ext uri="{28A0092B-C50C-407E-A947-70E740481C1C}">
                  <a14:useLocalDpi xmlns:a14="http://schemas.microsoft.com/office/drawing/2010/main"/>
                </a:ext>
              </a:extLst>
            </a:blip>
            <a:srcRect/>
            <a:stretch>
              <a:fillRect/>
            </a:stretch>
          </a:blipFill>
          <a:ln w="31750">
            <a:solidFill>
              <a:srgbClr val="FFFFFF"/>
            </a:solidFill>
          </a:ln>
          <a:effectLst>
            <a:outerShdw blurRad="38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MH_Picture_2"/>
          <p:cNvSpPr/>
          <p:nvPr>
            <p:custDataLst>
              <p:tags r:id="rId3"/>
            </p:custDataLst>
          </p:nvPr>
        </p:nvSpPr>
        <p:spPr>
          <a:xfrm>
            <a:off x="3244736" y="3253818"/>
            <a:ext cx="2322513" cy="1868488"/>
          </a:xfrm>
          <a:prstGeom prst="rect">
            <a:avLst/>
          </a:prstGeom>
          <a:blipFill dpi="0" rotWithShape="1">
            <a:blip r:embed="rId8" cstate="email">
              <a:extLst>
                <a:ext uri="{28A0092B-C50C-407E-A947-70E740481C1C}">
                  <a14:useLocalDpi xmlns:a14="http://schemas.microsoft.com/office/drawing/2010/main"/>
                </a:ext>
              </a:extLst>
            </a:blip>
            <a:srcRect/>
            <a:stretch>
              <a:fillRect/>
            </a:stretch>
          </a:blipFill>
          <a:ln w="31750">
            <a:solidFill>
              <a:srgbClr val="FFFFFF"/>
            </a:solidFill>
          </a:ln>
          <a:effectLst>
            <a:outerShdw blurRad="38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文本框 16"/>
          <p:cNvSpPr txBox="1"/>
          <p:nvPr/>
        </p:nvSpPr>
        <p:spPr>
          <a:xfrm>
            <a:off x="8863266" y="4254211"/>
            <a:ext cx="3328735" cy="2086725"/>
          </a:xfrm>
          <a:prstGeom prst="rect">
            <a:avLst/>
          </a:prstGeom>
          <a:noFill/>
        </p:spPr>
        <p:txBody>
          <a:bodyPr wrap="square" rtlCol="0">
            <a:spAutoFit/>
          </a:bodyPr>
          <a:lstStyle/>
          <a:p>
            <a:pPr>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内容在此添加内容在此添加内容在此添加内容在此添加内容在此添加内容内容在此添加内容在此添加内容在此添加内容在此添加内容在此添加内容</a:t>
            </a:r>
          </a:p>
          <a:p>
            <a:pPr>
              <a:lnSpc>
                <a:spcPct val="120000"/>
              </a:lnSpc>
            </a:pPr>
            <a:endPar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a:p>
            <a:pPr>
              <a:lnSpc>
                <a:spcPct val="120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p:txBody>
      </p:sp>
      <p:sp>
        <p:nvSpPr>
          <p:cNvPr id="18" name="文本框 17"/>
          <p:cNvSpPr txBox="1"/>
          <p:nvPr/>
        </p:nvSpPr>
        <p:spPr>
          <a:xfrm>
            <a:off x="-568" y="3516596"/>
            <a:ext cx="3328735" cy="2086725"/>
          </a:xfrm>
          <a:prstGeom prst="rect">
            <a:avLst/>
          </a:prstGeom>
          <a:noFill/>
        </p:spPr>
        <p:txBody>
          <a:bodyPr wrap="square" rtlCol="0">
            <a:spAutoFit/>
          </a:bodyPr>
          <a:lstStyle/>
          <a:p>
            <a:pPr>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内容在此添加内容在此添加内容在此添加内容在此添加内容在此添加内容内容在此添加内容在此添加内容在此添加内容在此添加内容在此添加内容</a:t>
            </a:r>
          </a:p>
          <a:p>
            <a:pPr>
              <a:lnSpc>
                <a:spcPct val="120000"/>
              </a:lnSpc>
            </a:pPr>
            <a:endPar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a:p>
            <a:pPr>
              <a:lnSpc>
                <a:spcPct val="120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p:txBody>
      </p:sp>
      <p:sp>
        <p:nvSpPr>
          <p:cNvPr id="19" name="文本框 18"/>
          <p:cNvSpPr txBox="1"/>
          <p:nvPr/>
        </p:nvSpPr>
        <p:spPr>
          <a:xfrm>
            <a:off x="6951585" y="1561428"/>
            <a:ext cx="3328735" cy="2086725"/>
          </a:xfrm>
          <a:prstGeom prst="rect">
            <a:avLst/>
          </a:prstGeom>
          <a:noFill/>
        </p:spPr>
        <p:txBody>
          <a:bodyPr wrap="square" rtlCol="0">
            <a:spAutoFit/>
          </a:bodyPr>
          <a:lstStyle/>
          <a:p>
            <a:pPr>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内容在此添加内容在此添加内容在此添加内容在此添加内容在此添加内容内容在此添加内容在此添加内容在此添加内容在此添加内容在此添加内容</a:t>
            </a:r>
          </a:p>
          <a:p>
            <a:pPr>
              <a:lnSpc>
                <a:spcPct val="120000"/>
              </a:lnSpc>
            </a:pPr>
            <a:endPar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a:p>
            <a:pPr>
              <a:lnSpc>
                <a:spcPct val="120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p:txBody>
      </p:sp>
      <p:sp>
        <p:nvSpPr>
          <p:cNvPr id="20" name="文本框 19"/>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cxnSp>
        <p:nvCxnSpPr>
          <p:cNvPr id="21" name="直接连接符 20"/>
          <p:cNvCxnSpPr/>
          <p:nvPr/>
        </p:nvCxnSpPr>
        <p:spPr>
          <a:xfrm>
            <a:off x="1374020" y="808869"/>
            <a:ext cx="10817981" cy="0"/>
          </a:xfrm>
          <a:prstGeom prst="line">
            <a:avLst/>
          </a:prstGeom>
          <a:ln w="12700">
            <a:solidFill>
              <a:srgbClr val="04447F"/>
            </a:solidFill>
            <a:prstDash val="solid"/>
          </a:ln>
        </p:spPr>
        <p:style>
          <a:lnRef idx="1">
            <a:schemeClr val="accent1"/>
          </a:lnRef>
          <a:fillRef idx="0">
            <a:schemeClr val="accent1"/>
          </a:fillRef>
          <a:effectRef idx="0">
            <a:schemeClr val="accent1"/>
          </a:effectRef>
          <a:fontRef idx="minor">
            <a:schemeClr val="tx1"/>
          </a:fontRef>
        </p:style>
      </p:cxnSp>
      <p:sp>
        <p:nvSpPr>
          <p:cNvPr id="22" name="标题 1"/>
          <p:cNvSpPr txBox="1">
            <a:spLocks/>
          </p:cNvSpPr>
          <p:nvPr/>
        </p:nvSpPr>
        <p:spPr>
          <a:xfrm>
            <a:off x="10986413" y="427358"/>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b="1" kern="0" dirty="0" smtClean="0">
                <a:solidFill>
                  <a:schemeClr val="tx1">
                    <a:lumMod val="75000"/>
                    <a:lumOff val="25000"/>
                  </a:schemeClr>
                </a:solidFill>
              </a:rPr>
              <a:t>公司名称</a:t>
            </a:r>
            <a:endParaRPr lang="zh-CN" altLang="en-US" b="1" kern="0" dirty="0">
              <a:solidFill>
                <a:schemeClr val="tx1">
                  <a:lumMod val="75000"/>
                  <a:lumOff val="25000"/>
                </a:schemeClr>
              </a:solidFill>
            </a:endParaRPr>
          </a:p>
        </p:txBody>
      </p:sp>
      <p:sp>
        <p:nvSpPr>
          <p:cNvPr id="23" name="标题 1"/>
          <p:cNvSpPr txBox="1">
            <a:spLocks/>
          </p:cNvSpPr>
          <p:nvPr/>
        </p:nvSpPr>
        <p:spPr>
          <a:xfrm>
            <a:off x="1674861" y="329004"/>
            <a:ext cx="1985163"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400" b="1" kern="0" dirty="0" smtClean="0">
                <a:solidFill>
                  <a:srgbClr val="BF1347"/>
                </a:solidFill>
              </a:rPr>
              <a:t>点击输入标题</a:t>
            </a:r>
            <a:endParaRPr lang="zh-CN" altLang="en-US" sz="2400" b="1" kern="0" dirty="0">
              <a:solidFill>
                <a:srgbClr val="BF1347"/>
              </a:solidFill>
            </a:endParaRPr>
          </a:p>
        </p:txBody>
      </p:sp>
      <p:sp>
        <p:nvSpPr>
          <p:cNvPr id="24" name="标题 1"/>
          <p:cNvSpPr txBox="1">
            <a:spLocks/>
          </p:cNvSpPr>
          <p:nvPr/>
        </p:nvSpPr>
        <p:spPr>
          <a:xfrm>
            <a:off x="0" y="287724"/>
            <a:ext cx="1501056"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en-US" altLang="zh-CN" sz="3600" b="1" kern="0" dirty="0" smtClean="0">
                <a:solidFill>
                  <a:srgbClr val="BF1347"/>
                </a:solidFill>
              </a:rPr>
              <a:t>LOGO</a:t>
            </a:r>
            <a:endParaRPr lang="zh-CN" altLang="en-US" sz="3600" b="1" kern="0" dirty="0">
              <a:solidFill>
                <a:srgbClr val="BF1347"/>
              </a:solidFill>
            </a:endParaRPr>
          </a:p>
        </p:txBody>
      </p:sp>
    </p:spTree>
    <p:extLst>
      <p:ext uri="{BB962C8B-B14F-4D97-AF65-F5344CB8AC3E}">
        <p14:creationId xmlns:p14="http://schemas.microsoft.com/office/powerpoint/2010/main" val="1867595837"/>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3"/>
                                        </p:tgtEl>
                                        <p:attrNameLst>
                                          <p:attrName>ppt_y</p:attrName>
                                        </p:attrNameLst>
                                      </p:cBhvr>
                                      <p:tavLst>
                                        <p:tav tm="0">
                                          <p:val>
                                            <p:strVal val="#ppt_y"/>
                                          </p:val>
                                        </p:tav>
                                        <p:tav tm="100000">
                                          <p:val>
                                            <p:strVal val="#ppt_y"/>
                                          </p:val>
                                        </p:tav>
                                      </p:tavLst>
                                    </p:anim>
                                    <p:anim calcmode="lin" valueType="num">
                                      <p:cBhvr>
                                        <p:cTn id="9"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3"/>
                                        </p:tgtEl>
                                      </p:cBhvr>
                                    </p:animEffect>
                                  </p:childTnLst>
                                </p:cTn>
                              </p:par>
                            </p:childTnLst>
                          </p:cTn>
                        </p:par>
                        <p:par>
                          <p:cTn id="12" fill="hold">
                            <p:stCondLst>
                              <p:cond delay="750"/>
                            </p:stCondLst>
                            <p:childTnLst>
                              <p:par>
                                <p:cTn id="13" presetID="2" presetClass="entr" presetSubtype="2"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1250"/>
                            </p:stCondLst>
                            <p:childTnLst>
                              <p:par>
                                <p:cTn id="18" presetID="47" presetClass="entr" presetSubtype="0"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50"/>
                                        <p:tgtEl>
                                          <p:spTgt spid="16"/>
                                        </p:tgtEl>
                                      </p:cBhvr>
                                    </p:animEffect>
                                    <p:anim calcmode="lin" valueType="num">
                                      <p:cBhvr>
                                        <p:cTn id="21" dur="750" fill="hold"/>
                                        <p:tgtEl>
                                          <p:spTgt spid="16"/>
                                        </p:tgtEl>
                                        <p:attrNameLst>
                                          <p:attrName>ppt_x</p:attrName>
                                        </p:attrNameLst>
                                      </p:cBhvr>
                                      <p:tavLst>
                                        <p:tav tm="0">
                                          <p:val>
                                            <p:strVal val="#ppt_x"/>
                                          </p:val>
                                        </p:tav>
                                        <p:tav tm="100000">
                                          <p:val>
                                            <p:strVal val="#ppt_x"/>
                                          </p:val>
                                        </p:tav>
                                      </p:tavLst>
                                    </p:anim>
                                    <p:anim calcmode="lin" valueType="num">
                                      <p:cBhvr>
                                        <p:cTn id="22" dur="750" fill="hold"/>
                                        <p:tgtEl>
                                          <p:spTgt spid="1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750"/>
                                        <p:tgtEl>
                                          <p:spTgt spid="15"/>
                                        </p:tgtEl>
                                      </p:cBhvr>
                                    </p:animEffect>
                                    <p:anim calcmode="lin" valueType="num">
                                      <p:cBhvr>
                                        <p:cTn id="26" dur="750" fill="hold"/>
                                        <p:tgtEl>
                                          <p:spTgt spid="15"/>
                                        </p:tgtEl>
                                        <p:attrNameLst>
                                          <p:attrName>ppt_x</p:attrName>
                                        </p:attrNameLst>
                                      </p:cBhvr>
                                      <p:tavLst>
                                        <p:tav tm="0">
                                          <p:val>
                                            <p:strVal val="#ppt_x"/>
                                          </p:val>
                                        </p:tav>
                                        <p:tav tm="100000">
                                          <p:val>
                                            <p:strVal val="#ppt_x"/>
                                          </p:val>
                                        </p:tav>
                                      </p:tavLst>
                                    </p:anim>
                                    <p:anim calcmode="lin" valueType="num">
                                      <p:cBhvr>
                                        <p:cTn id="27" dur="75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6" presetClass="emph" presetSubtype="0" fill="hold" grpId="1" nodeType="afterEffect">
                                  <p:stCondLst>
                                    <p:cond delay="0"/>
                                  </p:stCondLst>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childTnLst>
                          </p:cTn>
                        </p:par>
                        <p:par>
                          <p:cTn id="32" fill="hold">
                            <p:stCondLst>
                              <p:cond delay="2500"/>
                            </p:stCondLst>
                            <p:childTnLst>
                              <p:par>
                                <p:cTn id="33" presetID="26" presetClass="emph" presetSubtype="0" fill="hold" grpId="1" nodeType="afterEffect">
                                  <p:stCondLst>
                                    <p:cond delay="0"/>
                                  </p:stCondLst>
                                  <p:childTnLst>
                                    <p:animEffect transition="out" filter="fade">
                                      <p:cBhvr>
                                        <p:cTn id="34" dur="500" tmFilter="0, 0; .2, .5; .8, .5; 1, 0"/>
                                        <p:tgtEl>
                                          <p:spTgt spid="16"/>
                                        </p:tgtEl>
                                      </p:cBhvr>
                                    </p:animEffect>
                                    <p:animScale>
                                      <p:cBhvr>
                                        <p:cTn id="35" dur="250" autoRev="1" fill="hold"/>
                                        <p:tgtEl>
                                          <p:spTgt spid="16"/>
                                        </p:tgtEl>
                                      </p:cBhvr>
                                      <p:by x="105000" y="105000"/>
                                    </p:animScale>
                                  </p:childTnLst>
                                </p:cTn>
                              </p:par>
                            </p:childTnLst>
                          </p:cTn>
                        </p:par>
                        <p:par>
                          <p:cTn id="36" fill="hold">
                            <p:stCondLst>
                              <p:cond delay="3000"/>
                            </p:stCondLst>
                            <p:childTnLst>
                              <p:par>
                                <p:cTn id="37" presetID="26" presetClass="emph" presetSubtype="0" fill="hold" grpId="1" nodeType="afterEffect">
                                  <p:stCondLst>
                                    <p:cond delay="0"/>
                                  </p:stCondLst>
                                  <p:childTnLst>
                                    <p:animEffect transition="out" filter="fade">
                                      <p:cBhvr>
                                        <p:cTn id="38" dur="500" tmFilter="0, 0; .2, .5; .8, .5; 1, 0"/>
                                        <p:tgtEl>
                                          <p:spTgt spid="15"/>
                                        </p:tgtEl>
                                      </p:cBhvr>
                                    </p:animEffect>
                                    <p:animScale>
                                      <p:cBhvr>
                                        <p:cTn id="39" dur="250" autoRev="1" fill="hold"/>
                                        <p:tgtEl>
                                          <p:spTgt spid="15"/>
                                        </p:tgtEl>
                                      </p:cBhvr>
                                      <p:by x="105000" y="105000"/>
                                    </p:animScale>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grpId="0" nodeType="click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randombar(horizontal)">
                                      <p:cBhvr>
                                        <p:cTn id="44" dur="500"/>
                                        <p:tgtEl>
                                          <p:spTgt spid="17"/>
                                        </p:tgtEl>
                                      </p:cBhvr>
                                    </p:animEffect>
                                  </p:childTnLst>
                                </p:cTn>
                              </p:par>
                            </p:childTnLst>
                          </p:cTn>
                        </p:par>
                      </p:childTnLst>
                    </p:cTn>
                  </p:par>
                  <p:par>
                    <p:cTn id="45" fill="hold">
                      <p:stCondLst>
                        <p:cond delay="indefinite"/>
                      </p:stCondLst>
                      <p:childTnLst>
                        <p:par>
                          <p:cTn id="46" fill="hold">
                            <p:stCondLst>
                              <p:cond delay="0"/>
                            </p:stCondLst>
                            <p:childTnLst>
                              <p:par>
                                <p:cTn id="47" presetID="14" presetClass="entr" presetSubtype="10"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randombar(horizontal)">
                                      <p:cBhvr>
                                        <p:cTn id="49" dur="500"/>
                                        <p:tgtEl>
                                          <p:spTgt spid="18"/>
                                        </p:tgtEl>
                                      </p:cBhvr>
                                    </p:animEffect>
                                  </p:childTnLst>
                                </p:cTn>
                              </p:par>
                            </p:childTnLst>
                          </p:cTn>
                        </p:par>
                      </p:childTnLst>
                    </p:cTn>
                  </p:par>
                  <p:par>
                    <p:cTn id="50" fill="hold">
                      <p:stCondLst>
                        <p:cond delay="indefinite"/>
                      </p:stCondLst>
                      <p:childTnLst>
                        <p:par>
                          <p:cTn id="51" fill="hold">
                            <p:stCondLst>
                              <p:cond delay="0"/>
                            </p:stCondLst>
                            <p:childTnLst>
                              <p:par>
                                <p:cTn id="52" presetID="14" presetClass="entr" presetSubtype="10" fill="hold" grpId="0" nodeType="click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randombar(horizontal)">
                                      <p:cBhvr>
                                        <p:cTn id="54" dur="500"/>
                                        <p:tgtEl>
                                          <p:spTgt spid="19"/>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down)">
                                      <p:cBhvr>
                                        <p:cTn id="59"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animBg="1"/>
      <p:bldP spid="15" grpId="1" animBg="1"/>
      <p:bldP spid="16" grpId="0" animBg="1"/>
      <p:bldP spid="16" grpId="1" animBg="1"/>
      <p:bldP spid="17" grpId="0"/>
      <p:bldP spid="18" grpId="0"/>
      <p:bldP spid="19" grpId="0"/>
      <p:bldP spid="20" grpId="0"/>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图表 13"/>
          <p:cNvGraphicFramePr/>
          <p:nvPr>
            <p:extLst>
              <p:ext uri="{D42A27DB-BD31-4B8C-83A1-F6EECF244321}">
                <p14:modId xmlns:p14="http://schemas.microsoft.com/office/powerpoint/2010/main" val="3245604582"/>
              </p:ext>
            </p:extLst>
          </p:nvPr>
        </p:nvGraphicFramePr>
        <p:xfrm>
          <a:off x="1171370" y="1760694"/>
          <a:ext cx="3708605" cy="211534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图表 14"/>
          <p:cNvGraphicFramePr/>
          <p:nvPr>
            <p:extLst>
              <p:ext uri="{D42A27DB-BD31-4B8C-83A1-F6EECF244321}">
                <p14:modId xmlns:p14="http://schemas.microsoft.com/office/powerpoint/2010/main" val="233485417"/>
              </p:ext>
            </p:extLst>
          </p:nvPr>
        </p:nvGraphicFramePr>
        <p:xfrm>
          <a:off x="3289362" y="1760694"/>
          <a:ext cx="3708605" cy="211534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 name="图表 15"/>
          <p:cNvGraphicFramePr/>
          <p:nvPr>
            <p:extLst>
              <p:ext uri="{D42A27DB-BD31-4B8C-83A1-F6EECF244321}">
                <p14:modId xmlns:p14="http://schemas.microsoft.com/office/powerpoint/2010/main" val="566856413"/>
              </p:ext>
            </p:extLst>
          </p:nvPr>
        </p:nvGraphicFramePr>
        <p:xfrm>
          <a:off x="5407354" y="1760694"/>
          <a:ext cx="3708605" cy="211534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7" name="图表 16"/>
          <p:cNvGraphicFramePr/>
          <p:nvPr>
            <p:extLst>
              <p:ext uri="{D42A27DB-BD31-4B8C-83A1-F6EECF244321}">
                <p14:modId xmlns:p14="http://schemas.microsoft.com/office/powerpoint/2010/main" val="2013227778"/>
              </p:ext>
            </p:extLst>
          </p:nvPr>
        </p:nvGraphicFramePr>
        <p:xfrm>
          <a:off x="7525347" y="1760694"/>
          <a:ext cx="3708605" cy="2115346"/>
        </p:xfrm>
        <a:graphic>
          <a:graphicData uri="http://schemas.openxmlformats.org/drawingml/2006/chart">
            <c:chart xmlns:c="http://schemas.openxmlformats.org/drawingml/2006/chart" xmlns:r="http://schemas.openxmlformats.org/officeDocument/2006/relationships" r:id="rId6"/>
          </a:graphicData>
        </a:graphic>
      </p:graphicFrame>
      <p:sp>
        <p:nvSpPr>
          <p:cNvPr id="18" name="文本框 32"/>
          <p:cNvSpPr txBox="1"/>
          <p:nvPr/>
        </p:nvSpPr>
        <p:spPr>
          <a:xfrm>
            <a:off x="2266080" y="3814381"/>
            <a:ext cx="1131008" cy="455903"/>
          </a:xfrm>
          <a:prstGeom prst="rect">
            <a:avLst/>
          </a:prstGeom>
          <a:noFill/>
        </p:spPr>
        <p:txBody>
          <a:bodyPr wrap="square" lIns="90305" tIns="45153" rIns="90305" bIns="45153" rtlCol="0">
            <a:spAutoFit/>
          </a:bodyPr>
          <a:lstStyle/>
          <a:p>
            <a:pPr algn="ctr"/>
            <a:r>
              <a:rPr lang="en-US" altLang="zh-CN" sz="2370" dirty="0">
                <a:solidFill>
                  <a:srgbClr val="04447F"/>
                </a:solidFill>
                <a:ea typeface="微软雅黑" panose="020B0503020204020204" pitchFamily="34" charset="-122"/>
                <a:sym typeface="Arial" panose="020B0604020202020204" pitchFamily="34" charset="0"/>
              </a:rPr>
              <a:t>30</a:t>
            </a:r>
            <a:r>
              <a:rPr lang="en-US" altLang="zh-CN" sz="1580" dirty="0">
                <a:solidFill>
                  <a:srgbClr val="04447F"/>
                </a:solidFill>
                <a:ea typeface="微软雅黑" panose="020B0503020204020204" pitchFamily="34" charset="-122"/>
                <a:sym typeface="Arial" panose="020B0604020202020204" pitchFamily="34" charset="0"/>
              </a:rPr>
              <a:t>%</a:t>
            </a:r>
            <a:endParaRPr lang="zh-CN" altLang="en-US" sz="1448" dirty="0">
              <a:solidFill>
                <a:srgbClr val="04447F"/>
              </a:solidFill>
              <a:ea typeface="微软雅黑" panose="020B0503020204020204" pitchFamily="34" charset="-122"/>
              <a:sym typeface="Arial" panose="020B0604020202020204" pitchFamily="34" charset="0"/>
            </a:endParaRPr>
          </a:p>
        </p:txBody>
      </p:sp>
      <p:grpSp>
        <p:nvGrpSpPr>
          <p:cNvPr id="19" name="Group 8"/>
          <p:cNvGrpSpPr>
            <a:grpSpLocks noChangeAspect="1"/>
          </p:cNvGrpSpPr>
          <p:nvPr/>
        </p:nvGrpSpPr>
        <p:grpSpPr bwMode="auto">
          <a:xfrm>
            <a:off x="2747775" y="2538699"/>
            <a:ext cx="435071" cy="476718"/>
            <a:chOff x="3437" y="2282"/>
            <a:chExt cx="679" cy="744"/>
          </a:xfrm>
          <a:solidFill>
            <a:srgbClr val="04447F"/>
          </a:solidFill>
        </p:grpSpPr>
        <p:sp>
          <p:nvSpPr>
            <p:cNvPr id="20"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sp>
          <p:nvSpPr>
            <p:cNvPr id="21"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grpSp>
      <p:grpSp>
        <p:nvGrpSpPr>
          <p:cNvPr id="22" name="Group 13"/>
          <p:cNvGrpSpPr>
            <a:grpSpLocks noChangeAspect="1"/>
          </p:cNvGrpSpPr>
          <p:nvPr/>
        </p:nvGrpSpPr>
        <p:grpSpPr bwMode="auto">
          <a:xfrm>
            <a:off x="4834166" y="2540180"/>
            <a:ext cx="477084" cy="482718"/>
            <a:chOff x="2426" y="2781"/>
            <a:chExt cx="593" cy="600"/>
          </a:xfrm>
          <a:solidFill>
            <a:srgbClr val="BF1347"/>
          </a:solidFill>
        </p:grpSpPr>
        <p:sp>
          <p:nvSpPr>
            <p:cNvPr id="23"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sp>
          <p:nvSpPr>
            <p:cNvPr id="24"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grpSp>
      <p:grpSp>
        <p:nvGrpSpPr>
          <p:cNvPr id="25" name="Group 18"/>
          <p:cNvGrpSpPr>
            <a:grpSpLocks noChangeAspect="1"/>
          </p:cNvGrpSpPr>
          <p:nvPr/>
        </p:nvGrpSpPr>
        <p:grpSpPr bwMode="auto">
          <a:xfrm>
            <a:off x="6952956" y="2536166"/>
            <a:ext cx="495591" cy="461800"/>
            <a:chOff x="3802" y="2858"/>
            <a:chExt cx="616" cy="574"/>
          </a:xfrm>
          <a:solidFill>
            <a:srgbClr val="04447F"/>
          </a:solidFill>
        </p:grpSpPr>
        <p:sp>
          <p:nvSpPr>
            <p:cNvPr id="26"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sp>
          <p:nvSpPr>
            <p:cNvPr id="27"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sp>
          <p:nvSpPr>
            <p:cNvPr id="28"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sp>
          <p:nvSpPr>
            <p:cNvPr id="29"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sp>
          <p:nvSpPr>
            <p:cNvPr id="30"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grpSp>
      <p:grpSp>
        <p:nvGrpSpPr>
          <p:cNvPr id="31" name="Group 26"/>
          <p:cNvGrpSpPr>
            <a:grpSpLocks noChangeAspect="1"/>
          </p:cNvGrpSpPr>
          <p:nvPr/>
        </p:nvGrpSpPr>
        <p:grpSpPr bwMode="auto">
          <a:xfrm>
            <a:off x="8963255" y="2649795"/>
            <a:ext cx="705460" cy="349740"/>
            <a:chOff x="5676" y="2597"/>
            <a:chExt cx="1061" cy="526"/>
          </a:xfrm>
          <a:solidFill>
            <a:srgbClr val="BF1347"/>
          </a:solidFill>
        </p:grpSpPr>
        <p:sp>
          <p:nvSpPr>
            <p:cNvPr id="32"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sp>
          <p:nvSpPr>
            <p:cNvPr id="33"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sp>
          <p:nvSpPr>
            <p:cNvPr id="34"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sp>
          <p:nvSpPr>
            <p:cNvPr id="35"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sp>
          <p:nvSpPr>
            <p:cNvPr id="36"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sp>
          <p:nvSpPr>
            <p:cNvPr id="37"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sp>
          <p:nvSpPr>
            <p:cNvPr id="38"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sp>
          <p:nvSpPr>
            <p:cNvPr id="39"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sp>
          <p:nvSpPr>
            <p:cNvPr id="40"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sp>
          <p:nvSpPr>
            <p:cNvPr id="41"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sp>
          <p:nvSpPr>
            <p:cNvPr id="42"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sp>
          <p:nvSpPr>
            <p:cNvPr id="43"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sp>
          <p:nvSpPr>
            <p:cNvPr id="44"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sp>
          <p:nvSpPr>
            <p:cNvPr id="45"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sp>
          <p:nvSpPr>
            <p:cNvPr id="46"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370">
                <a:solidFill>
                  <a:prstClr val="black"/>
                </a:solidFill>
                <a:ea typeface="微软雅黑" panose="020B0503020204020204" pitchFamily="34" charset="-122"/>
                <a:sym typeface="Arial" panose="020B0604020202020204" pitchFamily="34" charset="0"/>
              </a:endParaRPr>
            </a:p>
          </p:txBody>
        </p:sp>
      </p:grpSp>
      <p:sp>
        <p:nvSpPr>
          <p:cNvPr id="47" name="文本框 73"/>
          <p:cNvSpPr txBox="1"/>
          <p:nvPr/>
        </p:nvSpPr>
        <p:spPr>
          <a:xfrm>
            <a:off x="4379917" y="3814381"/>
            <a:ext cx="1131008" cy="455903"/>
          </a:xfrm>
          <a:prstGeom prst="rect">
            <a:avLst/>
          </a:prstGeom>
          <a:noFill/>
        </p:spPr>
        <p:txBody>
          <a:bodyPr wrap="square" lIns="90305" tIns="45153" rIns="90305" bIns="45153" rtlCol="0">
            <a:spAutoFit/>
          </a:bodyPr>
          <a:lstStyle/>
          <a:p>
            <a:pPr algn="ctr"/>
            <a:r>
              <a:rPr lang="en-US" altLang="zh-CN" sz="2370" dirty="0">
                <a:solidFill>
                  <a:srgbClr val="BF1347"/>
                </a:solidFill>
                <a:ea typeface="微软雅黑" panose="020B0503020204020204" pitchFamily="34" charset="-122"/>
                <a:sym typeface="Arial" panose="020B0604020202020204" pitchFamily="34" charset="0"/>
              </a:rPr>
              <a:t>50</a:t>
            </a:r>
            <a:r>
              <a:rPr lang="en-US" altLang="zh-CN" sz="1580" dirty="0">
                <a:solidFill>
                  <a:srgbClr val="BF1347"/>
                </a:solidFill>
                <a:ea typeface="微软雅黑" panose="020B0503020204020204" pitchFamily="34" charset="-122"/>
                <a:sym typeface="Arial" panose="020B0604020202020204" pitchFamily="34" charset="0"/>
              </a:rPr>
              <a:t>%</a:t>
            </a:r>
            <a:endParaRPr lang="zh-CN" altLang="en-US" sz="1448" dirty="0">
              <a:solidFill>
                <a:srgbClr val="BF1347"/>
              </a:solidFill>
              <a:ea typeface="微软雅黑" panose="020B0503020204020204" pitchFamily="34" charset="-122"/>
              <a:sym typeface="Arial" panose="020B0604020202020204" pitchFamily="34" charset="0"/>
            </a:endParaRPr>
          </a:p>
        </p:txBody>
      </p:sp>
      <p:sp>
        <p:nvSpPr>
          <p:cNvPr id="48" name="文本框 74"/>
          <p:cNvSpPr txBox="1"/>
          <p:nvPr/>
        </p:nvSpPr>
        <p:spPr>
          <a:xfrm>
            <a:off x="6568700" y="3814381"/>
            <a:ext cx="1131008" cy="455903"/>
          </a:xfrm>
          <a:prstGeom prst="rect">
            <a:avLst/>
          </a:prstGeom>
          <a:noFill/>
        </p:spPr>
        <p:txBody>
          <a:bodyPr wrap="square" lIns="90305" tIns="45153" rIns="90305" bIns="45153" rtlCol="0">
            <a:spAutoFit/>
          </a:bodyPr>
          <a:lstStyle/>
          <a:p>
            <a:pPr algn="ctr"/>
            <a:r>
              <a:rPr lang="en-US" altLang="zh-CN" sz="2370" dirty="0">
                <a:solidFill>
                  <a:srgbClr val="04447F"/>
                </a:solidFill>
                <a:ea typeface="微软雅黑" panose="020B0503020204020204" pitchFamily="34" charset="-122"/>
                <a:sym typeface="Arial" panose="020B0604020202020204" pitchFamily="34" charset="0"/>
              </a:rPr>
              <a:t>80</a:t>
            </a:r>
            <a:r>
              <a:rPr lang="en-US" altLang="zh-CN" sz="1580" dirty="0">
                <a:solidFill>
                  <a:srgbClr val="04447F"/>
                </a:solidFill>
                <a:ea typeface="微软雅黑" panose="020B0503020204020204" pitchFamily="34" charset="-122"/>
                <a:sym typeface="Arial" panose="020B0604020202020204" pitchFamily="34" charset="0"/>
              </a:rPr>
              <a:t>%</a:t>
            </a:r>
            <a:endParaRPr lang="zh-CN" altLang="en-US" sz="1448" dirty="0">
              <a:solidFill>
                <a:srgbClr val="04447F"/>
              </a:solidFill>
              <a:ea typeface="微软雅黑" panose="020B0503020204020204" pitchFamily="34" charset="-122"/>
              <a:sym typeface="Arial" panose="020B0604020202020204" pitchFamily="34" charset="0"/>
            </a:endParaRPr>
          </a:p>
        </p:txBody>
      </p:sp>
      <p:sp>
        <p:nvSpPr>
          <p:cNvPr id="49" name="文本框 75"/>
          <p:cNvSpPr txBox="1"/>
          <p:nvPr/>
        </p:nvSpPr>
        <p:spPr>
          <a:xfrm>
            <a:off x="8702187" y="3814381"/>
            <a:ext cx="1131008" cy="455903"/>
          </a:xfrm>
          <a:prstGeom prst="rect">
            <a:avLst/>
          </a:prstGeom>
          <a:noFill/>
        </p:spPr>
        <p:txBody>
          <a:bodyPr wrap="square" lIns="90305" tIns="45153" rIns="90305" bIns="45153" rtlCol="0">
            <a:spAutoFit/>
          </a:bodyPr>
          <a:lstStyle/>
          <a:p>
            <a:pPr algn="ctr"/>
            <a:r>
              <a:rPr lang="en-US" altLang="zh-CN" sz="2370" dirty="0">
                <a:solidFill>
                  <a:srgbClr val="BF1347"/>
                </a:solidFill>
                <a:ea typeface="微软雅黑" panose="020B0503020204020204" pitchFamily="34" charset="-122"/>
                <a:sym typeface="Arial" panose="020B0604020202020204" pitchFamily="34" charset="0"/>
              </a:rPr>
              <a:t>100</a:t>
            </a:r>
            <a:r>
              <a:rPr lang="en-US" altLang="zh-CN" sz="1580" dirty="0">
                <a:solidFill>
                  <a:srgbClr val="BF1347"/>
                </a:solidFill>
                <a:ea typeface="微软雅黑" panose="020B0503020204020204" pitchFamily="34" charset="-122"/>
                <a:sym typeface="Arial" panose="020B0604020202020204" pitchFamily="34" charset="0"/>
              </a:rPr>
              <a:t>%</a:t>
            </a:r>
            <a:endParaRPr lang="zh-CN" altLang="en-US" sz="1448" dirty="0">
              <a:solidFill>
                <a:srgbClr val="BF1347"/>
              </a:solidFill>
              <a:ea typeface="微软雅黑" panose="020B0503020204020204" pitchFamily="34" charset="-122"/>
              <a:sym typeface="Arial" panose="020B0604020202020204" pitchFamily="34" charset="0"/>
            </a:endParaRPr>
          </a:p>
        </p:txBody>
      </p:sp>
      <p:grpSp>
        <p:nvGrpSpPr>
          <p:cNvPr id="50" name="组合 49"/>
          <p:cNvGrpSpPr/>
          <p:nvPr/>
        </p:nvGrpSpPr>
        <p:grpSpPr>
          <a:xfrm>
            <a:off x="2127186" y="4187202"/>
            <a:ext cx="1571271" cy="1072934"/>
            <a:chOff x="3457511" y="3881040"/>
            <a:chExt cx="1591015" cy="1086413"/>
          </a:xfrm>
        </p:grpSpPr>
        <p:sp>
          <p:nvSpPr>
            <p:cNvPr id="51" name="文本框 77"/>
            <p:cNvSpPr txBox="1"/>
            <p:nvPr/>
          </p:nvSpPr>
          <p:spPr>
            <a:xfrm>
              <a:off x="3457511" y="3881040"/>
              <a:ext cx="1591015" cy="339691"/>
            </a:xfrm>
            <a:prstGeom prst="rect">
              <a:avLst/>
            </a:prstGeom>
            <a:noFill/>
          </p:spPr>
          <p:txBody>
            <a:bodyPr wrap="square" rtlCol="0">
              <a:spAutoFit/>
            </a:bodyPr>
            <a:lstStyle/>
            <a:p>
              <a:r>
                <a:rPr lang="zh-CN" altLang="en-US" sz="1580" dirty="0">
                  <a:solidFill>
                    <a:srgbClr val="04447F"/>
                  </a:solidFill>
                  <a:ea typeface="微软雅黑" panose="020B0503020204020204" pitchFamily="34" charset="-122"/>
                  <a:sym typeface="Arial" panose="020B0604020202020204" pitchFamily="34" charset="0"/>
                </a:rPr>
                <a:t>在此添加标题</a:t>
              </a:r>
            </a:p>
          </p:txBody>
        </p:sp>
        <p:sp>
          <p:nvSpPr>
            <p:cNvPr id="52" name="文本框 78"/>
            <p:cNvSpPr txBox="1"/>
            <p:nvPr/>
          </p:nvSpPr>
          <p:spPr>
            <a:xfrm>
              <a:off x="3501039" y="4195682"/>
              <a:ext cx="1398251" cy="771771"/>
            </a:xfrm>
            <a:prstGeom prst="rect">
              <a:avLst/>
            </a:prstGeom>
            <a:noFill/>
          </p:spPr>
          <p:txBody>
            <a:bodyPr wrap="square" rtlCol="0">
              <a:spAutoFit/>
            </a:bodyPr>
            <a:lstStyle/>
            <a:p>
              <a:pPr algn="just"/>
              <a:r>
                <a:rPr lang="zh-CN" altLang="en-US" sz="1100" dirty="0">
                  <a:solidFill>
                    <a:schemeClr val="tx1">
                      <a:lumMod val="75000"/>
                      <a:lumOff val="25000"/>
                    </a:schemeClr>
                  </a:solidFill>
                  <a:ea typeface="微软雅黑" panose="020B0503020204020204" pitchFamily="34" charset="-122"/>
                  <a:sym typeface="Arial" panose="020B0604020202020204" pitchFamily="34" charset="0"/>
                </a:rPr>
                <a:t>替换你的文字替换你的文字</a:t>
              </a:r>
            </a:p>
            <a:p>
              <a:pPr algn="just"/>
              <a:r>
                <a:rPr lang="zh-CN" altLang="en-US" sz="1100" dirty="0">
                  <a:solidFill>
                    <a:schemeClr val="tx1">
                      <a:lumMod val="75000"/>
                      <a:lumOff val="25000"/>
                    </a:schemeClr>
                  </a:solidFill>
                  <a:ea typeface="微软雅黑" panose="020B0503020204020204" pitchFamily="34" charset="-122"/>
                  <a:sym typeface="Arial" panose="020B0604020202020204" pitchFamily="34" charset="0"/>
                </a:rPr>
                <a:t>替换你的文字</a:t>
              </a:r>
            </a:p>
            <a:p>
              <a:pPr algn="just"/>
              <a:endParaRPr lang="zh-CN" altLang="en-US" sz="1053" dirty="0">
                <a:solidFill>
                  <a:prstClr val="black">
                    <a:lumMod val="50000"/>
                    <a:lumOff val="50000"/>
                  </a:prstClr>
                </a:solidFill>
                <a:ea typeface="微软雅黑" panose="020B0503020204020204" pitchFamily="34" charset="-122"/>
                <a:sym typeface="Arial" panose="020B0604020202020204" pitchFamily="34" charset="0"/>
              </a:endParaRPr>
            </a:p>
          </p:txBody>
        </p:sp>
      </p:grpSp>
      <p:grpSp>
        <p:nvGrpSpPr>
          <p:cNvPr id="53" name="组合 52"/>
          <p:cNvGrpSpPr/>
          <p:nvPr/>
        </p:nvGrpSpPr>
        <p:grpSpPr>
          <a:xfrm>
            <a:off x="4280294" y="4187208"/>
            <a:ext cx="1504183" cy="1072933"/>
            <a:chOff x="3457511" y="3881040"/>
            <a:chExt cx="1523083" cy="1086411"/>
          </a:xfrm>
        </p:grpSpPr>
        <p:sp>
          <p:nvSpPr>
            <p:cNvPr id="54" name="文本框 80"/>
            <p:cNvSpPr txBox="1"/>
            <p:nvPr/>
          </p:nvSpPr>
          <p:spPr>
            <a:xfrm>
              <a:off x="3457511" y="3881040"/>
              <a:ext cx="1523083" cy="339690"/>
            </a:xfrm>
            <a:prstGeom prst="rect">
              <a:avLst/>
            </a:prstGeom>
            <a:noFill/>
          </p:spPr>
          <p:txBody>
            <a:bodyPr wrap="square" rtlCol="0">
              <a:spAutoFit/>
            </a:bodyPr>
            <a:lstStyle/>
            <a:p>
              <a:r>
                <a:rPr lang="zh-CN" altLang="en-US" sz="1580" dirty="0">
                  <a:solidFill>
                    <a:srgbClr val="BF1347"/>
                  </a:solidFill>
                  <a:ea typeface="微软雅黑" panose="020B0503020204020204" pitchFamily="34" charset="-122"/>
                  <a:sym typeface="Arial" panose="020B0604020202020204" pitchFamily="34" charset="0"/>
                </a:rPr>
                <a:t>在此添加标题</a:t>
              </a:r>
            </a:p>
          </p:txBody>
        </p:sp>
        <p:sp>
          <p:nvSpPr>
            <p:cNvPr id="55" name="文本框 81"/>
            <p:cNvSpPr txBox="1"/>
            <p:nvPr/>
          </p:nvSpPr>
          <p:spPr>
            <a:xfrm>
              <a:off x="3500497" y="4195680"/>
              <a:ext cx="1398252" cy="771771"/>
            </a:xfrm>
            <a:prstGeom prst="rect">
              <a:avLst/>
            </a:prstGeom>
            <a:noFill/>
          </p:spPr>
          <p:txBody>
            <a:bodyPr wrap="square" rtlCol="0">
              <a:spAutoFit/>
            </a:bodyPr>
            <a:lstStyle/>
            <a:p>
              <a:pPr algn="just"/>
              <a:r>
                <a:rPr lang="zh-CN" altLang="en-US" sz="1100" dirty="0">
                  <a:solidFill>
                    <a:schemeClr val="tx1">
                      <a:lumMod val="75000"/>
                      <a:lumOff val="25000"/>
                    </a:schemeClr>
                  </a:solidFill>
                  <a:ea typeface="微软雅黑" panose="020B0503020204020204" pitchFamily="34" charset="-122"/>
                  <a:sym typeface="Arial" panose="020B0604020202020204" pitchFamily="34" charset="0"/>
                </a:rPr>
                <a:t>替换你的文字替换你的文字</a:t>
              </a:r>
            </a:p>
            <a:p>
              <a:pPr algn="just"/>
              <a:r>
                <a:rPr lang="zh-CN" altLang="en-US" sz="1100" dirty="0">
                  <a:solidFill>
                    <a:schemeClr val="tx1">
                      <a:lumMod val="75000"/>
                      <a:lumOff val="25000"/>
                    </a:schemeClr>
                  </a:solidFill>
                  <a:ea typeface="微软雅黑" panose="020B0503020204020204" pitchFamily="34" charset="-122"/>
                  <a:sym typeface="Arial" panose="020B0604020202020204" pitchFamily="34" charset="0"/>
                </a:rPr>
                <a:t>替换你的文字</a:t>
              </a:r>
            </a:p>
            <a:p>
              <a:pPr algn="just"/>
              <a:endParaRPr lang="zh-CN" altLang="en-US" sz="1053" dirty="0">
                <a:ea typeface="微软雅黑" panose="020B0503020204020204" pitchFamily="34" charset="-122"/>
                <a:sym typeface="Arial" panose="020B0604020202020204" pitchFamily="34" charset="0"/>
              </a:endParaRPr>
            </a:p>
          </p:txBody>
        </p:sp>
      </p:grpSp>
      <p:grpSp>
        <p:nvGrpSpPr>
          <p:cNvPr id="56" name="组合 55"/>
          <p:cNvGrpSpPr/>
          <p:nvPr/>
        </p:nvGrpSpPr>
        <p:grpSpPr>
          <a:xfrm>
            <a:off x="6433410" y="4187208"/>
            <a:ext cx="1531911" cy="1072933"/>
            <a:chOff x="3457511" y="3881040"/>
            <a:chExt cx="1551161" cy="1086411"/>
          </a:xfrm>
        </p:grpSpPr>
        <p:sp>
          <p:nvSpPr>
            <p:cNvPr id="57" name="文本框 83"/>
            <p:cNvSpPr txBox="1"/>
            <p:nvPr/>
          </p:nvSpPr>
          <p:spPr>
            <a:xfrm>
              <a:off x="3457511" y="3881040"/>
              <a:ext cx="1551161" cy="339690"/>
            </a:xfrm>
            <a:prstGeom prst="rect">
              <a:avLst/>
            </a:prstGeom>
            <a:noFill/>
          </p:spPr>
          <p:txBody>
            <a:bodyPr wrap="square" rtlCol="0">
              <a:spAutoFit/>
            </a:bodyPr>
            <a:lstStyle/>
            <a:p>
              <a:r>
                <a:rPr lang="zh-CN" altLang="en-US" sz="1580" dirty="0">
                  <a:solidFill>
                    <a:srgbClr val="04447F"/>
                  </a:solidFill>
                  <a:ea typeface="微软雅黑" panose="020B0503020204020204" pitchFamily="34" charset="-122"/>
                  <a:sym typeface="Arial" panose="020B0604020202020204" pitchFamily="34" charset="0"/>
                </a:rPr>
                <a:t>在此添加标题</a:t>
              </a:r>
            </a:p>
          </p:txBody>
        </p:sp>
        <p:sp>
          <p:nvSpPr>
            <p:cNvPr id="58" name="文本框 84"/>
            <p:cNvSpPr txBox="1"/>
            <p:nvPr/>
          </p:nvSpPr>
          <p:spPr>
            <a:xfrm>
              <a:off x="3475076" y="4195680"/>
              <a:ext cx="1398251" cy="771771"/>
            </a:xfrm>
            <a:prstGeom prst="rect">
              <a:avLst/>
            </a:prstGeom>
            <a:noFill/>
          </p:spPr>
          <p:txBody>
            <a:bodyPr wrap="square" rtlCol="0">
              <a:spAutoFit/>
            </a:bodyPr>
            <a:lstStyle/>
            <a:p>
              <a:pPr algn="just"/>
              <a:r>
                <a:rPr lang="zh-CN" altLang="en-US" sz="1100" dirty="0">
                  <a:solidFill>
                    <a:schemeClr val="tx1">
                      <a:lumMod val="75000"/>
                      <a:lumOff val="25000"/>
                    </a:schemeClr>
                  </a:solidFill>
                  <a:ea typeface="微软雅黑" panose="020B0503020204020204" pitchFamily="34" charset="-122"/>
                  <a:sym typeface="Arial" panose="020B0604020202020204" pitchFamily="34" charset="0"/>
                </a:rPr>
                <a:t>替换你的文字替换你的文字</a:t>
              </a:r>
            </a:p>
            <a:p>
              <a:pPr algn="just"/>
              <a:r>
                <a:rPr lang="zh-CN" altLang="en-US" sz="1100" dirty="0">
                  <a:solidFill>
                    <a:schemeClr val="tx1">
                      <a:lumMod val="75000"/>
                      <a:lumOff val="25000"/>
                    </a:schemeClr>
                  </a:solidFill>
                  <a:ea typeface="微软雅黑" panose="020B0503020204020204" pitchFamily="34" charset="-122"/>
                  <a:sym typeface="Arial" panose="020B0604020202020204" pitchFamily="34" charset="0"/>
                </a:rPr>
                <a:t>替换你的文字</a:t>
              </a:r>
            </a:p>
            <a:p>
              <a:pPr algn="just"/>
              <a:endParaRPr lang="zh-CN" altLang="en-US" sz="1053" dirty="0">
                <a:solidFill>
                  <a:prstClr val="black">
                    <a:lumMod val="50000"/>
                    <a:lumOff val="50000"/>
                  </a:prstClr>
                </a:solidFill>
                <a:ea typeface="微软雅黑" panose="020B0503020204020204" pitchFamily="34" charset="-122"/>
                <a:sym typeface="Arial" panose="020B0604020202020204" pitchFamily="34" charset="0"/>
              </a:endParaRPr>
            </a:p>
          </p:txBody>
        </p:sp>
      </p:grpSp>
      <p:grpSp>
        <p:nvGrpSpPr>
          <p:cNvPr id="59" name="组合 58"/>
          <p:cNvGrpSpPr/>
          <p:nvPr/>
        </p:nvGrpSpPr>
        <p:grpSpPr>
          <a:xfrm>
            <a:off x="8586517" y="4187207"/>
            <a:ext cx="1651627" cy="1050633"/>
            <a:chOff x="3457511" y="3881040"/>
            <a:chExt cx="1672381" cy="1063831"/>
          </a:xfrm>
        </p:grpSpPr>
        <p:sp>
          <p:nvSpPr>
            <p:cNvPr id="60" name="文本框 86"/>
            <p:cNvSpPr txBox="1"/>
            <p:nvPr/>
          </p:nvSpPr>
          <p:spPr>
            <a:xfrm>
              <a:off x="3457511" y="3881040"/>
              <a:ext cx="1672381" cy="339690"/>
            </a:xfrm>
            <a:prstGeom prst="rect">
              <a:avLst/>
            </a:prstGeom>
            <a:noFill/>
          </p:spPr>
          <p:txBody>
            <a:bodyPr wrap="square" rtlCol="0">
              <a:spAutoFit/>
            </a:bodyPr>
            <a:lstStyle/>
            <a:p>
              <a:r>
                <a:rPr lang="zh-CN" altLang="en-US" sz="1580" dirty="0">
                  <a:solidFill>
                    <a:srgbClr val="BF1347"/>
                  </a:solidFill>
                  <a:ea typeface="微软雅黑" panose="020B0503020204020204" pitchFamily="34" charset="-122"/>
                  <a:sym typeface="Arial" panose="020B0604020202020204" pitchFamily="34" charset="0"/>
                </a:rPr>
                <a:t>在此添加标题</a:t>
              </a:r>
            </a:p>
          </p:txBody>
        </p:sp>
        <p:sp>
          <p:nvSpPr>
            <p:cNvPr id="61" name="文本框 87"/>
            <p:cNvSpPr txBox="1"/>
            <p:nvPr/>
          </p:nvSpPr>
          <p:spPr>
            <a:xfrm>
              <a:off x="3485596" y="4173100"/>
              <a:ext cx="1398251" cy="771771"/>
            </a:xfrm>
            <a:prstGeom prst="rect">
              <a:avLst/>
            </a:prstGeom>
            <a:noFill/>
          </p:spPr>
          <p:txBody>
            <a:bodyPr wrap="square" rtlCol="0">
              <a:spAutoFit/>
            </a:bodyPr>
            <a:lstStyle/>
            <a:p>
              <a:pPr algn="just"/>
              <a:r>
                <a:rPr lang="zh-CN" altLang="en-US" sz="1100" dirty="0">
                  <a:solidFill>
                    <a:schemeClr val="tx1">
                      <a:lumMod val="75000"/>
                      <a:lumOff val="25000"/>
                    </a:schemeClr>
                  </a:solidFill>
                  <a:ea typeface="微软雅黑" panose="020B0503020204020204" pitchFamily="34" charset="-122"/>
                  <a:sym typeface="Arial" panose="020B0604020202020204" pitchFamily="34" charset="0"/>
                </a:rPr>
                <a:t>替换你的文字替换你的文字</a:t>
              </a:r>
            </a:p>
            <a:p>
              <a:pPr algn="just"/>
              <a:r>
                <a:rPr lang="zh-CN" altLang="en-US" sz="1100" dirty="0">
                  <a:solidFill>
                    <a:schemeClr val="tx1">
                      <a:lumMod val="75000"/>
                      <a:lumOff val="25000"/>
                    </a:schemeClr>
                  </a:solidFill>
                  <a:ea typeface="微软雅黑" panose="020B0503020204020204" pitchFamily="34" charset="-122"/>
                  <a:sym typeface="Arial" panose="020B0604020202020204" pitchFamily="34" charset="0"/>
                </a:rPr>
                <a:t>替换你的文字</a:t>
              </a:r>
            </a:p>
            <a:p>
              <a:pPr algn="just"/>
              <a:endParaRPr lang="zh-CN" altLang="en-US" sz="1053" dirty="0">
                <a:ea typeface="微软雅黑" panose="020B0503020204020204" pitchFamily="34" charset="-122"/>
                <a:sym typeface="Arial" panose="020B0604020202020204" pitchFamily="34" charset="0"/>
              </a:endParaRPr>
            </a:p>
          </p:txBody>
        </p:sp>
      </p:grpSp>
      <p:grpSp>
        <p:nvGrpSpPr>
          <p:cNvPr id="62" name="组合 61"/>
          <p:cNvGrpSpPr/>
          <p:nvPr/>
        </p:nvGrpSpPr>
        <p:grpSpPr>
          <a:xfrm>
            <a:off x="1750823" y="5344754"/>
            <a:ext cx="8662764" cy="1210042"/>
            <a:chOff x="1710190" y="5445125"/>
            <a:chExt cx="8771621" cy="1225250"/>
          </a:xfrm>
        </p:grpSpPr>
        <p:cxnSp>
          <p:nvCxnSpPr>
            <p:cNvPr id="63" name="直接连接符 62"/>
            <p:cNvCxnSpPr/>
            <p:nvPr/>
          </p:nvCxnSpPr>
          <p:spPr>
            <a:xfrm>
              <a:off x="1710190" y="5445125"/>
              <a:ext cx="8771621"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64" name="文本框 90"/>
            <p:cNvSpPr txBox="1"/>
            <p:nvPr/>
          </p:nvSpPr>
          <p:spPr>
            <a:xfrm>
              <a:off x="1874403" y="5592084"/>
              <a:ext cx="8443195" cy="1078291"/>
            </a:xfrm>
            <a:prstGeom prst="rect">
              <a:avLst/>
            </a:prstGeom>
            <a:noFill/>
          </p:spPr>
          <p:txBody>
            <a:bodyPr wrap="square" rtlCol="0">
              <a:spAutoFit/>
            </a:bodyPr>
            <a:lstStyle/>
            <a:p>
              <a:pPr algn="just"/>
              <a:r>
                <a:rPr lang="zh-CN" altLang="en-US" sz="1580" dirty="0">
                  <a:solidFill>
                    <a:schemeClr val="tx1">
                      <a:lumMod val="75000"/>
                      <a:lumOff val="25000"/>
                    </a:schemeClr>
                  </a:solidFill>
                  <a:ea typeface="微软雅黑" panose="020B0503020204020204" pitchFamily="34" charset="-122"/>
                  <a:sym typeface="Arial" panose="020B0604020202020204" pitchFamily="34" charset="0"/>
                </a:rPr>
                <a:t>替换你的文字替换你的文字替换你的文字替换你的文字替换你的文字替换你的文字替换你的</a:t>
              </a:r>
            </a:p>
            <a:p>
              <a:pPr algn="just"/>
              <a:r>
                <a:rPr lang="zh-CN" altLang="en-US" sz="1580" dirty="0">
                  <a:solidFill>
                    <a:schemeClr val="tx1">
                      <a:lumMod val="75000"/>
                      <a:lumOff val="25000"/>
                    </a:schemeClr>
                  </a:solidFill>
                  <a:ea typeface="微软雅黑" panose="020B0503020204020204" pitchFamily="34" charset="-122"/>
                  <a:sym typeface="Arial" panose="020B0604020202020204" pitchFamily="34" charset="0"/>
                </a:rPr>
                <a:t>替换你的文字替换你的文字替换你的文字替换你的文字替换你的文字替换你的文字替换你的</a:t>
              </a:r>
            </a:p>
            <a:p>
              <a:pPr algn="just"/>
              <a:endParaRPr lang="zh-CN" altLang="en-US" sz="1580" dirty="0">
                <a:ea typeface="微软雅黑" panose="020B0503020204020204" pitchFamily="34" charset="-122"/>
                <a:sym typeface="Arial" panose="020B0604020202020204" pitchFamily="34" charset="0"/>
              </a:endParaRPr>
            </a:p>
            <a:p>
              <a:pPr algn="just"/>
              <a:endParaRPr lang="zh-CN" altLang="en-US" sz="1580" dirty="0">
                <a:solidFill>
                  <a:prstClr val="black">
                    <a:lumMod val="50000"/>
                    <a:lumOff val="50000"/>
                  </a:prstClr>
                </a:solidFill>
                <a:ea typeface="微软雅黑" panose="020B0503020204020204" pitchFamily="34" charset="-122"/>
                <a:sym typeface="Arial" panose="020B0604020202020204" pitchFamily="34" charset="0"/>
              </a:endParaRPr>
            </a:p>
          </p:txBody>
        </p:sp>
      </p:grpSp>
      <p:sp>
        <p:nvSpPr>
          <p:cNvPr id="78" name="文本框 77"/>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cxnSp>
        <p:nvCxnSpPr>
          <p:cNvPr id="79" name="直接连接符 78"/>
          <p:cNvCxnSpPr/>
          <p:nvPr/>
        </p:nvCxnSpPr>
        <p:spPr>
          <a:xfrm>
            <a:off x="1374020" y="808869"/>
            <a:ext cx="10817981" cy="0"/>
          </a:xfrm>
          <a:prstGeom prst="line">
            <a:avLst/>
          </a:prstGeom>
          <a:ln w="12700">
            <a:solidFill>
              <a:srgbClr val="04447F"/>
            </a:solidFill>
            <a:prstDash val="solid"/>
          </a:ln>
        </p:spPr>
        <p:style>
          <a:lnRef idx="1">
            <a:schemeClr val="accent1"/>
          </a:lnRef>
          <a:fillRef idx="0">
            <a:schemeClr val="accent1"/>
          </a:fillRef>
          <a:effectRef idx="0">
            <a:schemeClr val="accent1"/>
          </a:effectRef>
          <a:fontRef idx="minor">
            <a:schemeClr val="tx1"/>
          </a:fontRef>
        </p:style>
      </p:cxnSp>
      <p:sp>
        <p:nvSpPr>
          <p:cNvPr id="80" name="标题 1"/>
          <p:cNvSpPr txBox="1">
            <a:spLocks/>
          </p:cNvSpPr>
          <p:nvPr/>
        </p:nvSpPr>
        <p:spPr>
          <a:xfrm>
            <a:off x="10986413" y="427358"/>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b="1" kern="0" dirty="0" smtClean="0">
                <a:solidFill>
                  <a:schemeClr val="tx1">
                    <a:lumMod val="75000"/>
                    <a:lumOff val="25000"/>
                  </a:schemeClr>
                </a:solidFill>
              </a:rPr>
              <a:t>公司名称</a:t>
            </a:r>
            <a:endParaRPr lang="zh-CN" altLang="en-US" b="1" kern="0" dirty="0">
              <a:solidFill>
                <a:schemeClr val="tx1">
                  <a:lumMod val="75000"/>
                  <a:lumOff val="25000"/>
                </a:schemeClr>
              </a:solidFill>
            </a:endParaRPr>
          </a:p>
        </p:txBody>
      </p:sp>
      <p:sp>
        <p:nvSpPr>
          <p:cNvPr id="81" name="标题 1"/>
          <p:cNvSpPr txBox="1">
            <a:spLocks/>
          </p:cNvSpPr>
          <p:nvPr/>
        </p:nvSpPr>
        <p:spPr>
          <a:xfrm>
            <a:off x="1674861" y="329004"/>
            <a:ext cx="1985163"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400" b="1" kern="0" dirty="0" smtClean="0">
                <a:solidFill>
                  <a:srgbClr val="BF1347"/>
                </a:solidFill>
              </a:rPr>
              <a:t>点击输入标题</a:t>
            </a:r>
            <a:endParaRPr lang="zh-CN" altLang="en-US" sz="2400" b="1" kern="0" dirty="0">
              <a:solidFill>
                <a:srgbClr val="BF1347"/>
              </a:solidFill>
            </a:endParaRPr>
          </a:p>
        </p:txBody>
      </p:sp>
      <p:sp>
        <p:nvSpPr>
          <p:cNvPr id="82" name="标题 1"/>
          <p:cNvSpPr txBox="1">
            <a:spLocks/>
          </p:cNvSpPr>
          <p:nvPr/>
        </p:nvSpPr>
        <p:spPr>
          <a:xfrm>
            <a:off x="0" y="287724"/>
            <a:ext cx="1501056"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en-US" altLang="zh-CN" sz="3600" b="1" kern="0" dirty="0" smtClean="0">
                <a:solidFill>
                  <a:srgbClr val="BF1347"/>
                </a:solidFill>
              </a:rPr>
              <a:t>LOGO</a:t>
            </a:r>
            <a:endParaRPr lang="zh-CN" altLang="en-US" sz="3600" b="1" kern="0" dirty="0">
              <a:solidFill>
                <a:srgbClr val="BF1347"/>
              </a:solidFill>
            </a:endParaRPr>
          </a:p>
        </p:txBody>
      </p:sp>
    </p:spTree>
    <p:extLst>
      <p:ext uri="{BB962C8B-B14F-4D97-AF65-F5344CB8AC3E}">
        <p14:creationId xmlns:p14="http://schemas.microsoft.com/office/powerpoint/2010/main" val="2804148767"/>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81"/>
                                        </p:tgtEl>
                                        <p:attrNameLst>
                                          <p:attrName>style.visibility</p:attrName>
                                        </p:attrNameLst>
                                      </p:cBhvr>
                                      <p:to>
                                        <p:strVal val="visible"/>
                                      </p:to>
                                    </p:set>
                                    <p:anim calcmode="lin" valueType="num">
                                      <p:cBhvr>
                                        <p:cTn id="7" dur="500" fill="hold"/>
                                        <p:tgtEl>
                                          <p:spTgt spid="8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1"/>
                                        </p:tgtEl>
                                        <p:attrNameLst>
                                          <p:attrName>ppt_y</p:attrName>
                                        </p:attrNameLst>
                                      </p:cBhvr>
                                      <p:tavLst>
                                        <p:tav tm="0">
                                          <p:val>
                                            <p:strVal val="#ppt_y"/>
                                          </p:val>
                                        </p:tav>
                                        <p:tav tm="100000">
                                          <p:val>
                                            <p:strVal val="#ppt_y"/>
                                          </p:val>
                                        </p:tav>
                                      </p:tavLst>
                                    </p:anim>
                                    <p:anim calcmode="lin" valueType="num">
                                      <p:cBhvr>
                                        <p:cTn id="9" dur="500" fill="hold"/>
                                        <p:tgtEl>
                                          <p:spTgt spid="8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1"/>
                                        </p:tgtEl>
                                      </p:cBhvr>
                                    </p:animEffect>
                                  </p:childTnLst>
                                </p:cTn>
                              </p:par>
                            </p:childTnLst>
                          </p:cTn>
                        </p:par>
                        <p:par>
                          <p:cTn id="12" fill="hold">
                            <p:stCondLst>
                              <p:cond delay="75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1000"/>
                                        <p:tgtEl>
                                          <p:spTgt spid="14"/>
                                        </p:tgtEl>
                                      </p:cBhvr>
                                    </p:animEffect>
                                  </p:childTnLst>
                                </p:cTn>
                              </p:par>
                              <p:par>
                                <p:cTn id="16" presetID="21" presetClass="entr" presetSubtype="1"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heel(1)">
                                      <p:cBhvr>
                                        <p:cTn id="18" dur="1000"/>
                                        <p:tgtEl>
                                          <p:spTgt spid="19"/>
                                        </p:tgtEl>
                                      </p:cBhvr>
                                    </p:animEffect>
                                  </p:childTnLst>
                                </p:cTn>
                              </p:par>
                            </p:childTnLst>
                          </p:cTn>
                        </p:par>
                        <p:par>
                          <p:cTn id="19" fill="hold">
                            <p:stCondLst>
                              <p:cond delay="1750"/>
                            </p:stCondLst>
                            <p:childTnLst>
                              <p:par>
                                <p:cTn id="20" presetID="16" presetClass="entr" presetSubtype="21"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arn(inVertical)">
                                      <p:cBhvr>
                                        <p:cTn id="22" dur="500"/>
                                        <p:tgtEl>
                                          <p:spTgt spid="18"/>
                                        </p:tgtEl>
                                      </p:cBhvr>
                                    </p:animEffect>
                                  </p:childTnLst>
                                </p:cTn>
                              </p:par>
                              <p:par>
                                <p:cTn id="23" presetID="16" presetClass="entr" presetSubtype="21" fill="hold" nodeType="with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barn(inVertical)">
                                      <p:cBhvr>
                                        <p:cTn id="25" dur="500"/>
                                        <p:tgtEl>
                                          <p:spTgt spid="50"/>
                                        </p:tgtEl>
                                      </p:cBhvr>
                                    </p:animEffect>
                                  </p:childTnLst>
                                </p:cTn>
                              </p:par>
                            </p:childTnLst>
                          </p:cTn>
                        </p:par>
                        <p:par>
                          <p:cTn id="26" fill="hold">
                            <p:stCondLst>
                              <p:cond delay="2250"/>
                            </p:stCondLst>
                            <p:childTnLst>
                              <p:par>
                                <p:cTn id="27" presetID="21" presetClass="entr" presetSubtype="1"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wheel(1)">
                                      <p:cBhvr>
                                        <p:cTn id="29" dur="1000"/>
                                        <p:tgtEl>
                                          <p:spTgt spid="22"/>
                                        </p:tgtEl>
                                      </p:cBhvr>
                                    </p:animEffect>
                                  </p:childTnLst>
                                </p:cTn>
                              </p:par>
                              <p:par>
                                <p:cTn id="30" presetID="21" presetClass="entr" presetSubtype="1"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heel(1)">
                                      <p:cBhvr>
                                        <p:cTn id="32" dur="1000"/>
                                        <p:tgtEl>
                                          <p:spTgt spid="15"/>
                                        </p:tgtEl>
                                      </p:cBhvr>
                                    </p:animEffect>
                                  </p:childTnLst>
                                </p:cTn>
                              </p:par>
                            </p:childTnLst>
                          </p:cTn>
                        </p:par>
                        <p:par>
                          <p:cTn id="33" fill="hold">
                            <p:stCondLst>
                              <p:cond delay="3250"/>
                            </p:stCondLst>
                            <p:childTnLst>
                              <p:par>
                                <p:cTn id="34" presetID="16" presetClass="entr" presetSubtype="21" fill="hold"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barn(inVertical)">
                                      <p:cBhvr>
                                        <p:cTn id="36" dur="500"/>
                                        <p:tgtEl>
                                          <p:spTgt spid="53"/>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barn(inVertical)">
                                      <p:cBhvr>
                                        <p:cTn id="39" dur="500"/>
                                        <p:tgtEl>
                                          <p:spTgt spid="47"/>
                                        </p:tgtEl>
                                      </p:cBhvr>
                                    </p:animEffect>
                                  </p:childTnLst>
                                </p:cTn>
                              </p:par>
                            </p:childTnLst>
                          </p:cTn>
                        </p:par>
                        <p:par>
                          <p:cTn id="40" fill="hold">
                            <p:stCondLst>
                              <p:cond delay="3750"/>
                            </p:stCondLst>
                            <p:childTnLst>
                              <p:par>
                                <p:cTn id="41" presetID="21" presetClass="entr" presetSubtype="1"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heel(1)">
                                      <p:cBhvr>
                                        <p:cTn id="43" dur="1000"/>
                                        <p:tgtEl>
                                          <p:spTgt spid="16"/>
                                        </p:tgtEl>
                                      </p:cBhvr>
                                    </p:animEffect>
                                  </p:childTnLst>
                                </p:cTn>
                              </p:par>
                              <p:par>
                                <p:cTn id="44" presetID="21" presetClass="entr" presetSubtype="1" fill="hold"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heel(1)">
                                      <p:cBhvr>
                                        <p:cTn id="46" dur="1000"/>
                                        <p:tgtEl>
                                          <p:spTgt spid="25"/>
                                        </p:tgtEl>
                                      </p:cBhvr>
                                    </p:animEffect>
                                  </p:childTnLst>
                                </p:cTn>
                              </p:par>
                            </p:childTnLst>
                          </p:cTn>
                        </p:par>
                        <p:par>
                          <p:cTn id="47" fill="hold">
                            <p:stCondLst>
                              <p:cond delay="4750"/>
                            </p:stCondLst>
                            <p:childTnLst>
                              <p:par>
                                <p:cTn id="48" presetID="16" presetClass="entr" presetSubtype="21" fill="hold" grpId="0" nodeType="after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barn(inVertical)">
                                      <p:cBhvr>
                                        <p:cTn id="50" dur="500"/>
                                        <p:tgtEl>
                                          <p:spTgt spid="48"/>
                                        </p:tgtEl>
                                      </p:cBhvr>
                                    </p:animEffect>
                                  </p:childTnLst>
                                </p:cTn>
                              </p:par>
                              <p:par>
                                <p:cTn id="51" presetID="16" presetClass="entr" presetSubtype="21" fill="hold" nodeType="with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barn(inVertical)">
                                      <p:cBhvr>
                                        <p:cTn id="53" dur="500"/>
                                        <p:tgtEl>
                                          <p:spTgt spid="56"/>
                                        </p:tgtEl>
                                      </p:cBhvr>
                                    </p:animEffect>
                                  </p:childTnLst>
                                </p:cTn>
                              </p:par>
                            </p:childTnLst>
                          </p:cTn>
                        </p:par>
                        <p:par>
                          <p:cTn id="54" fill="hold">
                            <p:stCondLst>
                              <p:cond delay="5250"/>
                            </p:stCondLst>
                            <p:childTnLst>
                              <p:par>
                                <p:cTn id="55" presetID="21" presetClass="entr" presetSubtype="1"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heel(1)">
                                      <p:cBhvr>
                                        <p:cTn id="57" dur="1000"/>
                                        <p:tgtEl>
                                          <p:spTgt spid="17"/>
                                        </p:tgtEl>
                                      </p:cBhvr>
                                    </p:animEffect>
                                  </p:childTnLst>
                                </p:cTn>
                              </p:par>
                              <p:par>
                                <p:cTn id="58" presetID="21" presetClass="entr" presetSubtype="1" fill="hold" nodeType="with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wheel(1)">
                                      <p:cBhvr>
                                        <p:cTn id="60" dur="1000"/>
                                        <p:tgtEl>
                                          <p:spTgt spid="31"/>
                                        </p:tgtEl>
                                      </p:cBhvr>
                                    </p:animEffect>
                                  </p:childTnLst>
                                </p:cTn>
                              </p:par>
                            </p:childTnLst>
                          </p:cTn>
                        </p:par>
                        <p:par>
                          <p:cTn id="61" fill="hold">
                            <p:stCondLst>
                              <p:cond delay="6250"/>
                            </p:stCondLst>
                            <p:childTnLst>
                              <p:par>
                                <p:cTn id="62" presetID="16" presetClass="entr" presetSubtype="21" fill="hold" grpId="0"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barn(inVertical)">
                                      <p:cBhvr>
                                        <p:cTn id="64" dur="500"/>
                                        <p:tgtEl>
                                          <p:spTgt spid="49"/>
                                        </p:tgtEl>
                                      </p:cBhvr>
                                    </p:animEffect>
                                  </p:childTnLst>
                                </p:cTn>
                              </p:par>
                              <p:par>
                                <p:cTn id="65" presetID="16" presetClass="entr" presetSubtype="21" fill="hold" nodeType="withEffect">
                                  <p:stCondLst>
                                    <p:cond delay="0"/>
                                  </p:stCondLst>
                                  <p:childTnLst>
                                    <p:set>
                                      <p:cBhvr>
                                        <p:cTn id="66" dur="1" fill="hold">
                                          <p:stCondLst>
                                            <p:cond delay="0"/>
                                          </p:stCondLst>
                                        </p:cTn>
                                        <p:tgtEl>
                                          <p:spTgt spid="59"/>
                                        </p:tgtEl>
                                        <p:attrNameLst>
                                          <p:attrName>style.visibility</p:attrName>
                                        </p:attrNameLst>
                                      </p:cBhvr>
                                      <p:to>
                                        <p:strVal val="visible"/>
                                      </p:to>
                                    </p:set>
                                    <p:animEffect transition="in" filter="barn(inVertical)">
                                      <p:cBhvr>
                                        <p:cTn id="67" dur="500"/>
                                        <p:tgtEl>
                                          <p:spTgt spid="59"/>
                                        </p:tgtEl>
                                      </p:cBhvr>
                                    </p:animEffect>
                                  </p:childTnLst>
                                </p:cTn>
                              </p:par>
                            </p:childTnLst>
                          </p:cTn>
                        </p:par>
                        <p:par>
                          <p:cTn id="68" fill="hold">
                            <p:stCondLst>
                              <p:cond delay="6750"/>
                            </p:stCondLst>
                            <p:childTnLst>
                              <p:par>
                                <p:cTn id="69" presetID="16" presetClass="entr" presetSubtype="21" fill="hold"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barn(inVertical)">
                                      <p:cBhvr>
                                        <p:cTn id="71" dur="500"/>
                                        <p:tgtEl>
                                          <p:spTgt spid="62"/>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grpId="0" nodeType="clickEffect">
                                  <p:stCondLst>
                                    <p:cond delay="0"/>
                                  </p:stCondLst>
                                  <p:childTnLst>
                                    <p:set>
                                      <p:cBhvr>
                                        <p:cTn id="75" dur="1" fill="hold">
                                          <p:stCondLst>
                                            <p:cond delay="0"/>
                                          </p:stCondLst>
                                        </p:cTn>
                                        <p:tgtEl>
                                          <p:spTgt spid="78"/>
                                        </p:tgtEl>
                                        <p:attrNameLst>
                                          <p:attrName>style.visibility</p:attrName>
                                        </p:attrNameLst>
                                      </p:cBhvr>
                                      <p:to>
                                        <p:strVal val="visible"/>
                                      </p:to>
                                    </p:set>
                                    <p:animEffect transition="in" filter="wipe(down)">
                                      <p:cBhvr>
                                        <p:cTn id="76" dur="7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Graphic spid="15" grpId="0">
        <p:bldAsOne/>
      </p:bldGraphic>
      <p:bldGraphic spid="16" grpId="0">
        <p:bldAsOne/>
      </p:bldGraphic>
      <p:bldGraphic spid="17" grpId="0">
        <p:bldAsOne/>
      </p:bldGraphic>
      <p:bldP spid="18" grpId="0"/>
      <p:bldP spid="47" grpId="0"/>
      <p:bldP spid="48" grpId="0"/>
      <p:bldP spid="49" grpId="0"/>
      <p:bldP spid="78"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空心弧 40"/>
          <p:cNvSpPr>
            <a:spLocks noChangeArrowheads="1"/>
          </p:cNvSpPr>
          <p:nvPr/>
        </p:nvSpPr>
        <p:spPr bwMode="auto">
          <a:xfrm rot="5400000">
            <a:off x="1122342" y="1990549"/>
            <a:ext cx="4040217" cy="4041787"/>
          </a:xfrm>
          <a:custGeom>
            <a:avLst/>
            <a:gdLst>
              <a:gd name="T0" fmla="*/ 387411545 w 21600"/>
              <a:gd name="T1" fmla="*/ 0 h 21600"/>
              <a:gd name="T2" fmla="*/ 4806720 w 21600"/>
              <a:gd name="T3" fmla="*/ 387712366 h 21600"/>
              <a:gd name="T4" fmla="*/ 387411545 w 21600"/>
              <a:gd name="T5" fmla="*/ 9656961 h 21600"/>
              <a:gd name="T6" fmla="*/ 770016179 w 21600"/>
              <a:gd name="T7" fmla="*/ 38771236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269" y="10800"/>
                </a:moveTo>
                <a:cubicBezTo>
                  <a:pt x="269" y="4983"/>
                  <a:pt x="4983" y="269"/>
                  <a:pt x="10800" y="269"/>
                </a:cubicBezTo>
                <a:cubicBezTo>
                  <a:pt x="16616" y="268"/>
                  <a:pt x="21330" y="4983"/>
                  <a:pt x="21331" y="10799"/>
                </a:cubicBezTo>
                <a:lnTo>
                  <a:pt x="21600" y="10800"/>
                </a:lnTo>
                <a:cubicBezTo>
                  <a:pt x="21600" y="4835"/>
                  <a:pt x="16764" y="0"/>
                  <a:pt x="10800" y="0"/>
                </a:cubicBezTo>
                <a:cubicBezTo>
                  <a:pt x="4835" y="0"/>
                  <a:pt x="0" y="4835"/>
                  <a:pt x="0" y="10800"/>
                </a:cubicBezTo>
                <a:lnTo>
                  <a:pt x="269" y="10800"/>
                </a:lnTo>
                <a:close/>
              </a:path>
            </a:pathLst>
          </a:custGeom>
          <a:solidFill>
            <a:schemeClr val="tx1">
              <a:lumMod val="65000"/>
              <a:lumOff val="35000"/>
              <a:alpha val="39999"/>
            </a:schemeClr>
          </a:solidFill>
          <a:ln>
            <a:noFill/>
          </a:ln>
          <a:extLst/>
        </p:spPr>
        <p:txBody>
          <a:bodyPr lIns="90296" tIns="45148" rIns="90296" bIns="45148" anchor="ctr"/>
          <a:lstStyle/>
          <a:p>
            <a:endParaRPr lang="zh-CN" altLang="en-US" sz="2370">
              <a:ea typeface="微软雅黑" panose="020B0503020204020204" pitchFamily="34" charset="-122"/>
              <a:sym typeface="Arial" panose="020B0604020202020204" pitchFamily="34" charset="0"/>
            </a:endParaRPr>
          </a:p>
        </p:txBody>
      </p:sp>
      <p:sp>
        <p:nvSpPr>
          <p:cNvPr id="15" name="直接连接符 52"/>
          <p:cNvSpPr>
            <a:spLocks noChangeShapeType="1"/>
          </p:cNvSpPr>
          <p:nvPr/>
        </p:nvSpPr>
        <p:spPr bwMode="auto">
          <a:xfrm>
            <a:off x="4420207" y="2307536"/>
            <a:ext cx="1422023"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2370">
              <a:ea typeface="微软雅黑" panose="020B0503020204020204" pitchFamily="34" charset="-122"/>
              <a:sym typeface="Arial" panose="020B0604020202020204" pitchFamily="34" charset="0"/>
            </a:endParaRPr>
          </a:p>
        </p:txBody>
      </p:sp>
      <p:sp>
        <p:nvSpPr>
          <p:cNvPr id="16" name="直接连接符 58"/>
          <p:cNvSpPr>
            <a:spLocks noChangeShapeType="1"/>
          </p:cNvSpPr>
          <p:nvPr/>
        </p:nvSpPr>
        <p:spPr bwMode="auto">
          <a:xfrm>
            <a:off x="4426478" y="5734454"/>
            <a:ext cx="1422591"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2370">
              <a:ea typeface="微软雅黑" panose="020B0503020204020204" pitchFamily="34" charset="-122"/>
              <a:sym typeface="Arial" panose="020B0604020202020204" pitchFamily="34" charset="0"/>
            </a:endParaRPr>
          </a:p>
        </p:txBody>
      </p:sp>
      <p:cxnSp>
        <p:nvCxnSpPr>
          <p:cNvPr id="17" name="直接连接符 62"/>
          <p:cNvCxnSpPr>
            <a:cxnSpLocks noChangeShapeType="1"/>
          </p:cNvCxnSpPr>
          <p:nvPr/>
        </p:nvCxnSpPr>
        <p:spPr bwMode="auto">
          <a:xfrm>
            <a:off x="5262115" y="3380406"/>
            <a:ext cx="2378096"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cxnSp>
      <p:sp>
        <p:nvSpPr>
          <p:cNvPr id="18" name="直接连接符 66"/>
          <p:cNvSpPr>
            <a:spLocks noChangeShapeType="1"/>
          </p:cNvSpPr>
          <p:nvPr/>
        </p:nvSpPr>
        <p:spPr bwMode="auto">
          <a:xfrm>
            <a:off x="5274656" y="4647343"/>
            <a:ext cx="2342539"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2370">
              <a:ea typeface="微软雅黑" panose="020B0503020204020204" pitchFamily="34" charset="-122"/>
              <a:sym typeface="Arial" panose="020B0604020202020204" pitchFamily="34" charset="0"/>
            </a:endParaRPr>
          </a:p>
        </p:txBody>
      </p:sp>
      <p:sp>
        <p:nvSpPr>
          <p:cNvPr id="19" name="矩形 71"/>
          <p:cNvSpPr>
            <a:spLocks noChangeArrowheads="1"/>
          </p:cNvSpPr>
          <p:nvPr/>
        </p:nvSpPr>
        <p:spPr bwMode="auto">
          <a:xfrm>
            <a:off x="6831477" y="1710696"/>
            <a:ext cx="2461826" cy="395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975" dirty="0" smtClean="0">
                <a:solidFill>
                  <a:srgbClr val="BF1347"/>
                </a:solidFill>
                <a:latin typeface="Arial" panose="020B0604020202020204" pitchFamily="34" charset="0"/>
                <a:ea typeface="微软雅黑" panose="020B0503020204020204" pitchFamily="34" charset="-122"/>
                <a:sym typeface="Arial" panose="020B0604020202020204" pitchFamily="34" charset="0"/>
              </a:rPr>
              <a:t>务实创新的服务精神</a:t>
            </a:r>
            <a:endParaRPr lang="en-US" altLang="zh-CN" sz="1975" dirty="0">
              <a:solidFill>
                <a:srgbClr val="BF1347"/>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47"/>
          <p:cNvSpPr>
            <a:spLocks noChangeArrowheads="1"/>
          </p:cNvSpPr>
          <p:nvPr/>
        </p:nvSpPr>
        <p:spPr bwMode="auto">
          <a:xfrm>
            <a:off x="6834617" y="2074426"/>
            <a:ext cx="3003903" cy="826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448"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在此录入图表的描述说明，在此录入图表的描述说明，在此录入上述图表的描述说明。</a:t>
            </a:r>
            <a:endParaRPr lang="zh-CN" altLang="en-US" sz="1844"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矩形 73"/>
          <p:cNvSpPr>
            <a:spLocks noChangeArrowheads="1"/>
          </p:cNvSpPr>
          <p:nvPr/>
        </p:nvSpPr>
        <p:spPr bwMode="auto">
          <a:xfrm>
            <a:off x="6831477" y="5216296"/>
            <a:ext cx="2461826" cy="395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975" dirty="0">
                <a:solidFill>
                  <a:srgbClr val="BF1347"/>
                </a:solidFill>
                <a:latin typeface="Arial" panose="020B0604020202020204" pitchFamily="34" charset="0"/>
                <a:ea typeface="微软雅黑" panose="020B0503020204020204" pitchFamily="34" charset="-122"/>
                <a:sym typeface="Arial" panose="020B0604020202020204" pitchFamily="34" charset="0"/>
              </a:rPr>
              <a:t>洞察敏锐的服务意识</a:t>
            </a:r>
            <a:endParaRPr lang="en-US" altLang="zh-CN" sz="1975" dirty="0">
              <a:solidFill>
                <a:srgbClr val="BF1347"/>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矩形 47"/>
          <p:cNvSpPr>
            <a:spLocks noChangeArrowheads="1"/>
          </p:cNvSpPr>
          <p:nvPr/>
        </p:nvSpPr>
        <p:spPr bwMode="auto">
          <a:xfrm>
            <a:off x="6834617" y="5580025"/>
            <a:ext cx="3003903" cy="826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448"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在此录入图表的描述说明，在此录入上述图表的描述说明，在此录入上述图表的描述说明。</a:t>
            </a:r>
            <a:endParaRPr lang="zh-CN" altLang="en-US" sz="1844"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矩形 75"/>
          <p:cNvSpPr>
            <a:spLocks noChangeArrowheads="1"/>
          </p:cNvSpPr>
          <p:nvPr/>
        </p:nvSpPr>
        <p:spPr bwMode="auto">
          <a:xfrm>
            <a:off x="8643856" y="2798750"/>
            <a:ext cx="2461826" cy="395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975" dirty="0" smtClean="0">
                <a:solidFill>
                  <a:srgbClr val="BF1347"/>
                </a:solidFill>
                <a:latin typeface="Arial" panose="020B0604020202020204" pitchFamily="34" charset="0"/>
                <a:ea typeface="微软雅黑" panose="020B0503020204020204" pitchFamily="34" charset="-122"/>
                <a:sym typeface="Arial" panose="020B0604020202020204" pitchFamily="34" charset="0"/>
              </a:rPr>
              <a:t>谦虚谨慎的服务态度</a:t>
            </a:r>
            <a:endParaRPr lang="en-US" altLang="zh-CN" sz="1975" dirty="0">
              <a:solidFill>
                <a:srgbClr val="BF1347"/>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矩形 47"/>
          <p:cNvSpPr>
            <a:spLocks noChangeArrowheads="1"/>
          </p:cNvSpPr>
          <p:nvPr/>
        </p:nvSpPr>
        <p:spPr bwMode="auto">
          <a:xfrm>
            <a:off x="8646991" y="3160909"/>
            <a:ext cx="2517885" cy="58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448"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endParaRPr lang="zh-CN" altLang="en-US" sz="1844"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矩形 77"/>
          <p:cNvSpPr>
            <a:spLocks noChangeArrowheads="1"/>
          </p:cNvSpPr>
          <p:nvPr/>
        </p:nvSpPr>
        <p:spPr bwMode="auto">
          <a:xfrm>
            <a:off x="8643856" y="4087482"/>
            <a:ext cx="2461826" cy="395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975" dirty="0">
                <a:solidFill>
                  <a:srgbClr val="BF1347"/>
                </a:solidFill>
                <a:latin typeface="Arial" panose="020B0604020202020204" pitchFamily="34" charset="0"/>
                <a:ea typeface="微软雅黑" panose="020B0503020204020204" pitchFamily="34" charset="-122"/>
                <a:sym typeface="Arial" panose="020B0604020202020204" pitchFamily="34" charset="0"/>
              </a:rPr>
              <a:t>专业优质的服务团队</a:t>
            </a:r>
            <a:endParaRPr lang="en-US" altLang="zh-CN" sz="1975" dirty="0">
              <a:solidFill>
                <a:srgbClr val="BF1347"/>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47"/>
          <p:cNvSpPr>
            <a:spLocks noChangeArrowheads="1"/>
          </p:cNvSpPr>
          <p:nvPr/>
        </p:nvSpPr>
        <p:spPr bwMode="auto">
          <a:xfrm>
            <a:off x="8646991" y="4449641"/>
            <a:ext cx="2517885" cy="58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448"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r>
              <a:rPr lang="zh-CN" altLang="en-US" sz="1448" dirty="0">
                <a:latin typeface="Arial" panose="020B0604020202020204" pitchFamily="34" charset="0"/>
                <a:ea typeface="微软雅黑" panose="020B0503020204020204" pitchFamily="34" charset="-122"/>
                <a:sym typeface="Arial" panose="020B0604020202020204" pitchFamily="34" charset="0"/>
              </a:rPr>
              <a:t>。</a:t>
            </a:r>
            <a:endParaRPr lang="zh-CN" altLang="en-US" sz="1844" dirty="0">
              <a:latin typeface="Arial" panose="020B0604020202020204" pitchFamily="34" charset="0"/>
              <a:ea typeface="微软雅黑" panose="020B0503020204020204" pitchFamily="34" charset="-122"/>
              <a:sym typeface="Arial" panose="020B0604020202020204" pitchFamily="34" charset="0"/>
            </a:endParaRPr>
          </a:p>
        </p:txBody>
      </p:sp>
      <p:grpSp>
        <p:nvGrpSpPr>
          <p:cNvPr id="27" name="组合 26"/>
          <p:cNvGrpSpPr/>
          <p:nvPr/>
        </p:nvGrpSpPr>
        <p:grpSpPr>
          <a:xfrm>
            <a:off x="1288125" y="2367156"/>
            <a:ext cx="3288571" cy="3288571"/>
            <a:chOff x="-112105" y="2839261"/>
            <a:chExt cx="2497422" cy="2497422"/>
          </a:xfrm>
        </p:grpSpPr>
        <p:grpSp>
          <p:nvGrpSpPr>
            <p:cNvPr id="28" name="组合 27"/>
            <p:cNvGrpSpPr/>
            <p:nvPr/>
          </p:nvGrpSpPr>
          <p:grpSpPr>
            <a:xfrm>
              <a:off x="-112105" y="2839261"/>
              <a:ext cx="2497422" cy="2497422"/>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椭圆 3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latin typeface="Arial" panose="020B0604020202020204" pitchFamily="34" charset="0"/>
                  <a:ea typeface="微软雅黑" panose="020B0503020204020204" pitchFamily="34" charset="-122"/>
                  <a:sym typeface="Arial" panose="020B0604020202020204" pitchFamily="34" charset="0"/>
                </a:endParaRPr>
              </a:p>
            </p:txBody>
          </p:sp>
        </p:grpSp>
        <p:sp>
          <p:nvSpPr>
            <p:cNvPr id="29" name="椭圆 81"/>
            <p:cNvSpPr>
              <a:spLocks noChangeArrowheads="1"/>
            </p:cNvSpPr>
            <p:nvPr/>
          </p:nvSpPr>
          <p:spPr bwMode="auto">
            <a:xfrm>
              <a:off x="75318" y="3038785"/>
              <a:ext cx="2104717" cy="2104715"/>
            </a:xfrm>
            <a:prstGeom prst="ellipse">
              <a:avLst/>
            </a:prstGeom>
            <a:blipFill dpi="0" rotWithShape="1">
              <a:blip r:embed="rId3" cstate="email">
                <a:extLst>
                  <a:ext uri="{28A0092B-C50C-407E-A947-70E740481C1C}">
                    <a14:useLocalDpi xmlns:a14="http://schemas.microsoft.com/office/drawing/2010/main"/>
                  </a:ext>
                </a:extLst>
              </a:blip>
              <a:srcRect/>
              <a:stretch>
                <a:fillRect/>
              </a:stretch>
            </a:blipFill>
            <a:ln>
              <a:noFill/>
            </a:ln>
            <a:effectLst>
              <a:innerShdw blurRad="63500" dist="50800" dir="18900000">
                <a:prstClr val="black">
                  <a:alpha val="50000"/>
                </a:prstClr>
              </a:innerShdw>
            </a:effectLst>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44">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椭圆 31"/>
          <p:cNvSpPr/>
          <p:nvPr/>
        </p:nvSpPr>
        <p:spPr>
          <a:xfrm>
            <a:off x="4045529" y="2134992"/>
            <a:ext cx="455607" cy="455606"/>
          </a:xfrm>
          <a:prstGeom prst="ellipse">
            <a:avLst/>
          </a:prstGeom>
          <a:solidFill>
            <a:srgbClr val="BF134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latin typeface="Arial" panose="020B0604020202020204" pitchFamily="34" charset="0"/>
              <a:ea typeface="微软雅黑" panose="020B0503020204020204" pitchFamily="34" charset="-122"/>
              <a:sym typeface="Arial" panose="020B0604020202020204" pitchFamily="34" charset="0"/>
            </a:endParaRPr>
          </a:p>
        </p:txBody>
      </p:sp>
      <p:sp>
        <p:nvSpPr>
          <p:cNvPr id="33" name="椭圆 32"/>
          <p:cNvSpPr/>
          <p:nvPr/>
        </p:nvSpPr>
        <p:spPr>
          <a:xfrm>
            <a:off x="4819050" y="3202508"/>
            <a:ext cx="455607" cy="455606"/>
          </a:xfrm>
          <a:prstGeom prst="ellipse">
            <a:avLst/>
          </a:prstGeom>
          <a:solidFill>
            <a:srgbClr val="BF134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latin typeface="Arial" panose="020B0604020202020204" pitchFamily="34" charset="0"/>
              <a:ea typeface="微软雅黑" panose="020B0503020204020204" pitchFamily="34" charset="-122"/>
              <a:sym typeface="Arial" panose="020B0604020202020204" pitchFamily="34" charset="0"/>
            </a:endParaRPr>
          </a:p>
        </p:txBody>
      </p:sp>
      <p:sp>
        <p:nvSpPr>
          <p:cNvPr id="34" name="椭圆 33"/>
          <p:cNvSpPr/>
          <p:nvPr/>
        </p:nvSpPr>
        <p:spPr>
          <a:xfrm>
            <a:off x="4806509" y="4420493"/>
            <a:ext cx="455607" cy="455606"/>
          </a:xfrm>
          <a:prstGeom prst="ellipse">
            <a:avLst/>
          </a:prstGeom>
          <a:solidFill>
            <a:srgbClr val="BF134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latin typeface="Arial" panose="020B0604020202020204" pitchFamily="34" charset="0"/>
              <a:ea typeface="微软雅黑" panose="020B0503020204020204" pitchFamily="34" charset="-122"/>
              <a:sym typeface="Arial" panose="020B0604020202020204" pitchFamily="34" charset="0"/>
            </a:endParaRPr>
          </a:p>
        </p:txBody>
      </p:sp>
      <p:sp>
        <p:nvSpPr>
          <p:cNvPr id="35" name="椭圆 34"/>
          <p:cNvSpPr/>
          <p:nvPr/>
        </p:nvSpPr>
        <p:spPr>
          <a:xfrm>
            <a:off x="4007401" y="5506647"/>
            <a:ext cx="455607" cy="455606"/>
          </a:xfrm>
          <a:prstGeom prst="ellipse">
            <a:avLst/>
          </a:prstGeom>
          <a:solidFill>
            <a:srgbClr val="BF134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latin typeface="Arial" panose="020B0604020202020204" pitchFamily="34" charset="0"/>
              <a:ea typeface="微软雅黑" panose="020B0503020204020204" pitchFamily="34" charset="-122"/>
              <a:sym typeface="Arial" panose="020B0604020202020204" pitchFamily="34" charset="0"/>
            </a:endParaRPr>
          </a:p>
        </p:txBody>
      </p:sp>
      <p:grpSp>
        <p:nvGrpSpPr>
          <p:cNvPr id="36" name="组合 35"/>
          <p:cNvGrpSpPr/>
          <p:nvPr/>
        </p:nvGrpSpPr>
        <p:grpSpPr>
          <a:xfrm>
            <a:off x="5748945" y="1908241"/>
            <a:ext cx="888555" cy="888555"/>
            <a:chOff x="4144744" y="632511"/>
            <a:chExt cx="674791" cy="674791"/>
          </a:xfrm>
        </p:grpSpPr>
        <p:grpSp>
          <p:nvGrpSpPr>
            <p:cNvPr id="37" name="组合 36"/>
            <p:cNvGrpSpPr/>
            <p:nvPr/>
          </p:nvGrpSpPr>
          <p:grpSpPr>
            <a:xfrm>
              <a:off x="4144744" y="632511"/>
              <a:ext cx="674791" cy="674791"/>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椭圆 4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8" name="组合 54"/>
            <p:cNvGrpSpPr>
              <a:grpSpLocks/>
            </p:cNvGrpSpPr>
            <p:nvPr/>
          </p:nvGrpSpPr>
          <p:grpSpPr bwMode="auto">
            <a:xfrm>
              <a:off x="4291856" y="741324"/>
              <a:ext cx="380566" cy="457162"/>
              <a:chOff x="0" y="0"/>
              <a:chExt cx="239649" cy="288000"/>
            </a:xfrm>
            <a:solidFill>
              <a:srgbClr val="C00000"/>
            </a:solidFill>
          </p:grpSpPr>
          <p:sp>
            <p:nvSpPr>
              <p:cNvPr id="39" name="Freeform 846"/>
              <p:cNvSpPr>
                <a:spLocks noChangeArrowheads="1"/>
              </p:cNvSpPr>
              <p:nvPr/>
            </p:nvSpPr>
            <p:spPr bwMode="auto">
              <a:xfrm>
                <a:off x="0" y="54657"/>
                <a:ext cx="239649" cy="233343"/>
              </a:xfrm>
              <a:custGeom>
                <a:avLst/>
                <a:gdLst>
                  <a:gd name="T0" fmla="*/ 722881238 w 48"/>
                  <a:gd name="T1" fmla="*/ 0 h 47"/>
                  <a:gd name="T2" fmla="*/ 722881238 w 48"/>
                  <a:gd name="T3" fmla="*/ 172539772 h 47"/>
                  <a:gd name="T4" fmla="*/ 1022003131 w 48"/>
                  <a:gd name="T5" fmla="*/ 566919230 h 47"/>
                  <a:gd name="T6" fmla="*/ 598248780 w 48"/>
                  <a:gd name="T7" fmla="*/ 1010598604 h 47"/>
                  <a:gd name="T8" fmla="*/ 149560947 w 48"/>
                  <a:gd name="T9" fmla="*/ 566919230 h 47"/>
                  <a:gd name="T10" fmla="*/ 448682840 w 48"/>
                  <a:gd name="T11" fmla="*/ 172539772 h 47"/>
                  <a:gd name="T12" fmla="*/ 448682840 w 48"/>
                  <a:gd name="T13" fmla="*/ 0 h 47"/>
                  <a:gd name="T14" fmla="*/ 0 w 48"/>
                  <a:gd name="T15" fmla="*/ 566919230 h 47"/>
                  <a:gd name="T16" fmla="*/ 598248780 w 48"/>
                  <a:gd name="T17" fmla="*/ 1158488418 h 47"/>
                  <a:gd name="T18" fmla="*/ 1196492567 w 48"/>
                  <a:gd name="T19" fmla="*/ 566919230 h 47"/>
                  <a:gd name="T20" fmla="*/ 722881238 w 48"/>
                  <a:gd name="T21" fmla="*/ 0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47"/>
                  <a:gd name="T35" fmla="*/ 48 w 48"/>
                  <a:gd name="T36" fmla="*/ 47 h 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04447F"/>
              </a:solidFill>
              <a:ln>
                <a:noFill/>
              </a:ln>
              <a:extLst>
                <a:ext uri="{91240B29-F687-4F45-9708-019B960494DF}">
                  <a14:hiddenLine xmlns:a14="http://schemas.microsoft.com/office/drawing/2010/main" w="9525" cmpd="sng">
                    <a:solidFill>
                      <a:srgbClr val="000000"/>
                    </a:solidFill>
                    <a:bevel/>
                    <a:headEnd/>
                    <a:tailEnd/>
                  </a14:hiddenLine>
                </a:ext>
              </a:extLst>
            </p:spPr>
            <p:txBody>
              <a:bodyPr lIns="160543" tIns="80271" rIns="160543" bIns="80271"/>
              <a:lstStyle/>
              <a:p>
                <a:endParaRPr lang="zh-CN" altLang="en-US" sz="2370">
                  <a:ea typeface="微软雅黑" panose="020B0503020204020204" pitchFamily="34" charset="-122"/>
                  <a:sym typeface="Arial" panose="020B0604020202020204" pitchFamily="34" charset="0"/>
                </a:endParaRPr>
              </a:p>
            </p:txBody>
          </p:sp>
          <p:sp>
            <p:nvSpPr>
              <p:cNvPr id="40" name="Freeform 847"/>
              <p:cNvSpPr>
                <a:spLocks noChangeArrowheads="1"/>
              </p:cNvSpPr>
              <p:nvPr/>
            </p:nvSpPr>
            <p:spPr bwMode="auto">
              <a:xfrm>
                <a:off x="94599" y="0"/>
                <a:ext cx="44147" cy="138744"/>
              </a:xfrm>
              <a:custGeom>
                <a:avLst/>
                <a:gdLst>
                  <a:gd name="T0" fmla="*/ 168430615 w 9"/>
                  <a:gd name="T1" fmla="*/ 0 h 28"/>
                  <a:gd name="T2" fmla="*/ 48120230 w 9"/>
                  <a:gd name="T3" fmla="*/ 0 h 28"/>
                  <a:gd name="T4" fmla="*/ 0 w 9"/>
                  <a:gd name="T5" fmla="*/ 49105466 h 28"/>
                  <a:gd name="T6" fmla="*/ 0 w 9"/>
                  <a:gd name="T7" fmla="*/ 245532284 h 28"/>
                  <a:gd name="T8" fmla="*/ 0 w 9"/>
                  <a:gd name="T9" fmla="*/ 392853636 h 28"/>
                  <a:gd name="T10" fmla="*/ 0 w 9"/>
                  <a:gd name="T11" fmla="*/ 638390875 h 28"/>
                  <a:gd name="T12" fmla="*/ 48120230 w 9"/>
                  <a:gd name="T13" fmla="*/ 687496341 h 28"/>
                  <a:gd name="T14" fmla="*/ 168430615 w 9"/>
                  <a:gd name="T15" fmla="*/ 687496341 h 28"/>
                  <a:gd name="T16" fmla="*/ 216550845 w 9"/>
                  <a:gd name="T17" fmla="*/ 638390875 h 28"/>
                  <a:gd name="T18" fmla="*/ 216550845 w 9"/>
                  <a:gd name="T19" fmla="*/ 392853636 h 28"/>
                  <a:gd name="T20" fmla="*/ 216550845 w 9"/>
                  <a:gd name="T21" fmla="*/ 245532284 h 28"/>
                  <a:gd name="T22" fmla="*/ 216550845 w 9"/>
                  <a:gd name="T23" fmla="*/ 49105466 h 28"/>
                  <a:gd name="T24" fmla="*/ 168430615 w 9"/>
                  <a:gd name="T25" fmla="*/ 0 h 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
                  <a:gd name="T40" fmla="*/ 0 h 28"/>
                  <a:gd name="T41" fmla="*/ 9 w 9"/>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04447F"/>
              </a:solidFill>
              <a:ln>
                <a:noFill/>
              </a:ln>
              <a:extLst>
                <a:ext uri="{91240B29-F687-4F45-9708-019B960494DF}">
                  <a14:hiddenLine xmlns:a14="http://schemas.microsoft.com/office/drawing/2010/main" w="9525" cmpd="sng">
                    <a:solidFill>
                      <a:srgbClr val="000000"/>
                    </a:solidFill>
                    <a:bevel/>
                    <a:headEnd/>
                    <a:tailEnd/>
                  </a14:hiddenLine>
                </a:ext>
              </a:extLst>
            </p:spPr>
            <p:txBody>
              <a:bodyPr lIns="160543" tIns="80271" rIns="160543" bIns="80271"/>
              <a:lstStyle/>
              <a:p>
                <a:endParaRPr lang="zh-CN" altLang="en-US" sz="2370">
                  <a:ea typeface="微软雅黑" panose="020B0503020204020204" pitchFamily="34" charset="-122"/>
                  <a:sym typeface="Arial" panose="020B0604020202020204" pitchFamily="34" charset="0"/>
                </a:endParaRPr>
              </a:p>
            </p:txBody>
          </p:sp>
        </p:grpSp>
      </p:grpSp>
      <p:grpSp>
        <p:nvGrpSpPr>
          <p:cNvPr id="43" name="组合 42"/>
          <p:cNvGrpSpPr/>
          <p:nvPr/>
        </p:nvGrpSpPr>
        <p:grpSpPr>
          <a:xfrm>
            <a:off x="7512016" y="2936128"/>
            <a:ext cx="888555" cy="888555"/>
            <a:chOff x="5433376" y="607668"/>
            <a:chExt cx="674791" cy="674791"/>
          </a:xfrm>
        </p:grpSpPr>
        <p:grpSp>
          <p:nvGrpSpPr>
            <p:cNvPr id="44" name="组合 43"/>
            <p:cNvGrpSpPr/>
            <p:nvPr/>
          </p:nvGrpSpPr>
          <p:grpSpPr>
            <a:xfrm>
              <a:off x="5433376" y="607668"/>
              <a:ext cx="674791" cy="674791"/>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椭圆 4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latin typeface="Arial" panose="020B0604020202020204" pitchFamily="34" charset="0"/>
                  <a:ea typeface="微软雅黑" panose="020B0503020204020204" pitchFamily="34" charset="-122"/>
                  <a:sym typeface="Arial" panose="020B0604020202020204" pitchFamily="34" charset="0"/>
                </a:endParaRPr>
              </a:p>
            </p:txBody>
          </p:sp>
        </p:grpSp>
        <p:sp>
          <p:nvSpPr>
            <p:cNvPr id="45" name="Freeform 168"/>
            <p:cNvSpPr>
              <a:spLocks noChangeAspect="1" noEditPoints="1" noChangeArrowheads="1"/>
            </p:cNvSpPr>
            <p:nvPr/>
          </p:nvSpPr>
          <p:spPr bwMode="auto">
            <a:xfrm>
              <a:off x="5562519" y="781790"/>
              <a:ext cx="381357" cy="326545"/>
            </a:xfrm>
            <a:custGeom>
              <a:avLst/>
              <a:gdLst>
                <a:gd name="T0" fmla="*/ 96767825 w 94"/>
                <a:gd name="T1" fmla="*/ 454124000 h 81"/>
                <a:gd name="T2" fmla="*/ 1112844741 w 94"/>
                <a:gd name="T3" fmla="*/ 454124000 h 81"/>
                <a:gd name="T4" fmla="*/ 1209612566 w 94"/>
                <a:gd name="T5" fmla="*/ 382418667 h 81"/>
                <a:gd name="T6" fmla="*/ 1766034936 w 94"/>
                <a:gd name="T7" fmla="*/ 0 h 81"/>
                <a:gd name="T8" fmla="*/ 1766034936 w 94"/>
                <a:gd name="T9" fmla="*/ 788739111 h 81"/>
                <a:gd name="T10" fmla="*/ 1766034936 w 94"/>
                <a:gd name="T11" fmla="*/ 1577483111 h 81"/>
                <a:gd name="T12" fmla="*/ 1209612566 w 94"/>
                <a:gd name="T13" fmla="*/ 1171162667 h 81"/>
                <a:gd name="T14" fmla="*/ 1112844741 w 94"/>
                <a:gd name="T15" fmla="*/ 1123359111 h 81"/>
                <a:gd name="T16" fmla="*/ 798346851 w 94"/>
                <a:gd name="T17" fmla="*/ 1123359111 h 81"/>
                <a:gd name="T18" fmla="*/ 967693004 w 94"/>
                <a:gd name="T19" fmla="*/ 1673085333 h 81"/>
                <a:gd name="T20" fmla="*/ 1088650325 w 94"/>
                <a:gd name="T21" fmla="*/ 1673085333 h 81"/>
                <a:gd name="T22" fmla="*/ 1088650325 w 94"/>
                <a:gd name="T23" fmla="*/ 1936000000 h 81"/>
                <a:gd name="T24" fmla="*/ 1040266413 w 94"/>
                <a:gd name="T25" fmla="*/ 1936000000 h 81"/>
                <a:gd name="T26" fmla="*/ 508038458 w 94"/>
                <a:gd name="T27" fmla="*/ 1936000000 h 81"/>
                <a:gd name="T28" fmla="*/ 266113977 w 94"/>
                <a:gd name="T29" fmla="*/ 1123359111 h 81"/>
                <a:gd name="T30" fmla="*/ 96767825 w 94"/>
                <a:gd name="T31" fmla="*/ 1123359111 h 81"/>
                <a:gd name="T32" fmla="*/ 96767825 w 94"/>
                <a:gd name="T33" fmla="*/ 454124000 h 81"/>
                <a:gd name="T34" fmla="*/ 2104727241 w 94"/>
                <a:gd name="T35" fmla="*/ 549726222 h 81"/>
                <a:gd name="T36" fmla="*/ 2147483647 w 94"/>
                <a:gd name="T37" fmla="*/ 788739111 h 81"/>
                <a:gd name="T38" fmla="*/ 2104727241 w 94"/>
                <a:gd name="T39" fmla="*/ 1027752000 h 81"/>
                <a:gd name="T40" fmla="*/ 2104727241 w 94"/>
                <a:gd name="T41" fmla="*/ 1577483111 h 81"/>
                <a:gd name="T42" fmla="*/ 1886997176 w 94"/>
                <a:gd name="T43" fmla="*/ 1577483111 h 81"/>
                <a:gd name="T44" fmla="*/ 1886997176 w 94"/>
                <a:gd name="T45" fmla="*/ 0 h 81"/>
                <a:gd name="T46" fmla="*/ 2104727241 w 94"/>
                <a:gd name="T47" fmla="*/ 0 h 81"/>
                <a:gd name="T48" fmla="*/ 2104727241 w 94"/>
                <a:gd name="T49" fmla="*/ 549726222 h 81"/>
                <a:gd name="T50" fmla="*/ 1112844741 w 94"/>
                <a:gd name="T51" fmla="*/ 1171162667 h 81"/>
                <a:gd name="T52" fmla="*/ 895114676 w 94"/>
                <a:gd name="T53" fmla="*/ 1171162667 h 81"/>
                <a:gd name="T54" fmla="*/ 967693004 w 94"/>
                <a:gd name="T55" fmla="*/ 1457974222 h 81"/>
                <a:gd name="T56" fmla="*/ 1040266413 w 94"/>
                <a:gd name="T57" fmla="*/ 1457974222 h 81"/>
                <a:gd name="T58" fmla="*/ 1040266413 w 94"/>
                <a:gd name="T59" fmla="*/ 1362372000 h 81"/>
                <a:gd name="T60" fmla="*/ 1112844741 w 94"/>
                <a:gd name="T61" fmla="*/ 1171162667 h 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4"/>
                <a:gd name="T94" fmla="*/ 0 h 81"/>
                <a:gd name="T95" fmla="*/ 94 w 94"/>
                <a:gd name="T96" fmla="*/ 81 h 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04447F"/>
            </a:solidFill>
            <a:ln>
              <a:noFill/>
            </a:ln>
            <a:extLst/>
          </p:spPr>
          <p:txBody>
            <a:bodyPr lIns="160543" tIns="80271" rIns="160543" bIns="80271"/>
            <a:lstStyle/>
            <a:p>
              <a:endParaRPr lang="zh-CN" altLang="en-US" sz="2370">
                <a:ea typeface="微软雅黑" panose="020B0503020204020204" pitchFamily="34" charset="-122"/>
                <a:sym typeface="Arial" panose="020B0604020202020204" pitchFamily="34" charset="0"/>
              </a:endParaRPr>
            </a:p>
          </p:txBody>
        </p:sp>
      </p:grpSp>
      <p:grpSp>
        <p:nvGrpSpPr>
          <p:cNvPr id="48" name="组合 47"/>
          <p:cNvGrpSpPr/>
          <p:nvPr/>
        </p:nvGrpSpPr>
        <p:grpSpPr>
          <a:xfrm>
            <a:off x="7552563" y="4204020"/>
            <a:ext cx="888555" cy="888555"/>
            <a:chOff x="6312694" y="592940"/>
            <a:chExt cx="674791" cy="674791"/>
          </a:xfrm>
        </p:grpSpPr>
        <p:grpSp>
          <p:nvGrpSpPr>
            <p:cNvPr id="49" name="组合 48"/>
            <p:cNvGrpSpPr/>
            <p:nvPr/>
          </p:nvGrpSpPr>
          <p:grpSpPr>
            <a:xfrm>
              <a:off x="6312694" y="592940"/>
              <a:ext cx="674791" cy="674791"/>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椭圆 5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latin typeface="Arial" panose="020B0604020202020204" pitchFamily="34" charset="0"/>
                  <a:ea typeface="微软雅黑" panose="020B0503020204020204" pitchFamily="34" charset="-122"/>
                  <a:sym typeface="Arial" panose="020B0604020202020204" pitchFamily="34" charset="0"/>
                </a:endParaRPr>
              </a:p>
            </p:txBody>
          </p:sp>
        </p:grpSp>
        <p:sp>
          <p:nvSpPr>
            <p:cNvPr id="50" name="Freeform 203"/>
            <p:cNvSpPr>
              <a:spLocks noChangeAspect="1" noEditPoints="1" noChangeArrowheads="1"/>
            </p:cNvSpPr>
            <p:nvPr/>
          </p:nvSpPr>
          <p:spPr bwMode="auto">
            <a:xfrm>
              <a:off x="6456630" y="753802"/>
              <a:ext cx="374788" cy="359200"/>
            </a:xfrm>
            <a:custGeom>
              <a:avLst/>
              <a:gdLst>
                <a:gd name="T0" fmla="*/ 315922254 w 218"/>
                <a:gd name="T1" fmla="*/ 154371789 h 209"/>
                <a:gd name="T2" fmla="*/ 129239802 w 218"/>
                <a:gd name="T3" fmla="*/ 154371789 h 209"/>
                <a:gd name="T4" fmla="*/ 93340278 w 218"/>
                <a:gd name="T5" fmla="*/ 204631579 h 209"/>
                <a:gd name="T6" fmla="*/ 129239802 w 218"/>
                <a:gd name="T7" fmla="*/ 254891368 h 209"/>
                <a:gd name="T8" fmla="*/ 315922254 w 218"/>
                <a:gd name="T9" fmla="*/ 254891368 h 209"/>
                <a:gd name="T10" fmla="*/ 315922254 w 218"/>
                <a:gd name="T11" fmla="*/ 154371789 h 209"/>
                <a:gd name="T12" fmla="*/ 315922254 w 218"/>
                <a:gd name="T13" fmla="*/ 154371789 h 209"/>
                <a:gd name="T14" fmla="*/ 452341203 w 218"/>
                <a:gd name="T15" fmla="*/ 254891368 h 209"/>
                <a:gd name="T16" fmla="*/ 671332658 w 218"/>
                <a:gd name="T17" fmla="*/ 254891368 h 209"/>
                <a:gd name="T18" fmla="*/ 696462514 w 218"/>
                <a:gd name="T19" fmla="*/ 254891368 h 209"/>
                <a:gd name="T20" fmla="*/ 707234076 w 218"/>
                <a:gd name="T21" fmla="*/ 272842105 h 209"/>
                <a:gd name="T22" fmla="*/ 764672936 w 218"/>
                <a:gd name="T23" fmla="*/ 366182526 h 209"/>
                <a:gd name="T24" fmla="*/ 782623645 w 218"/>
                <a:gd name="T25" fmla="*/ 391312421 h 209"/>
                <a:gd name="T26" fmla="*/ 764672936 w 218"/>
                <a:gd name="T27" fmla="*/ 409263158 h 209"/>
                <a:gd name="T28" fmla="*/ 707234076 w 218"/>
                <a:gd name="T29" fmla="*/ 502603579 h 209"/>
                <a:gd name="T30" fmla="*/ 696462514 w 218"/>
                <a:gd name="T31" fmla="*/ 527733474 h 209"/>
                <a:gd name="T32" fmla="*/ 671332658 w 218"/>
                <a:gd name="T33" fmla="*/ 527733474 h 209"/>
                <a:gd name="T34" fmla="*/ 452341203 w 218"/>
                <a:gd name="T35" fmla="*/ 527733474 h 209"/>
                <a:gd name="T36" fmla="*/ 452341203 w 218"/>
                <a:gd name="T37" fmla="*/ 646205684 h 209"/>
                <a:gd name="T38" fmla="*/ 646202801 w 218"/>
                <a:gd name="T39" fmla="*/ 646205684 h 209"/>
                <a:gd name="T40" fmla="*/ 646202801 w 218"/>
                <a:gd name="T41" fmla="*/ 750315789 h 209"/>
                <a:gd name="T42" fmla="*/ 143599991 w 218"/>
                <a:gd name="T43" fmla="*/ 750315789 h 209"/>
                <a:gd name="T44" fmla="*/ 143599991 w 218"/>
                <a:gd name="T45" fmla="*/ 646205684 h 209"/>
                <a:gd name="T46" fmla="*/ 323101401 w 218"/>
                <a:gd name="T47" fmla="*/ 646205684 h 209"/>
                <a:gd name="T48" fmla="*/ 323101401 w 218"/>
                <a:gd name="T49" fmla="*/ 341052632 h 209"/>
                <a:gd name="T50" fmla="*/ 104109946 w 218"/>
                <a:gd name="T51" fmla="*/ 341052632 h 209"/>
                <a:gd name="T52" fmla="*/ 78980090 w 218"/>
                <a:gd name="T53" fmla="*/ 341052632 h 209"/>
                <a:gd name="T54" fmla="*/ 68210422 w 218"/>
                <a:gd name="T55" fmla="*/ 315922737 h 209"/>
                <a:gd name="T56" fmla="*/ 10769668 w 218"/>
                <a:gd name="T57" fmla="*/ 222582316 h 209"/>
                <a:gd name="T58" fmla="*/ 0 w 218"/>
                <a:gd name="T59" fmla="*/ 204631579 h 209"/>
                <a:gd name="T60" fmla="*/ 10769668 w 218"/>
                <a:gd name="T61" fmla="*/ 179501684 h 209"/>
                <a:gd name="T62" fmla="*/ 68210422 w 218"/>
                <a:gd name="T63" fmla="*/ 86161263 h 209"/>
                <a:gd name="T64" fmla="*/ 78980090 w 218"/>
                <a:gd name="T65" fmla="*/ 68210526 h 209"/>
                <a:gd name="T66" fmla="*/ 104109946 w 218"/>
                <a:gd name="T67" fmla="*/ 68210526 h 209"/>
                <a:gd name="T68" fmla="*/ 323101401 w 218"/>
                <a:gd name="T69" fmla="*/ 68210526 h 209"/>
                <a:gd name="T70" fmla="*/ 323101401 w 218"/>
                <a:gd name="T71" fmla="*/ 53850316 h 209"/>
                <a:gd name="T72" fmla="*/ 391311823 w 218"/>
                <a:gd name="T73" fmla="*/ 0 h 209"/>
                <a:gd name="T74" fmla="*/ 452341203 w 218"/>
                <a:gd name="T75" fmla="*/ 53850316 h 209"/>
                <a:gd name="T76" fmla="*/ 452341203 w 218"/>
                <a:gd name="T77" fmla="*/ 254891368 h 209"/>
                <a:gd name="T78" fmla="*/ 452341203 w 218"/>
                <a:gd name="T79" fmla="*/ 254891368 h 209"/>
                <a:gd name="T80" fmla="*/ 653383843 w 218"/>
                <a:gd name="T81" fmla="*/ 333873474 h 209"/>
                <a:gd name="T82" fmla="*/ 459522245 w 218"/>
                <a:gd name="T83" fmla="*/ 333873474 h 209"/>
                <a:gd name="T84" fmla="*/ 459522245 w 218"/>
                <a:gd name="T85" fmla="*/ 441574105 h 209"/>
                <a:gd name="T86" fmla="*/ 653383843 w 218"/>
                <a:gd name="T87" fmla="*/ 441574105 h 209"/>
                <a:gd name="T88" fmla="*/ 689283367 w 218"/>
                <a:gd name="T89" fmla="*/ 391312421 h 209"/>
                <a:gd name="T90" fmla="*/ 653383843 w 218"/>
                <a:gd name="T91" fmla="*/ 333873474 h 20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8"/>
                <a:gd name="T139" fmla="*/ 0 h 209"/>
                <a:gd name="T140" fmla="*/ 218 w 218"/>
                <a:gd name="T141" fmla="*/ 209 h 20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8" h="209">
                  <a:moveTo>
                    <a:pt x="88" y="43"/>
                  </a:moveTo>
                  <a:lnTo>
                    <a:pt x="36" y="43"/>
                  </a:lnTo>
                  <a:lnTo>
                    <a:pt x="26" y="57"/>
                  </a:lnTo>
                  <a:lnTo>
                    <a:pt x="36" y="71"/>
                  </a:lnTo>
                  <a:lnTo>
                    <a:pt x="88" y="71"/>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close/>
                  <a:moveTo>
                    <a:pt x="182" y="93"/>
                  </a:moveTo>
                  <a:lnTo>
                    <a:pt x="128" y="93"/>
                  </a:lnTo>
                  <a:lnTo>
                    <a:pt x="128" y="123"/>
                  </a:lnTo>
                  <a:lnTo>
                    <a:pt x="182" y="123"/>
                  </a:lnTo>
                  <a:lnTo>
                    <a:pt x="192" y="109"/>
                  </a:lnTo>
                  <a:lnTo>
                    <a:pt x="182" y="93"/>
                  </a:lnTo>
                  <a:close/>
                </a:path>
              </a:pathLst>
            </a:custGeom>
            <a:solidFill>
              <a:srgbClr val="04447F"/>
            </a:solidFill>
            <a:ln>
              <a:noFill/>
            </a:ln>
            <a:extLst/>
          </p:spPr>
          <p:txBody>
            <a:bodyPr lIns="160543" tIns="80271" rIns="160543" bIns="80271"/>
            <a:lstStyle/>
            <a:p>
              <a:endParaRPr lang="zh-CN" altLang="en-US" sz="2370">
                <a:ea typeface="微软雅黑" panose="020B0503020204020204" pitchFamily="34" charset="-122"/>
                <a:sym typeface="Arial" panose="020B0604020202020204" pitchFamily="34" charset="0"/>
              </a:endParaRPr>
            </a:p>
          </p:txBody>
        </p:sp>
      </p:grpSp>
      <p:grpSp>
        <p:nvGrpSpPr>
          <p:cNvPr id="53" name="组合 52"/>
          <p:cNvGrpSpPr/>
          <p:nvPr/>
        </p:nvGrpSpPr>
        <p:grpSpPr>
          <a:xfrm>
            <a:off x="5842229" y="5290177"/>
            <a:ext cx="888555" cy="888555"/>
            <a:chOff x="7074694" y="598563"/>
            <a:chExt cx="674791" cy="674791"/>
          </a:xfrm>
        </p:grpSpPr>
        <p:grpSp>
          <p:nvGrpSpPr>
            <p:cNvPr id="54" name="组合 53"/>
            <p:cNvGrpSpPr/>
            <p:nvPr/>
          </p:nvGrpSpPr>
          <p:grpSpPr>
            <a:xfrm>
              <a:off x="7074694" y="598563"/>
              <a:ext cx="674791" cy="674791"/>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椭圆 5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latin typeface="Arial" panose="020B0604020202020204" pitchFamily="34" charset="0"/>
                  <a:ea typeface="微软雅黑" panose="020B0503020204020204" pitchFamily="34" charset="-122"/>
                  <a:sym typeface="Arial" panose="020B0604020202020204" pitchFamily="34" charset="0"/>
                </a:endParaRPr>
              </a:p>
            </p:txBody>
          </p:sp>
        </p:grpSp>
        <p:sp>
          <p:nvSpPr>
            <p:cNvPr id="55" name="Freeform 110"/>
            <p:cNvSpPr>
              <a:spLocks noChangeAspect="1" noEditPoints="1" noChangeArrowheads="1"/>
            </p:cNvSpPr>
            <p:nvPr/>
          </p:nvSpPr>
          <p:spPr bwMode="auto">
            <a:xfrm>
              <a:off x="7209124" y="750436"/>
              <a:ext cx="405928" cy="359796"/>
            </a:xfrm>
            <a:custGeom>
              <a:avLst/>
              <a:gdLst>
                <a:gd name="T0" fmla="*/ 1099726970 w 100"/>
                <a:gd name="T1" fmla="*/ 81000000 h 88"/>
                <a:gd name="T2" fmla="*/ 1519621747 w 100"/>
                <a:gd name="T3" fmla="*/ 830250000 h 88"/>
                <a:gd name="T4" fmla="*/ 1519621747 w 100"/>
                <a:gd name="T5" fmla="*/ 830250000 h 88"/>
                <a:gd name="T6" fmla="*/ 1959513430 w 100"/>
                <a:gd name="T7" fmla="*/ 1599750000 h 88"/>
                <a:gd name="T8" fmla="*/ 1919524090 w 100"/>
                <a:gd name="T9" fmla="*/ 1761750000 h 88"/>
                <a:gd name="T10" fmla="*/ 1839540938 w 100"/>
                <a:gd name="T11" fmla="*/ 1782000000 h 88"/>
                <a:gd name="T12" fmla="*/ 1839540938 w 100"/>
                <a:gd name="T13" fmla="*/ 1782000000 h 88"/>
                <a:gd name="T14" fmla="*/ 979754479 w 100"/>
                <a:gd name="T15" fmla="*/ 1782000000 h 88"/>
                <a:gd name="T16" fmla="*/ 139964926 w 100"/>
                <a:gd name="T17" fmla="*/ 1782000000 h 88"/>
                <a:gd name="T18" fmla="*/ 0 w 100"/>
                <a:gd name="T19" fmla="*/ 1660500000 h 88"/>
                <a:gd name="T20" fmla="*/ 19996906 w 100"/>
                <a:gd name="T21" fmla="*/ 1579500000 h 88"/>
                <a:gd name="T22" fmla="*/ 459884117 w 100"/>
                <a:gd name="T23" fmla="*/ 830250000 h 88"/>
                <a:gd name="T24" fmla="*/ 459884117 w 100"/>
                <a:gd name="T25" fmla="*/ 830250000 h 88"/>
                <a:gd name="T26" fmla="*/ 879783365 w 100"/>
                <a:gd name="T27" fmla="*/ 81000000 h 88"/>
                <a:gd name="T28" fmla="*/ 1059737631 w 100"/>
                <a:gd name="T29" fmla="*/ 40500000 h 88"/>
                <a:gd name="T30" fmla="*/ 1099726970 w 100"/>
                <a:gd name="T31" fmla="*/ 81000000 h 88"/>
                <a:gd name="T32" fmla="*/ 879783365 w 100"/>
                <a:gd name="T33" fmla="*/ 688500000 h 88"/>
                <a:gd name="T34" fmla="*/ 879783365 w 100"/>
                <a:gd name="T35" fmla="*/ 749250000 h 88"/>
                <a:gd name="T36" fmla="*/ 919772705 w 100"/>
                <a:gd name="T37" fmla="*/ 1255500000 h 88"/>
                <a:gd name="T38" fmla="*/ 1039740725 w 100"/>
                <a:gd name="T39" fmla="*/ 1255500000 h 88"/>
                <a:gd name="T40" fmla="*/ 1079730065 w 100"/>
                <a:gd name="T41" fmla="*/ 749250000 h 88"/>
                <a:gd name="T42" fmla="*/ 1079730065 w 100"/>
                <a:gd name="T43" fmla="*/ 688500000 h 88"/>
                <a:gd name="T44" fmla="*/ 879783365 w 100"/>
                <a:gd name="T45" fmla="*/ 688500000 h 88"/>
                <a:gd name="T46" fmla="*/ 979754479 w 100"/>
                <a:gd name="T47" fmla="*/ 1458000000 h 88"/>
                <a:gd name="T48" fmla="*/ 1059737631 w 100"/>
                <a:gd name="T49" fmla="*/ 1397250000 h 88"/>
                <a:gd name="T50" fmla="*/ 979754479 w 100"/>
                <a:gd name="T51" fmla="*/ 1316250000 h 88"/>
                <a:gd name="T52" fmla="*/ 899775799 w 100"/>
                <a:gd name="T53" fmla="*/ 1397250000 h 88"/>
                <a:gd name="T54" fmla="*/ 979754479 w 100"/>
                <a:gd name="T55" fmla="*/ 1458000000 h 88"/>
                <a:gd name="T56" fmla="*/ 1299678142 w 100"/>
                <a:gd name="T57" fmla="*/ 972000000 h 88"/>
                <a:gd name="T58" fmla="*/ 979754479 w 100"/>
                <a:gd name="T59" fmla="*/ 405000000 h 88"/>
                <a:gd name="T60" fmla="*/ 679832194 w 100"/>
                <a:gd name="T61" fmla="*/ 951750000 h 88"/>
                <a:gd name="T62" fmla="*/ 659835288 w 100"/>
                <a:gd name="T63" fmla="*/ 972000000 h 88"/>
                <a:gd name="T64" fmla="*/ 339916097 w 100"/>
                <a:gd name="T65" fmla="*/ 1518750000 h 88"/>
                <a:gd name="T66" fmla="*/ 979754479 w 100"/>
                <a:gd name="T67" fmla="*/ 1518750000 h 88"/>
                <a:gd name="T68" fmla="*/ 1619597333 w 100"/>
                <a:gd name="T69" fmla="*/ 1518750000 h 88"/>
                <a:gd name="T70" fmla="*/ 1299678142 w 100"/>
                <a:gd name="T71" fmla="*/ 972000000 h 88"/>
                <a:gd name="T72" fmla="*/ 1299678142 w 100"/>
                <a:gd name="T73" fmla="*/ 972000000 h 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0"/>
                <a:gd name="T112" fmla="*/ 0 h 88"/>
                <a:gd name="T113" fmla="*/ 100 w 100"/>
                <a:gd name="T114" fmla="*/ 88 h 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04447F"/>
            </a:solidFill>
            <a:ln>
              <a:noFill/>
            </a:ln>
            <a:extLst/>
          </p:spPr>
          <p:txBody>
            <a:bodyPr lIns="160543" tIns="80271" rIns="160543" bIns="80271"/>
            <a:lstStyle/>
            <a:p>
              <a:endParaRPr lang="zh-CN" altLang="en-US" sz="2370">
                <a:ea typeface="微软雅黑" panose="020B0503020204020204" pitchFamily="34" charset="-122"/>
                <a:sym typeface="Arial" panose="020B0604020202020204" pitchFamily="34" charset="0"/>
              </a:endParaRPr>
            </a:p>
          </p:txBody>
        </p:sp>
      </p:grpSp>
      <p:sp>
        <p:nvSpPr>
          <p:cNvPr id="82" name="文本框 81"/>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cxnSp>
        <p:nvCxnSpPr>
          <p:cNvPr id="59" name="直接连接符 58"/>
          <p:cNvCxnSpPr/>
          <p:nvPr/>
        </p:nvCxnSpPr>
        <p:spPr>
          <a:xfrm>
            <a:off x="1374020" y="808869"/>
            <a:ext cx="10817981" cy="0"/>
          </a:xfrm>
          <a:prstGeom prst="line">
            <a:avLst/>
          </a:prstGeom>
          <a:ln w="12700">
            <a:solidFill>
              <a:srgbClr val="04447F"/>
            </a:solidFill>
            <a:prstDash val="solid"/>
          </a:ln>
        </p:spPr>
        <p:style>
          <a:lnRef idx="1">
            <a:schemeClr val="accent1"/>
          </a:lnRef>
          <a:fillRef idx="0">
            <a:schemeClr val="accent1"/>
          </a:fillRef>
          <a:effectRef idx="0">
            <a:schemeClr val="accent1"/>
          </a:effectRef>
          <a:fontRef idx="minor">
            <a:schemeClr val="tx1"/>
          </a:fontRef>
        </p:style>
      </p:cxnSp>
      <p:sp>
        <p:nvSpPr>
          <p:cNvPr id="60" name="标题 1"/>
          <p:cNvSpPr txBox="1">
            <a:spLocks/>
          </p:cNvSpPr>
          <p:nvPr/>
        </p:nvSpPr>
        <p:spPr>
          <a:xfrm>
            <a:off x="10986413" y="427358"/>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b="1" kern="0" dirty="0" smtClean="0">
                <a:solidFill>
                  <a:schemeClr val="tx1">
                    <a:lumMod val="75000"/>
                    <a:lumOff val="25000"/>
                  </a:schemeClr>
                </a:solidFill>
              </a:rPr>
              <a:t>公司名称</a:t>
            </a:r>
            <a:endParaRPr lang="zh-CN" altLang="en-US" b="1" kern="0" dirty="0">
              <a:solidFill>
                <a:schemeClr val="tx1">
                  <a:lumMod val="75000"/>
                  <a:lumOff val="25000"/>
                </a:schemeClr>
              </a:solidFill>
            </a:endParaRPr>
          </a:p>
        </p:txBody>
      </p:sp>
      <p:sp>
        <p:nvSpPr>
          <p:cNvPr id="61" name="标题 1"/>
          <p:cNvSpPr txBox="1">
            <a:spLocks/>
          </p:cNvSpPr>
          <p:nvPr/>
        </p:nvSpPr>
        <p:spPr>
          <a:xfrm>
            <a:off x="1674861" y="329004"/>
            <a:ext cx="1985163"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400" b="1" kern="0" dirty="0" smtClean="0">
                <a:solidFill>
                  <a:srgbClr val="BF1347"/>
                </a:solidFill>
              </a:rPr>
              <a:t>点击输入标题</a:t>
            </a:r>
            <a:endParaRPr lang="zh-CN" altLang="en-US" sz="2400" b="1" kern="0" dirty="0">
              <a:solidFill>
                <a:srgbClr val="BF1347"/>
              </a:solidFill>
            </a:endParaRPr>
          </a:p>
        </p:txBody>
      </p:sp>
      <p:sp>
        <p:nvSpPr>
          <p:cNvPr id="62" name="标题 1"/>
          <p:cNvSpPr txBox="1">
            <a:spLocks/>
          </p:cNvSpPr>
          <p:nvPr/>
        </p:nvSpPr>
        <p:spPr>
          <a:xfrm>
            <a:off x="0" y="287724"/>
            <a:ext cx="1501056"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en-US" altLang="zh-CN" sz="3600" b="1" kern="0" dirty="0" smtClean="0">
                <a:solidFill>
                  <a:srgbClr val="BF1347"/>
                </a:solidFill>
              </a:rPr>
              <a:t>LOGO</a:t>
            </a:r>
            <a:endParaRPr lang="zh-CN" altLang="en-US" sz="3600" b="1" kern="0" dirty="0">
              <a:solidFill>
                <a:srgbClr val="BF1347"/>
              </a:solidFill>
            </a:endParaRPr>
          </a:p>
        </p:txBody>
      </p:sp>
    </p:spTree>
    <p:extLst>
      <p:ext uri="{BB962C8B-B14F-4D97-AF65-F5344CB8AC3E}">
        <p14:creationId xmlns:p14="http://schemas.microsoft.com/office/powerpoint/2010/main" val="264649032"/>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1"/>
                                        </p:tgtEl>
                                        <p:attrNameLst>
                                          <p:attrName>ppt_y</p:attrName>
                                        </p:attrNameLst>
                                      </p:cBhvr>
                                      <p:tavLst>
                                        <p:tav tm="0">
                                          <p:val>
                                            <p:strVal val="#ppt_y"/>
                                          </p:val>
                                        </p:tav>
                                        <p:tav tm="100000">
                                          <p:val>
                                            <p:strVal val="#ppt_y"/>
                                          </p:val>
                                        </p:tav>
                                      </p:tavLst>
                                    </p:anim>
                                    <p:anim calcmode="lin" valueType="num">
                                      <p:cBhvr>
                                        <p:cTn id="9" dur="500" fill="hold"/>
                                        <p:tgtEl>
                                          <p:spTgt spid="6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1"/>
                                        </p:tgtEl>
                                      </p:cBhvr>
                                    </p:animEffect>
                                  </p:childTnLst>
                                </p:cTn>
                              </p:par>
                            </p:childTnLst>
                          </p:cTn>
                        </p:par>
                      </p:childTnLst>
                    </p:cTn>
                  </p:par>
                  <p:par>
                    <p:cTn id="12" fill="hold">
                      <p:stCondLst>
                        <p:cond delay="indefinite"/>
                      </p:stCondLst>
                      <p:childTnLst>
                        <p:par>
                          <p:cTn id="13" fill="hold">
                            <p:stCondLst>
                              <p:cond delay="0"/>
                            </p:stCondLst>
                            <p:childTnLst>
                              <p:par>
                                <p:cTn id="14" presetID="21" presetClass="entr" presetSubtype="1" fill="hold" nodeType="click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heel(1)">
                                      <p:cBhvr>
                                        <p:cTn id="16" dur="1500"/>
                                        <p:tgtEl>
                                          <p:spTgt spid="27"/>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heel(1)">
                                      <p:cBhvr>
                                        <p:cTn id="19" dur="1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par>
                                <p:cTn id="25" presetID="10" presetClass="entr" presetSubtype="0" fill="hold" grpId="0" nodeType="withEffect">
                                  <p:stCondLst>
                                    <p:cond delay="30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par>
                                <p:cTn id="28" presetID="10" presetClass="entr" presetSubtype="0" fill="hold" grpId="0" nodeType="withEffect">
                                  <p:stCondLst>
                                    <p:cond delay="60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500"/>
                                        <p:tgtEl>
                                          <p:spTgt spid="34"/>
                                        </p:tgtEl>
                                      </p:cBhvr>
                                    </p:animEffect>
                                  </p:childTnLst>
                                </p:cTn>
                              </p:par>
                              <p:par>
                                <p:cTn id="31" presetID="10" presetClass="entr" presetSubtype="0" fill="hold" grpId="0" nodeType="withEffect">
                                  <p:stCondLst>
                                    <p:cond delay="90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500"/>
                                        <p:tgtEl>
                                          <p:spTgt spid="35"/>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left)">
                                      <p:cBhvr>
                                        <p:cTn id="38" dur="500"/>
                                        <p:tgtEl>
                                          <p:spTgt spid="15"/>
                                        </p:tgtEl>
                                      </p:cBhvr>
                                    </p:animEffect>
                                  </p:childTnLst>
                                </p:cTn>
                              </p:par>
                              <p:par>
                                <p:cTn id="39" presetID="22" presetClass="entr" presetSubtype="8" fill="hold"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left)">
                                      <p:cBhvr>
                                        <p:cTn id="47" dur="5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30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500"/>
                                        <p:tgtEl>
                                          <p:spTgt spid="36"/>
                                        </p:tgtEl>
                                      </p:cBhvr>
                                    </p:animEffect>
                                  </p:childTnLst>
                                </p:cTn>
                              </p:par>
                              <p:par>
                                <p:cTn id="53" presetID="10" presetClass="entr" presetSubtype="0" fill="hold" nodeType="withEffect">
                                  <p:stCondLst>
                                    <p:cond delay="60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par>
                                <p:cTn id="56" presetID="10" presetClass="entr" presetSubtype="0" fill="hold" nodeType="withEffect">
                                  <p:stCondLst>
                                    <p:cond delay="900"/>
                                  </p:stCondLst>
                                  <p:childTnLst>
                                    <p:set>
                                      <p:cBhvr>
                                        <p:cTn id="57" dur="1" fill="hold">
                                          <p:stCondLst>
                                            <p:cond delay="0"/>
                                          </p:stCondLst>
                                        </p:cTn>
                                        <p:tgtEl>
                                          <p:spTgt spid="48"/>
                                        </p:tgtEl>
                                        <p:attrNameLst>
                                          <p:attrName>style.visibility</p:attrName>
                                        </p:attrNameLst>
                                      </p:cBhvr>
                                      <p:to>
                                        <p:strVal val="visible"/>
                                      </p:to>
                                    </p:set>
                                    <p:animEffect transition="in" filter="fade">
                                      <p:cBhvr>
                                        <p:cTn id="58" dur="500"/>
                                        <p:tgtEl>
                                          <p:spTgt spid="48"/>
                                        </p:tgtEl>
                                      </p:cBhvr>
                                    </p:animEffect>
                                  </p:childTnLst>
                                </p:cTn>
                              </p:par>
                              <p:par>
                                <p:cTn id="59" presetID="10" presetClass="entr" presetSubtype="0" fill="hold" nodeType="withEffect">
                                  <p:stCondLst>
                                    <p:cond delay="1200"/>
                                  </p:stCondLst>
                                  <p:childTnLst>
                                    <p:set>
                                      <p:cBhvr>
                                        <p:cTn id="60" dur="1" fill="hold">
                                          <p:stCondLst>
                                            <p:cond delay="0"/>
                                          </p:stCondLst>
                                        </p:cTn>
                                        <p:tgtEl>
                                          <p:spTgt spid="53"/>
                                        </p:tgtEl>
                                        <p:attrNameLst>
                                          <p:attrName>style.visibility</p:attrName>
                                        </p:attrNameLst>
                                      </p:cBhvr>
                                      <p:to>
                                        <p:strVal val="visible"/>
                                      </p:to>
                                    </p:set>
                                    <p:animEffect transition="in" filter="fade">
                                      <p:cBhvr>
                                        <p:cTn id="61" dur="500"/>
                                        <p:tgtEl>
                                          <p:spTgt spid="53"/>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2" fill="hold" grpId="0" nodeType="clickEffect">
                                  <p:stCondLst>
                                    <p:cond delay="0"/>
                                  </p:stCondLst>
                                  <p:iterate type="lt">
                                    <p:tmPct val="15000"/>
                                  </p:iterate>
                                  <p:childTnLst>
                                    <p:set>
                                      <p:cBhvr>
                                        <p:cTn id="65" dur="1" fill="hold">
                                          <p:stCondLst>
                                            <p:cond delay="0"/>
                                          </p:stCondLst>
                                        </p:cTn>
                                        <p:tgtEl>
                                          <p:spTgt spid="19"/>
                                        </p:tgtEl>
                                        <p:attrNameLst>
                                          <p:attrName>style.visibility</p:attrName>
                                        </p:attrNameLst>
                                      </p:cBhvr>
                                      <p:to>
                                        <p:strVal val="visible"/>
                                      </p:to>
                                    </p:set>
                                    <p:anim calcmode="lin" valueType="num">
                                      <p:cBhvr additive="base">
                                        <p:cTn id="66" dur="500" fill="hold"/>
                                        <p:tgtEl>
                                          <p:spTgt spid="19"/>
                                        </p:tgtEl>
                                        <p:attrNameLst>
                                          <p:attrName>ppt_x</p:attrName>
                                        </p:attrNameLst>
                                      </p:cBhvr>
                                      <p:tavLst>
                                        <p:tav tm="0">
                                          <p:val>
                                            <p:strVal val="1+#ppt_w/2"/>
                                          </p:val>
                                        </p:tav>
                                        <p:tav tm="100000">
                                          <p:val>
                                            <p:strVal val="#ppt_x"/>
                                          </p:val>
                                        </p:tav>
                                      </p:tavLst>
                                    </p:anim>
                                    <p:anim calcmode="lin" valueType="num">
                                      <p:cBhvr additive="base">
                                        <p:cTn id="67" dur="500" fill="hold"/>
                                        <p:tgtEl>
                                          <p:spTgt spid="19"/>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200"/>
                                  </p:stCondLst>
                                  <p:iterate type="lt">
                                    <p:tmPct val="15000"/>
                                  </p:iterate>
                                  <p:childTnLst>
                                    <p:set>
                                      <p:cBhvr>
                                        <p:cTn id="69" dur="1" fill="hold">
                                          <p:stCondLst>
                                            <p:cond delay="0"/>
                                          </p:stCondLst>
                                        </p:cTn>
                                        <p:tgtEl>
                                          <p:spTgt spid="25"/>
                                        </p:tgtEl>
                                        <p:attrNameLst>
                                          <p:attrName>style.visibility</p:attrName>
                                        </p:attrNameLst>
                                      </p:cBhvr>
                                      <p:to>
                                        <p:strVal val="visible"/>
                                      </p:to>
                                    </p:set>
                                    <p:anim calcmode="lin" valueType="num">
                                      <p:cBhvr additive="base">
                                        <p:cTn id="70" dur="500" fill="hold"/>
                                        <p:tgtEl>
                                          <p:spTgt spid="25"/>
                                        </p:tgtEl>
                                        <p:attrNameLst>
                                          <p:attrName>ppt_x</p:attrName>
                                        </p:attrNameLst>
                                      </p:cBhvr>
                                      <p:tavLst>
                                        <p:tav tm="0">
                                          <p:val>
                                            <p:strVal val="1+#ppt_w/2"/>
                                          </p:val>
                                        </p:tav>
                                        <p:tav tm="100000">
                                          <p:val>
                                            <p:strVal val="#ppt_x"/>
                                          </p:val>
                                        </p:tav>
                                      </p:tavLst>
                                    </p:anim>
                                    <p:anim calcmode="lin" valueType="num">
                                      <p:cBhvr additive="base">
                                        <p:cTn id="71" dur="500" fill="hold"/>
                                        <p:tgtEl>
                                          <p:spTgt spid="25"/>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400"/>
                                  </p:stCondLst>
                                  <p:iterate type="lt">
                                    <p:tmPct val="15000"/>
                                  </p:iterate>
                                  <p:childTnLst>
                                    <p:set>
                                      <p:cBhvr>
                                        <p:cTn id="73" dur="1" fill="hold">
                                          <p:stCondLst>
                                            <p:cond delay="0"/>
                                          </p:stCondLst>
                                        </p:cTn>
                                        <p:tgtEl>
                                          <p:spTgt spid="23"/>
                                        </p:tgtEl>
                                        <p:attrNameLst>
                                          <p:attrName>style.visibility</p:attrName>
                                        </p:attrNameLst>
                                      </p:cBhvr>
                                      <p:to>
                                        <p:strVal val="visible"/>
                                      </p:to>
                                    </p:set>
                                    <p:anim calcmode="lin" valueType="num">
                                      <p:cBhvr additive="base">
                                        <p:cTn id="74" dur="500" fill="hold"/>
                                        <p:tgtEl>
                                          <p:spTgt spid="23"/>
                                        </p:tgtEl>
                                        <p:attrNameLst>
                                          <p:attrName>ppt_x</p:attrName>
                                        </p:attrNameLst>
                                      </p:cBhvr>
                                      <p:tavLst>
                                        <p:tav tm="0">
                                          <p:val>
                                            <p:strVal val="1+#ppt_w/2"/>
                                          </p:val>
                                        </p:tav>
                                        <p:tav tm="100000">
                                          <p:val>
                                            <p:strVal val="#ppt_x"/>
                                          </p:val>
                                        </p:tav>
                                      </p:tavLst>
                                    </p:anim>
                                    <p:anim calcmode="lin" valueType="num">
                                      <p:cBhvr additive="base">
                                        <p:cTn id="75" dur="500" fill="hold"/>
                                        <p:tgtEl>
                                          <p:spTgt spid="23"/>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600"/>
                                  </p:stCondLst>
                                  <p:iterate type="lt">
                                    <p:tmPct val="15000"/>
                                  </p:iterate>
                                  <p:childTnLst>
                                    <p:set>
                                      <p:cBhvr>
                                        <p:cTn id="77" dur="1" fill="hold">
                                          <p:stCondLst>
                                            <p:cond delay="0"/>
                                          </p:stCondLst>
                                        </p:cTn>
                                        <p:tgtEl>
                                          <p:spTgt spid="21"/>
                                        </p:tgtEl>
                                        <p:attrNameLst>
                                          <p:attrName>style.visibility</p:attrName>
                                        </p:attrNameLst>
                                      </p:cBhvr>
                                      <p:to>
                                        <p:strVal val="visible"/>
                                      </p:to>
                                    </p:set>
                                    <p:anim calcmode="lin" valueType="num">
                                      <p:cBhvr additive="base">
                                        <p:cTn id="78" dur="500" fill="hold"/>
                                        <p:tgtEl>
                                          <p:spTgt spid="21"/>
                                        </p:tgtEl>
                                        <p:attrNameLst>
                                          <p:attrName>ppt_x</p:attrName>
                                        </p:attrNameLst>
                                      </p:cBhvr>
                                      <p:tavLst>
                                        <p:tav tm="0">
                                          <p:val>
                                            <p:strVal val="1+#ppt_w/2"/>
                                          </p:val>
                                        </p:tav>
                                        <p:tav tm="100000">
                                          <p:val>
                                            <p:strVal val="#ppt_x"/>
                                          </p:val>
                                        </p:tav>
                                      </p:tavLst>
                                    </p:anim>
                                    <p:anim calcmode="lin" valueType="num">
                                      <p:cBhvr additive="base">
                                        <p:cTn id="79"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16" presetClass="entr" presetSubtype="21" fill="hold" grpId="0" nodeType="clickEffect">
                                  <p:stCondLst>
                                    <p:cond delay="0"/>
                                  </p:stCondLst>
                                  <p:childTnLst>
                                    <p:set>
                                      <p:cBhvr>
                                        <p:cTn id="83" dur="1" fill="hold">
                                          <p:stCondLst>
                                            <p:cond delay="0"/>
                                          </p:stCondLst>
                                        </p:cTn>
                                        <p:tgtEl>
                                          <p:spTgt spid="20"/>
                                        </p:tgtEl>
                                        <p:attrNameLst>
                                          <p:attrName>style.visibility</p:attrName>
                                        </p:attrNameLst>
                                      </p:cBhvr>
                                      <p:to>
                                        <p:strVal val="visible"/>
                                      </p:to>
                                    </p:set>
                                    <p:animEffect transition="in" filter="barn(inVertical)">
                                      <p:cBhvr>
                                        <p:cTn id="84" dur="500"/>
                                        <p:tgtEl>
                                          <p:spTgt spid="20"/>
                                        </p:tgtEl>
                                      </p:cBhvr>
                                    </p:animEffect>
                                  </p:childTnLst>
                                </p:cTn>
                              </p:par>
                              <p:par>
                                <p:cTn id="85" presetID="16" presetClass="entr" presetSubtype="21" fill="hold" grpId="0" nodeType="withEffect">
                                  <p:stCondLst>
                                    <p:cond delay="300"/>
                                  </p:stCondLst>
                                  <p:childTnLst>
                                    <p:set>
                                      <p:cBhvr>
                                        <p:cTn id="86" dur="1" fill="hold">
                                          <p:stCondLst>
                                            <p:cond delay="0"/>
                                          </p:stCondLst>
                                        </p:cTn>
                                        <p:tgtEl>
                                          <p:spTgt spid="24"/>
                                        </p:tgtEl>
                                        <p:attrNameLst>
                                          <p:attrName>style.visibility</p:attrName>
                                        </p:attrNameLst>
                                      </p:cBhvr>
                                      <p:to>
                                        <p:strVal val="visible"/>
                                      </p:to>
                                    </p:set>
                                    <p:animEffect transition="in" filter="barn(inVertical)">
                                      <p:cBhvr>
                                        <p:cTn id="87" dur="500"/>
                                        <p:tgtEl>
                                          <p:spTgt spid="24"/>
                                        </p:tgtEl>
                                      </p:cBhvr>
                                    </p:animEffect>
                                  </p:childTnLst>
                                </p:cTn>
                              </p:par>
                              <p:par>
                                <p:cTn id="88" presetID="16" presetClass="entr" presetSubtype="21" fill="hold" grpId="0" nodeType="withEffect">
                                  <p:stCondLst>
                                    <p:cond delay="600"/>
                                  </p:stCondLst>
                                  <p:childTnLst>
                                    <p:set>
                                      <p:cBhvr>
                                        <p:cTn id="89" dur="1" fill="hold">
                                          <p:stCondLst>
                                            <p:cond delay="0"/>
                                          </p:stCondLst>
                                        </p:cTn>
                                        <p:tgtEl>
                                          <p:spTgt spid="26"/>
                                        </p:tgtEl>
                                        <p:attrNameLst>
                                          <p:attrName>style.visibility</p:attrName>
                                        </p:attrNameLst>
                                      </p:cBhvr>
                                      <p:to>
                                        <p:strVal val="visible"/>
                                      </p:to>
                                    </p:set>
                                    <p:animEffect transition="in" filter="barn(inVertical)">
                                      <p:cBhvr>
                                        <p:cTn id="90" dur="500"/>
                                        <p:tgtEl>
                                          <p:spTgt spid="26"/>
                                        </p:tgtEl>
                                      </p:cBhvr>
                                    </p:animEffect>
                                  </p:childTnLst>
                                </p:cTn>
                              </p:par>
                              <p:par>
                                <p:cTn id="91" presetID="16" presetClass="entr" presetSubtype="21" fill="hold" grpId="0" nodeType="withEffect">
                                  <p:stCondLst>
                                    <p:cond delay="900"/>
                                  </p:stCondLst>
                                  <p:childTnLst>
                                    <p:set>
                                      <p:cBhvr>
                                        <p:cTn id="92" dur="1" fill="hold">
                                          <p:stCondLst>
                                            <p:cond delay="0"/>
                                          </p:stCondLst>
                                        </p:cTn>
                                        <p:tgtEl>
                                          <p:spTgt spid="22"/>
                                        </p:tgtEl>
                                        <p:attrNameLst>
                                          <p:attrName>style.visibility</p:attrName>
                                        </p:attrNameLst>
                                      </p:cBhvr>
                                      <p:to>
                                        <p:strVal val="visible"/>
                                      </p:to>
                                    </p:set>
                                    <p:animEffect transition="in" filter="barn(inVertical)">
                                      <p:cBhvr>
                                        <p:cTn id="93" dur="500"/>
                                        <p:tgtEl>
                                          <p:spTgt spid="22"/>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4" fill="hold" grpId="0" nodeType="clickEffect">
                                  <p:stCondLst>
                                    <p:cond delay="0"/>
                                  </p:stCondLst>
                                  <p:childTnLst>
                                    <p:set>
                                      <p:cBhvr>
                                        <p:cTn id="97" dur="1" fill="hold">
                                          <p:stCondLst>
                                            <p:cond delay="0"/>
                                          </p:stCondLst>
                                        </p:cTn>
                                        <p:tgtEl>
                                          <p:spTgt spid="82"/>
                                        </p:tgtEl>
                                        <p:attrNameLst>
                                          <p:attrName>style.visibility</p:attrName>
                                        </p:attrNameLst>
                                      </p:cBhvr>
                                      <p:to>
                                        <p:strVal val="visible"/>
                                      </p:to>
                                    </p:set>
                                    <p:animEffect transition="in" filter="wipe(down)">
                                      <p:cBhvr>
                                        <p:cTn id="98" dur="75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8" grpId="0" animBg="1"/>
      <p:bldP spid="19" grpId="0"/>
      <p:bldP spid="20" grpId="0"/>
      <p:bldP spid="21" grpId="0"/>
      <p:bldP spid="22" grpId="0"/>
      <p:bldP spid="23" grpId="0"/>
      <p:bldP spid="24" grpId="0"/>
      <p:bldP spid="25" grpId="0"/>
      <p:bldP spid="26" grpId="0"/>
      <p:bldP spid="32" grpId="0" animBg="1"/>
      <p:bldP spid="33" grpId="0" animBg="1"/>
      <p:bldP spid="34" grpId="0" animBg="1"/>
      <p:bldP spid="35" grpId="0" animBg="1"/>
      <p:bldP spid="82" grpId="0"/>
      <p:bldP spid="6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六边形 37"/>
          <p:cNvSpPr/>
          <p:nvPr/>
        </p:nvSpPr>
        <p:spPr>
          <a:xfrm rot="5400000">
            <a:off x="5026234" y="4294032"/>
            <a:ext cx="1059135" cy="913803"/>
          </a:xfrm>
          <a:prstGeom prst="hexagon">
            <a:avLst>
              <a:gd name="adj" fmla="val 30879"/>
              <a:gd name="vf" fmla="val 115470"/>
            </a:avLst>
          </a:prstGeom>
          <a:solidFill>
            <a:srgbClr val="04447F"/>
          </a:solidFill>
          <a:ln w="38100" cap="flat" cmpd="sng" algn="ctr">
            <a:solidFill>
              <a:srgbClr val="04447F"/>
            </a:solidFill>
            <a:prstDash val="solid"/>
          </a:ln>
          <a:effectLst>
            <a:outerShdw blurRad="393700" dist="38100" dir="5400000" algn="t" rotWithShape="0">
              <a:schemeClr val="tx1">
                <a:alpha val="37000"/>
              </a:schemeClr>
            </a:outerShdw>
          </a:effectLst>
        </p:spPr>
        <p:txBody>
          <a:bodyPr anchor="ctr"/>
          <a:lstStyle/>
          <a:p>
            <a:pPr algn="ctr" defTabSz="1213719">
              <a:defRPr/>
            </a:pPr>
            <a:endParaRPr lang="zh-CN" altLang="en-US" sz="2257" kern="0">
              <a:solidFill>
                <a:schemeClr val="accent5">
                  <a:lumMod val="50000"/>
                </a:schemeClr>
              </a:solidFill>
              <a:latin typeface="Calibri"/>
            </a:endParaRPr>
          </a:p>
        </p:txBody>
      </p:sp>
      <p:sp>
        <p:nvSpPr>
          <p:cNvPr id="39" name="六边形 38"/>
          <p:cNvSpPr/>
          <p:nvPr/>
        </p:nvSpPr>
        <p:spPr>
          <a:xfrm rot="5400000">
            <a:off x="2241026" y="1956767"/>
            <a:ext cx="1485178" cy="1280120"/>
          </a:xfrm>
          <a:prstGeom prst="hexagon">
            <a:avLst>
              <a:gd name="adj" fmla="val 30879"/>
              <a:gd name="vf" fmla="val 115470"/>
            </a:avLst>
          </a:prstGeom>
          <a:solidFill>
            <a:srgbClr val="04447F"/>
          </a:solidFill>
          <a:ln w="38100" cap="flat" cmpd="sng" algn="ctr">
            <a:solidFill>
              <a:srgbClr val="04447F"/>
            </a:solidFill>
            <a:prstDash val="solid"/>
          </a:ln>
          <a:effectLst>
            <a:outerShdw blurRad="393700" dist="38100" dir="5400000" algn="t" rotWithShape="0">
              <a:schemeClr val="tx1">
                <a:alpha val="37000"/>
              </a:schemeClr>
            </a:outerShdw>
          </a:effectLst>
        </p:spPr>
        <p:txBody>
          <a:bodyPr anchor="ctr"/>
          <a:lstStyle/>
          <a:p>
            <a:pPr algn="ctr" defTabSz="1213719">
              <a:defRPr/>
            </a:pPr>
            <a:endParaRPr lang="zh-CN" altLang="en-US" sz="2257" kern="0">
              <a:solidFill>
                <a:schemeClr val="accent5">
                  <a:lumMod val="50000"/>
                </a:schemeClr>
              </a:solidFill>
              <a:latin typeface="Calibri"/>
            </a:endParaRPr>
          </a:p>
        </p:txBody>
      </p:sp>
      <p:sp>
        <p:nvSpPr>
          <p:cNvPr id="40" name="六边形 39"/>
          <p:cNvSpPr/>
          <p:nvPr/>
        </p:nvSpPr>
        <p:spPr>
          <a:xfrm rot="5400000">
            <a:off x="985794" y="3540494"/>
            <a:ext cx="1156687" cy="997419"/>
          </a:xfrm>
          <a:prstGeom prst="hexagon">
            <a:avLst>
              <a:gd name="adj" fmla="val 30879"/>
              <a:gd name="vf" fmla="val 115470"/>
            </a:avLst>
          </a:prstGeom>
          <a:solidFill>
            <a:srgbClr val="04447F"/>
          </a:solidFill>
          <a:ln w="38100" cap="flat" cmpd="sng" algn="ctr">
            <a:solidFill>
              <a:srgbClr val="04447F"/>
            </a:solidFill>
            <a:prstDash val="solid"/>
          </a:ln>
          <a:effectLst>
            <a:outerShdw blurRad="393700" dist="38100" dir="5400000" algn="t" rotWithShape="0">
              <a:schemeClr val="tx1">
                <a:alpha val="37000"/>
              </a:schemeClr>
            </a:outerShdw>
          </a:effectLst>
        </p:spPr>
        <p:txBody>
          <a:bodyPr anchor="ctr"/>
          <a:lstStyle/>
          <a:p>
            <a:pPr algn="ctr" defTabSz="1213719">
              <a:defRPr/>
            </a:pPr>
            <a:endParaRPr lang="zh-CN" altLang="en-US" sz="2257" kern="0">
              <a:solidFill>
                <a:schemeClr val="accent5">
                  <a:lumMod val="50000"/>
                </a:schemeClr>
              </a:solidFill>
              <a:latin typeface="Calibri"/>
            </a:endParaRPr>
          </a:p>
        </p:txBody>
      </p:sp>
      <p:grpSp>
        <p:nvGrpSpPr>
          <p:cNvPr id="41" name="组合 101"/>
          <p:cNvGrpSpPr>
            <a:grpSpLocks/>
          </p:cNvGrpSpPr>
          <p:nvPr/>
        </p:nvGrpSpPr>
        <p:grpSpPr bwMode="auto">
          <a:xfrm>
            <a:off x="3858598" y="1332636"/>
            <a:ext cx="1556849" cy="1805707"/>
            <a:chOff x="2803652" y="1116161"/>
            <a:chExt cx="1241260" cy="1439861"/>
          </a:xfrm>
        </p:grpSpPr>
        <p:sp>
          <p:nvSpPr>
            <p:cNvPr id="42" name="六边形 41"/>
            <p:cNvSpPr/>
            <p:nvPr/>
          </p:nvSpPr>
          <p:spPr>
            <a:xfrm rot="5400000">
              <a:off x="2704352" y="1215462"/>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1213719">
                <a:defRPr/>
              </a:pPr>
              <a:endParaRPr lang="zh-CN" altLang="en-US" sz="2257" kern="0">
                <a:solidFill>
                  <a:schemeClr val="accent5">
                    <a:lumMod val="50000"/>
                  </a:schemeClr>
                </a:solidFill>
                <a:latin typeface="Calibri"/>
              </a:endParaRPr>
            </a:p>
          </p:txBody>
        </p:sp>
        <p:sp>
          <p:nvSpPr>
            <p:cNvPr id="43" name="Title 3"/>
            <p:cNvSpPr txBox="1">
              <a:spLocks/>
            </p:cNvSpPr>
            <p:nvPr/>
          </p:nvSpPr>
          <p:spPr>
            <a:xfrm>
              <a:off x="3056114" y="151766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defRPr/>
              </a:pPr>
              <a:r>
                <a:rPr lang="en-US" altLang="zh-CN" sz="4515" b="1" dirty="0">
                  <a:solidFill>
                    <a:srgbClr val="BF1347"/>
                  </a:solidFill>
                  <a:effectLst>
                    <a:innerShdw blurRad="63500" dist="50800" dir="13500000">
                      <a:prstClr val="black">
                        <a:alpha val="50000"/>
                      </a:prstClr>
                    </a:innerShdw>
                  </a:effectLst>
                  <a:latin typeface="微软雅黑" pitchFamily="34" charset="-122"/>
                </a:rPr>
                <a:t>01</a:t>
              </a:r>
              <a:endParaRPr lang="en-US" sz="4515" b="1" dirty="0">
                <a:solidFill>
                  <a:srgbClr val="BF1347"/>
                </a:solidFill>
                <a:effectLst>
                  <a:innerShdw blurRad="63500" dist="50800" dir="13500000">
                    <a:prstClr val="black">
                      <a:alpha val="50000"/>
                    </a:prstClr>
                  </a:innerShdw>
                </a:effectLst>
                <a:latin typeface="微软雅黑" pitchFamily="34" charset="-122"/>
              </a:endParaRPr>
            </a:p>
          </p:txBody>
        </p:sp>
      </p:grpSp>
      <p:grpSp>
        <p:nvGrpSpPr>
          <p:cNvPr id="44" name="组合 104"/>
          <p:cNvGrpSpPr>
            <a:grpSpLocks/>
          </p:cNvGrpSpPr>
          <p:nvPr/>
        </p:nvGrpSpPr>
        <p:grpSpPr bwMode="auto">
          <a:xfrm>
            <a:off x="2982621" y="2873558"/>
            <a:ext cx="1556849" cy="1805707"/>
            <a:chOff x="2105727" y="2344988"/>
            <a:chExt cx="1241260" cy="1439861"/>
          </a:xfrm>
        </p:grpSpPr>
        <p:sp>
          <p:nvSpPr>
            <p:cNvPr id="45" name="六边形 44"/>
            <p:cNvSpPr/>
            <p:nvPr/>
          </p:nvSpPr>
          <p:spPr>
            <a:xfrm rot="5400000">
              <a:off x="2006426" y="2444288"/>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1213719">
                <a:defRPr/>
              </a:pPr>
              <a:endParaRPr lang="zh-CN" altLang="en-US" sz="2257" kern="0">
                <a:solidFill>
                  <a:schemeClr val="accent5">
                    <a:lumMod val="50000"/>
                  </a:schemeClr>
                </a:solidFill>
                <a:latin typeface="Calibri"/>
              </a:endParaRPr>
            </a:p>
          </p:txBody>
        </p:sp>
        <p:sp>
          <p:nvSpPr>
            <p:cNvPr id="46" name="Title 3"/>
            <p:cNvSpPr txBox="1">
              <a:spLocks/>
            </p:cNvSpPr>
            <p:nvPr/>
          </p:nvSpPr>
          <p:spPr>
            <a:xfrm>
              <a:off x="2343729" y="2746341"/>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defRPr/>
              </a:pPr>
              <a:r>
                <a:rPr lang="en-US" altLang="zh-CN" sz="4515" b="1" dirty="0">
                  <a:solidFill>
                    <a:srgbClr val="BF1347"/>
                  </a:solidFill>
                  <a:effectLst>
                    <a:innerShdw blurRad="63500" dist="50800" dir="13500000">
                      <a:prstClr val="black">
                        <a:alpha val="50000"/>
                      </a:prstClr>
                    </a:innerShdw>
                  </a:effectLst>
                  <a:latin typeface="微软雅黑" pitchFamily="34" charset="-122"/>
                </a:rPr>
                <a:t>02</a:t>
              </a:r>
              <a:endParaRPr lang="en-US" sz="4515" b="1" dirty="0">
                <a:solidFill>
                  <a:srgbClr val="BF1347"/>
                </a:solidFill>
                <a:effectLst>
                  <a:innerShdw blurRad="63500" dist="50800" dir="13500000">
                    <a:prstClr val="black">
                      <a:alpha val="50000"/>
                    </a:prstClr>
                  </a:innerShdw>
                </a:effectLst>
                <a:latin typeface="微软雅黑" pitchFamily="34" charset="-122"/>
              </a:endParaRPr>
            </a:p>
          </p:txBody>
        </p:sp>
      </p:grpSp>
      <p:grpSp>
        <p:nvGrpSpPr>
          <p:cNvPr id="47" name="组合 107"/>
          <p:cNvGrpSpPr>
            <a:grpSpLocks/>
          </p:cNvGrpSpPr>
          <p:nvPr/>
        </p:nvGrpSpPr>
        <p:grpSpPr bwMode="auto">
          <a:xfrm>
            <a:off x="3858598" y="4378645"/>
            <a:ext cx="1556849" cy="1805707"/>
            <a:chOff x="2803652" y="3545528"/>
            <a:chExt cx="1241260" cy="1439861"/>
          </a:xfrm>
        </p:grpSpPr>
        <p:sp>
          <p:nvSpPr>
            <p:cNvPr id="48" name="六边形 47"/>
            <p:cNvSpPr/>
            <p:nvPr/>
          </p:nvSpPr>
          <p:spPr>
            <a:xfrm rot="5400000">
              <a:off x="2704352" y="364482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1213719">
                <a:defRPr/>
              </a:pPr>
              <a:endParaRPr lang="zh-CN" altLang="en-US" sz="2257" kern="0">
                <a:solidFill>
                  <a:schemeClr val="accent5">
                    <a:lumMod val="50000"/>
                  </a:schemeClr>
                </a:solidFill>
                <a:latin typeface="Calibri"/>
              </a:endParaRPr>
            </a:p>
          </p:txBody>
        </p:sp>
        <p:sp>
          <p:nvSpPr>
            <p:cNvPr id="49" name="Title 3"/>
            <p:cNvSpPr txBox="1">
              <a:spLocks/>
            </p:cNvSpPr>
            <p:nvPr/>
          </p:nvSpPr>
          <p:spPr>
            <a:xfrm>
              <a:off x="3025931" y="3946882"/>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defRPr/>
              </a:pPr>
              <a:r>
                <a:rPr lang="en-US" altLang="zh-CN" sz="4515" b="1" dirty="0">
                  <a:solidFill>
                    <a:srgbClr val="BF1347"/>
                  </a:solidFill>
                  <a:effectLst>
                    <a:innerShdw blurRad="63500" dist="50800" dir="13500000">
                      <a:prstClr val="black">
                        <a:alpha val="50000"/>
                      </a:prstClr>
                    </a:innerShdw>
                  </a:effectLst>
                  <a:latin typeface="微软雅黑" pitchFamily="34" charset="-122"/>
                </a:rPr>
                <a:t>03</a:t>
              </a:r>
              <a:endParaRPr lang="en-US" sz="4515" b="1" dirty="0">
                <a:solidFill>
                  <a:srgbClr val="BF1347"/>
                </a:solidFill>
                <a:effectLst>
                  <a:innerShdw blurRad="63500" dist="50800" dir="13500000">
                    <a:prstClr val="black">
                      <a:alpha val="50000"/>
                    </a:prstClr>
                  </a:innerShdw>
                </a:effectLst>
                <a:latin typeface="微软雅黑" pitchFamily="34" charset="-122"/>
              </a:endParaRPr>
            </a:p>
          </p:txBody>
        </p:sp>
      </p:grpSp>
      <p:grpSp>
        <p:nvGrpSpPr>
          <p:cNvPr id="50" name="组合 110"/>
          <p:cNvGrpSpPr>
            <a:grpSpLocks/>
          </p:cNvGrpSpPr>
          <p:nvPr/>
        </p:nvGrpSpPr>
        <p:grpSpPr bwMode="auto">
          <a:xfrm>
            <a:off x="6741357" y="1643207"/>
            <a:ext cx="2912623" cy="463870"/>
            <a:chOff x="1574602" y="3235045"/>
            <a:chExt cx="2322150" cy="370957"/>
          </a:xfrm>
          <a:solidFill>
            <a:srgbClr val="04447F"/>
          </a:solidFill>
        </p:grpSpPr>
        <p:sp>
          <p:nvSpPr>
            <p:cNvPr id="51" name="五边形 50"/>
            <p:cNvSpPr/>
            <p:nvPr/>
          </p:nvSpPr>
          <p:spPr>
            <a:xfrm>
              <a:off x="1574602" y="3235045"/>
              <a:ext cx="2322150" cy="370957"/>
            </a:xfrm>
            <a:prstGeom prst="homePlat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3719">
                <a:defRPr/>
              </a:pPr>
              <a:endParaRPr lang="zh-CN" altLang="en-US" sz="2257"/>
            </a:p>
          </p:txBody>
        </p:sp>
        <p:sp>
          <p:nvSpPr>
            <p:cNvPr id="52" name="Title 3"/>
            <p:cNvSpPr txBox="1">
              <a:spLocks/>
            </p:cNvSpPr>
            <p:nvPr/>
          </p:nvSpPr>
          <p:spPr bwMode="auto">
            <a:xfrm>
              <a:off x="1805999" y="3245856"/>
              <a:ext cx="1947614" cy="3185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en-US" altLang="zh-CN" sz="2257" b="1">
                  <a:solidFill>
                    <a:schemeClr val="bg1"/>
                  </a:solidFill>
                  <a:latin typeface="微软雅黑" pitchFamily="34" charset="-122"/>
                </a:rPr>
                <a:t>01</a:t>
              </a:r>
              <a:r>
                <a:rPr lang="zh-CN" altLang="en-US" sz="2257" b="1">
                  <a:solidFill>
                    <a:schemeClr val="bg1"/>
                  </a:solidFill>
                  <a:latin typeface="微软雅黑" pitchFamily="34" charset="-122"/>
                </a:rPr>
                <a:t>单击填加标题</a:t>
              </a:r>
              <a:endParaRPr lang="en-US" sz="2257" b="1">
                <a:solidFill>
                  <a:schemeClr val="bg1"/>
                </a:solidFill>
                <a:latin typeface="微软雅黑" pitchFamily="34" charset="-122"/>
              </a:endParaRPr>
            </a:p>
          </p:txBody>
        </p:sp>
      </p:grpSp>
      <p:sp>
        <p:nvSpPr>
          <p:cNvPr id="53" name="TextBox 113"/>
          <p:cNvSpPr txBox="1"/>
          <p:nvPr/>
        </p:nvSpPr>
        <p:spPr>
          <a:xfrm>
            <a:off x="6709502" y="2096310"/>
            <a:ext cx="4425673" cy="786682"/>
          </a:xfrm>
          <a:prstGeom prst="rect">
            <a:avLst/>
          </a:prstGeom>
          <a:noFill/>
        </p:spPr>
        <p:txBody>
          <a:bodyPr lIns="90991" tIns="45494" rIns="90991" bIns="45494">
            <a:spAutoFit/>
          </a:bodyPr>
          <a:lstStyle/>
          <a:p>
            <a:pPr defTabSz="1213719">
              <a:lnSpc>
                <a:spcPct val="150000"/>
              </a:lnSpc>
              <a:defRPr/>
            </a:pPr>
            <a:r>
              <a:rPr lang="zh-CN" altLang="en-US" sz="1505" dirty="0">
                <a:solidFill>
                  <a:schemeClr val="tx1">
                    <a:lumMod val="75000"/>
                    <a:lumOff val="25000"/>
                  </a:schemeClr>
                </a:solidFill>
                <a:latin typeface="微软雅黑" panose="020B0503020204020204" pitchFamily="34" charset="-122"/>
                <a:ea typeface="微软雅黑" panose="020B0503020204020204" pitchFamily="34" charset="-122"/>
              </a:rPr>
              <a:t>请输入您的文字  请输入您的文字 请输入您的</a:t>
            </a:r>
            <a:r>
              <a:rPr lang="zh-CN" altLang="en-US" sz="1505" dirty="0" smtClean="0">
                <a:solidFill>
                  <a:schemeClr val="tx1">
                    <a:lumMod val="75000"/>
                    <a:lumOff val="25000"/>
                  </a:schemeClr>
                </a:solidFill>
                <a:latin typeface="微软雅黑" panose="020B0503020204020204" pitchFamily="34" charset="-122"/>
                <a:ea typeface="微软雅黑" panose="020B0503020204020204" pitchFamily="34" charset="-122"/>
              </a:rPr>
              <a:t>文字请</a:t>
            </a:r>
            <a:r>
              <a:rPr lang="zh-CN" altLang="en-US" sz="1505" dirty="0">
                <a:solidFill>
                  <a:schemeClr val="tx1">
                    <a:lumMod val="75000"/>
                    <a:lumOff val="25000"/>
                  </a:schemeClr>
                </a:solidFill>
                <a:latin typeface="微软雅黑" panose="020B0503020204020204" pitchFamily="34" charset="-122"/>
                <a:ea typeface="微软雅黑" panose="020B0503020204020204" pitchFamily="34" charset="-122"/>
              </a:rPr>
              <a:t>输入您的文字  请输入您的文字 请输入您的文字</a:t>
            </a:r>
            <a:endParaRPr lang="en-US" altLang="zh-CN" sz="1505"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4" name="组合 114"/>
          <p:cNvGrpSpPr>
            <a:grpSpLocks/>
          </p:cNvGrpSpPr>
          <p:nvPr/>
        </p:nvGrpSpPr>
        <p:grpSpPr bwMode="auto">
          <a:xfrm>
            <a:off x="6741357" y="3138343"/>
            <a:ext cx="2912623" cy="463869"/>
            <a:chOff x="1574602" y="3235045"/>
            <a:chExt cx="2322150" cy="370957"/>
          </a:xfrm>
          <a:solidFill>
            <a:srgbClr val="BF1347"/>
          </a:solidFill>
        </p:grpSpPr>
        <p:sp>
          <p:nvSpPr>
            <p:cNvPr id="55" name="五边形 54"/>
            <p:cNvSpPr/>
            <p:nvPr/>
          </p:nvSpPr>
          <p:spPr>
            <a:xfrm>
              <a:off x="1574602" y="3235045"/>
              <a:ext cx="2322150" cy="370957"/>
            </a:xfrm>
            <a:prstGeom prst="homePlat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3719">
                <a:defRPr/>
              </a:pPr>
              <a:endParaRPr lang="zh-CN" altLang="en-US" sz="2257"/>
            </a:p>
          </p:txBody>
        </p:sp>
        <p:sp>
          <p:nvSpPr>
            <p:cNvPr id="56" name="Title 3"/>
            <p:cNvSpPr txBox="1">
              <a:spLocks/>
            </p:cNvSpPr>
            <p:nvPr/>
          </p:nvSpPr>
          <p:spPr bwMode="auto">
            <a:xfrm>
              <a:off x="1805999" y="3245856"/>
              <a:ext cx="1947614" cy="3185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en-US" altLang="zh-CN" sz="2257" b="1">
                  <a:solidFill>
                    <a:schemeClr val="bg1"/>
                  </a:solidFill>
                  <a:latin typeface="微软雅黑" pitchFamily="34" charset="-122"/>
                </a:rPr>
                <a:t>02</a:t>
              </a:r>
              <a:r>
                <a:rPr lang="zh-CN" altLang="en-US" sz="2257" b="1">
                  <a:solidFill>
                    <a:schemeClr val="bg1"/>
                  </a:solidFill>
                  <a:latin typeface="微软雅黑" pitchFamily="34" charset="-122"/>
                </a:rPr>
                <a:t>单击填加标题</a:t>
              </a:r>
              <a:endParaRPr lang="en-US" sz="2257" b="1">
                <a:solidFill>
                  <a:schemeClr val="bg1"/>
                </a:solidFill>
                <a:latin typeface="微软雅黑" pitchFamily="34" charset="-122"/>
              </a:endParaRPr>
            </a:p>
          </p:txBody>
        </p:sp>
      </p:grpSp>
      <p:sp>
        <p:nvSpPr>
          <p:cNvPr id="57" name="TextBox 117"/>
          <p:cNvSpPr txBox="1"/>
          <p:nvPr/>
        </p:nvSpPr>
        <p:spPr>
          <a:xfrm>
            <a:off x="6709504" y="3679854"/>
            <a:ext cx="4425673" cy="786682"/>
          </a:xfrm>
          <a:prstGeom prst="rect">
            <a:avLst/>
          </a:prstGeom>
          <a:noFill/>
        </p:spPr>
        <p:txBody>
          <a:bodyPr lIns="90991" tIns="45494" rIns="90991" bIns="45494">
            <a:spAutoFit/>
          </a:bodyPr>
          <a:lstStyle/>
          <a:p>
            <a:pPr defTabSz="1213719">
              <a:lnSpc>
                <a:spcPct val="150000"/>
              </a:lnSpc>
              <a:defRPr/>
            </a:pPr>
            <a:r>
              <a:rPr lang="zh-CN" altLang="en-US" sz="1505" dirty="0">
                <a:solidFill>
                  <a:schemeClr val="tx1">
                    <a:lumMod val="75000"/>
                    <a:lumOff val="25000"/>
                  </a:schemeClr>
                </a:solidFill>
                <a:latin typeface="微软雅黑" panose="020B0503020204020204" pitchFamily="34" charset="-122"/>
                <a:ea typeface="微软雅黑" panose="020B0503020204020204" pitchFamily="34" charset="-122"/>
              </a:rPr>
              <a:t>请输入您的文字  请输入您的文字 请输入您的</a:t>
            </a:r>
            <a:r>
              <a:rPr lang="zh-CN" altLang="en-US" sz="1505" dirty="0" smtClean="0">
                <a:solidFill>
                  <a:schemeClr val="tx1">
                    <a:lumMod val="75000"/>
                    <a:lumOff val="25000"/>
                  </a:schemeClr>
                </a:solidFill>
                <a:latin typeface="微软雅黑" panose="020B0503020204020204" pitchFamily="34" charset="-122"/>
                <a:ea typeface="微软雅黑" panose="020B0503020204020204" pitchFamily="34" charset="-122"/>
              </a:rPr>
              <a:t>文字请</a:t>
            </a:r>
            <a:r>
              <a:rPr lang="zh-CN" altLang="en-US" sz="1505" dirty="0">
                <a:solidFill>
                  <a:schemeClr val="tx1">
                    <a:lumMod val="75000"/>
                    <a:lumOff val="25000"/>
                  </a:schemeClr>
                </a:solidFill>
                <a:latin typeface="微软雅黑" panose="020B0503020204020204" pitchFamily="34" charset="-122"/>
                <a:ea typeface="微软雅黑" panose="020B0503020204020204" pitchFamily="34" charset="-122"/>
              </a:rPr>
              <a:t>输入您的文字  请输入您的文字 请输入您的文字</a:t>
            </a:r>
            <a:endParaRPr lang="en-US" altLang="zh-CN" sz="1505"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8" name="组合 118"/>
          <p:cNvGrpSpPr>
            <a:grpSpLocks/>
          </p:cNvGrpSpPr>
          <p:nvPr/>
        </p:nvGrpSpPr>
        <p:grpSpPr bwMode="auto">
          <a:xfrm>
            <a:off x="6741357" y="4699172"/>
            <a:ext cx="2912623" cy="465860"/>
            <a:chOff x="1574602" y="3235045"/>
            <a:chExt cx="2322150" cy="370957"/>
          </a:xfrm>
          <a:solidFill>
            <a:srgbClr val="04447F"/>
          </a:solidFill>
        </p:grpSpPr>
        <p:sp>
          <p:nvSpPr>
            <p:cNvPr id="59" name="五边形 58"/>
            <p:cNvSpPr/>
            <p:nvPr/>
          </p:nvSpPr>
          <p:spPr>
            <a:xfrm>
              <a:off x="1574602" y="3235045"/>
              <a:ext cx="2322150" cy="370957"/>
            </a:xfrm>
            <a:prstGeom prst="homePlat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3719">
                <a:defRPr/>
              </a:pPr>
              <a:endParaRPr lang="zh-CN" altLang="en-US" sz="2257"/>
            </a:p>
          </p:txBody>
        </p:sp>
        <p:sp>
          <p:nvSpPr>
            <p:cNvPr id="60" name="Title 3"/>
            <p:cNvSpPr txBox="1">
              <a:spLocks/>
            </p:cNvSpPr>
            <p:nvPr/>
          </p:nvSpPr>
          <p:spPr bwMode="auto">
            <a:xfrm>
              <a:off x="1805999" y="3245856"/>
              <a:ext cx="1947614" cy="3185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en-US" altLang="zh-CN" sz="2257" b="1">
                  <a:solidFill>
                    <a:schemeClr val="bg1"/>
                  </a:solidFill>
                  <a:latin typeface="微软雅黑" pitchFamily="34" charset="-122"/>
                </a:rPr>
                <a:t>03</a:t>
              </a:r>
              <a:r>
                <a:rPr lang="zh-CN" altLang="en-US" sz="2257" b="1">
                  <a:solidFill>
                    <a:schemeClr val="bg1"/>
                  </a:solidFill>
                  <a:latin typeface="微软雅黑" pitchFamily="34" charset="-122"/>
                </a:rPr>
                <a:t>单击填加标题</a:t>
              </a:r>
              <a:endParaRPr lang="en-US" sz="2257" b="1">
                <a:solidFill>
                  <a:schemeClr val="bg1"/>
                </a:solidFill>
                <a:latin typeface="微软雅黑" pitchFamily="34" charset="-122"/>
              </a:endParaRPr>
            </a:p>
          </p:txBody>
        </p:sp>
      </p:grpSp>
      <p:sp>
        <p:nvSpPr>
          <p:cNvPr id="61" name="TextBox 121"/>
          <p:cNvSpPr txBox="1"/>
          <p:nvPr/>
        </p:nvSpPr>
        <p:spPr>
          <a:xfrm>
            <a:off x="6709504" y="5240685"/>
            <a:ext cx="4425673" cy="786682"/>
          </a:xfrm>
          <a:prstGeom prst="rect">
            <a:avLst/>
          </a:prstGeom>
          <a:noFill/>
        </p:spPr>
        <p:txBody>
          <a:bodyPr lIns="90991" tIns="45494" rIns="90991" bIns="45494">
            <a:spAutoFit/>
          </a:bodyPr>
          <a:lstStyle/>
          <a:p>
            <a:pPr defTabSz="1213719">
              <a:lnSpc>
                <a:spcPct val="150000"/>
              </a:lnSpc>
              <a:defRPr/>
            </a:pPr>
            <a:r>
              <a:rPr lang="zh-CN" altLang="en-US" sz="1505" dirty="0">
                <a:solidFill>
                  <a:schemeClr val="tx1">
                    <a:lumMod val="75000"/>
                    <a:lumOff val="25000"/>
                  </a:schemeClr>
                </a:solidFill>
                <a:latin typeface="微软雅黑" panose="020B0503020204020204" pitchFamily="34" charset="-122"/>
                <a:ea typeface="微软雅黑" panose="020B0503020204020204" pitchFamily="34" charset="-122"/>
              </a:rPr>
              <a:t>请输入您的文字  请输入您的文字 请输入您的</a:t>
            </a:r>
            <a:r>
              <a:rPr lang="zh-CN" altLang="en-US" sz="1505" dirty="0" smtClean="0">
                <a:solidFill>
                  <a:schemeClr val="tx1">
                    <a:lumMod val="75000"/>
                    <a:lumOff val="25000"/>
                  </a:schemeClr>
                </a:solidFill>
                <a:latin typeface="微软雅黑" panose="020B0503020204020204" pitchFamily="34" charset="-122"/>
                <a:ea typeface="微软雅黑" panose="020B0503020204020204" pitchFamily="34" charset="-122"/>
              </a:rPr>
              <a:t>文字请</a:t>
            </a:r>
            <a:r>
              <a:rPr lang="zh-CN" altLang="en-US" sz="1505" dirty="0">
                <a:solidFill>
                  <a:schemeClr val="tx1">
                    <a:lumMod val="75000"/>
                    <a:lumOff val="25000"/>
                  </a:schemeClr>
                </a:solidFill>
                <a:latin typeface="微软雅黑" panose="020B0503020204020204" pitchFamily="34" charset="-122"/>
                <a:ea typeface="微软雅黑" panose="020B0503020204020204" pitchFamily="34" charset="-122"/>
              </a:rPr>
              <a:t>输入您的文字  请输入您的文字 请输入您的文字</a:t>
            </a:r>
            <a:endParaRPr lang="en-US" altLang="zh-CN" sz="1505"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文本框 61"/>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cxnSp>
        <p:nvCxnSpPr>
          <p:cNvPr id="63" name="直接连接符 62"/>
          <p:cNvCxnSpPr/>
          <p:nvPr/>
        </p:nvCxnSpPr>
        <p:spPr>
          <a:xfrm>
            <a:off x="1374020" y="808869"/>
            <a:ext cx="10817981" cy="0"/>
          </a:xfrm>
          <a:prstGeom prst="line">
            <a:avLst/>
          </a:prstGeom>
          <a:ln w="12700">
            <a:solidFill>
              <a:srgbClr val="04447F"/>
            </a:solidFill>
            <a:prstDash val="solid"/>
          </a:ln>
        </p:spPr>
        <p:style>
          <a:lnRef idx="1">
            <a:schemeClr val="accent1"/>
          </a:lnRef>
          <a:fillRef idx="0">
            <a:schemeClr val="accent1"/>
          </a:fillRef>
          <a:effectRef idx="0">
            <a:schemeClr val="accent1"/>
          </a:effectRef>
          <a:fontRef idx="minor">
            <a:schemeClr val="tx1"/>
          </a:fontRef>
        </p:style>
      </p:cxnSp>
      <p:sp>
        <p:nvSpPr>
          <p:cNvPr id="64" name="标题 1"/>
          <p:cNvSpPr txBox="1">
            <a:spLocks/>
          </p:cNvSpPr>
          <p:nvPr/>
        </p:nvSpPr>
        <p:spPr>
          <a:xfrm>
            <a:off x="10986413" y="427358"/>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b="1" kern="0" dirty="0" smtClean="0">
                <a:solidFill>
                  <a:schemeClr val="tx1">
                    <a:lumMod val="75000"/>
                    <a:lumOff val="25000"/>
                  </a:schemeClr>
                </a:solidFill>
              </a:rPr>
              <a:t>公司名称</a:t>
            </a:r>
            <a:endParaRPr lang="zh-CN" altLang="en-US" b="1" kern="0" dirty="0">
              <a:solidFill>
                <a:schemeClr val="tx1">
                  <a:lumMod val="75000"/>
                  <a:lumOff val="25000"/>
                </a:schemeClr>
              </a:solidFill>
            </a:endParaRPr>
          </a:p>
        </p:txBody>
      </p:sp>
      <p:sp>
        <p:nvSpPr>
          <p:cNvPr id="65" name="标题 1"/>
          <p:cNvSpPr txBox="1">
            <a:spLocks/>
          </p:cNvSpPr>
          <p:nvPr/>
        </p:nvSpPr>
        <p:spPr>
          <a:xfrm>
            <a:off x="1674861" y="329004"/>
            <a:ext cx="1985163"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400" b="1" kern="0" dirty="0" smtClean="0">
                <a:solidFill>
                  <a:srgbClr val="BF1347"/>
                </a:solidFill>
              </a:rPr>
              <a:t>点击输入标题</a:t>
            </a:r>
            <a:endParaRPr lang="zh-CN" altLang="en-US" sz="2400" b="1" kern="0" dirty="0">
              <a:solidFill>
                <a:srgbClr val="BF1347"/>
              </a:solidFill>
            </a:endParaRPr>
          </a:p>
        </p:txBody>
      </p:sp>
      <p:sp>
        <p:nvSpPr>
          <p:cNvPr id="66" name="标题 1"/>
          <p:cNvSpPr txBox="1">
            <a:spLocks/>
          </p:cNvSpPr>
          <p:nvPr/>
        </p:nvSpPr>
        <p:spPr>
          <a:xfrm>
            <a:off x="0" y="287724"/>
            <a:ext cx="1501056"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en-US" altLang="zh-CN" sz="3600" b="1" kern="0" dirty="0" smtClean="0">
                <a:solidFill>
                  <a:srgbClr val="BF1347"/>
                </a:solidFill>
              </a:rPr>
              <a:t>LOGO</a:t>
            </a:r>
            <a:endParaRPr lang="zh-CN" altLang="en-US" sz="3600" b="1" kern="0" dirty="0">
              <a:solidFill>
                <a:srgbClr val="BF1347"/>
              </a:solidFill>
            </a:endParaRPr>
          </a:p>
        </p:txBody>
      </p:sp>
    </p:spTree>
    <p:extLst>
      <p:ext uri="{BB962C8B-B14F-4D97-AF65-F5344CB8AC3E}">
        <p14:creationId xmlns:p14="http://schemas.microsoft.com/office/powerpoint/2010/main" val="3812856505"/>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65"/>
                                        </p:tgtEl>
                                        <p:attrNameLst>
                                          <p:attrName>style.visibility</p:attrName>
                                        </p:attrNameLst>
                                      </p:cBhvr>
                                      <p:to>
                                        <p:strVal val="visible"/>
                                      </p:to>
                                    </p:set>
                                    <p:anim calcmode="lin" valueType="num">
                                      <p:cBhvr>
                                        <p:cTn id="7"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5"/>
                                        </p:tgtEl>
                                        <p:attrNameLst>
                                          <p:attrName>ppt_y</p:attrName>
                                        </p:attrNameLst>
                                      </p:cBhvr>
                                      <p:tavLst>
                                        <p:tav tm="0">
                                          <p:val>
                                            <p:strVal val="#ppt_y"/>
                                          </p:val>
                                        </p:tav>
                                        <p:tav tm="100000">
                                          <p:val>
                                            <p:strVal val="#ppt_y"/>
                                          </p:val>
                                        </p:tav>
                                      </p:tavLst>
                                    </p:anim>
                                    <p:anim calcmode="lin" valueType="num">
                                      <p:cBhvr>
                                        <p:cTn id="9"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5"/>
                                        </p:tgtEl>
                                      </p:cBhvr>
                                    </p:animEffect>
                                  </p:childTnLst>
                                </p:cTn>
                              </p:par>
                            </p:childTnLst>
                          </p:cTn>
                        </p:par>
                      </p:childTnLst>
                    </p:cTn>
                  </p:par>
                  <p:par>
                    <p:cTn id="12" fill="hold">
                      <p:stCondLst>
                        <p:cond delay="indefinite"/>
                      </p:stCondLst>
                      <p:childTnLst>
                        <p:par>
                          <p:cTn id="13" fill="hold">
                            <p:stCondLst>
                              <p:cond delay="0"/>
                            </p:stCondLst>
                            <p:childTnLst>
                              <p:par>
                                <p:cTn id="14" presetID="31" presetClass="entr" presetSubtype="0" fill="hold" nodeType="clickEffect">
                                  <p:stCondLst>
                                    <p:cond delay="0"/>
                                  </p:stCondLst>
                                  <p:childTnLst>
                                    <p:set>
                                      <p:cBhvr>
                                        <p:cTn id="15" dur="1" fill="hold">
                                          <p:stCondLst>
                                            <p:cond delay="0"/>
                                          </p:stCondLst>
                                        </p:cTn>
                                        <p:tgtEl>
                                          <p:spTgt spid="41"/>
                                        </p:tgtEl>
                                        <p:attrNameLst>
                                          <p:attrName>style.visibility</p:attrName>
                                        </p:attrNameLst>
                                      </p:cBhvr>
                                      <p:to>
                                        <p:strVal val="visible"/>
                                      </p:to>
                                    </p:set>
                                    <p:anim calcmode="lin" valueType="num">
                                      <p:cBhvr>
                                        <p:cTn id="16" dur="500" fill="hold"/>
                                        <p:tgtEl>
                                          <p:spTgt spid="41"/>
                                        </p:tgtEl>
                                        <p:attrNameLst>
                                          <p:attrName>ppt_w</p:attrName>
                                        </p:attrNameLst>
                                      </p:cBhvr>
                                      <p:tavLst>
                                        <p:tav tm="0">
                                          <p:val>
                                            <p:fltVal val="0"/>
                                          </p:val>
                                        </p:tav>
                                        <p:tav tm="100000">
                                          <p:val>
                                            <p:strVal val="#ppt_w"/>
                                          </p:val>
                                        </p:tav>
                                      </p:tavLst>
                                    </p:anim>
                                    <p:anim calcmode="lin" valueType="num">
                                      <p:cBhvr>
                                        <p:cTn id="17" dur="500" fill="hold"/>
                                        <p:tgtEl>
                                          <p:spTgt spid="41"/>
                                        </p:tgtEl>
                                        <p:attrNameLst>
                                          <p:attrName>ppt_h</p:attrName>
                                        </p:attrNameLst>
                                      </p:cBhvr>
                                      <p:tavLst>
                                        <p:tav tm="0">
                                          <p:val>
                                            <p:fltVal val="0"/>
                                          </p:val>
                                        </p:tav>
                                        <p:tav tm="100000">
                                          <p:val>
                                            <p:strVal val="#ppt_h"/>
                                          </p:val>
                                        </p:tav>
                                      </p:tavLst>
                                    </p:anim>
                                    <p:anim calcmode="lin" valueType="num">
                                      <p:cBhvr>
                                        <p:cTn id="18" dur="500" fill="hold"/>
                                        <p:tgtEl>
                                          <p:spTgt spid="41"/>
                                        </p:tgtEl>
                                        <p:attrNameLst>
                                          <p:attrName>style.rotation</p:attrName>
                                        </p:attrNameLst>
                                      </p:cBhvr>
                                      <p:tavLst>
                                        <p:tav tm="0">
                                          <p:val>
                                            <p:fltVal val="90"/>
                                          </p:val>
                                        </p:tav>
                                        <p:tav tm="100000">
                                          <p:val>
                                            <p:fltVal val="0"/>
                                          </p:val>
                                        </p:tav>
                                      </p:tavLst>
                                    </p:anim>
                                    <p:animEffect transition="in" filter="fade">
                                      <p:cBhvr>
                                        <p:cTn id="19" dur="500"/>
                                        <p:tgtEl>
                                          <p:spTgt spid="41"/>
                                        </p:tgtEl>
                                      </p:cBhvr>
                                    </p:animEffect>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nodeType="click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p:cTn id="24" dur="500" fill="hold"/>
                                        <p:tgtEl>
                                          <p:spTgt spid="44"/>
                                        </p:tgtEl>
                                        <p:attrNameLst>
                                          <p:attrName>ppt_w</p:attrName>
                                        </p:attrNameLst>
                                      </p:cBhvr>
                                      <p:tavLst>
                                        <p:tav tm="0">
                                          <p:val>
                                            <p:fltVal val="0"/>
                                          </p:val>
                                        </p:tav>
                                        <p:tav tm="100000">
                                          <p:val>
                                            <p:strVal val="#ppt_w"/>
                                          </p:val>
                                        </p:tav>
                                      </p:tavLst>
                                    </p:anim>
                                    <p:anim calcmode="lin" valueType="num">
                                      <p:cBhvr>
                                        <p:cTn id="25" dur="500" fill="hold"/>
                                        <p:tgtEl>
                                          <p:spTgt spid="44"/>
                                        </p:tgtEl>
                                        <p:attrNameLst>
                                          <p:attrName>ppt_h</p:attrName>
                                        </p:attrNameLst>
                                      </p:cBhvr>
                                      <p:tavLst>
                                        <p:tav tm="0">
                                          <p:val>
                                            <p:fltVal val="0"/>
                                          </p:val>
                                        </p:tav>
                                        <p:tav tm="100000">
                                          <p:val>
                                            <p:strVal val="#ppt_h"/>
                                          </p:val>
                                        </p:tav>
                                      </p:tavLst>
                                    </p:anim>
                                    <p:anim calcmode="lin" valueType="num">
                                      <p:cBhvr>
                                        <p:cTn id="26" dur="500" fill="hold"/>
                                        <p:tgtEl>
                                          <p:spTgt spid="44"/>
                                        </p:tgtEl>
                                        <p:attrNameLst>
                                          <p:attrName>style.rotation</p:attrName>
                                        </p:attrNameLst>
                                      </p:cBhvr>
                                      <p:tavLst>
                                        <p:tav tm="0">
                                          <p:val>
                                            <p:fltVal val="90"/>
                                          </p:val>
                                        </p:tav>
                                        <p:tav tm="100000">
                                          <p:val>
                                            <p:fltVal val="0"/>
                                          </p:val>
                                        </p:tav>
                                      </p:tavLst>
                                    </p:anim>
                                    <p:animEffect transition="in" filter="fade">
                                      <p:cBhvr>
                                        <p:cTn id="27" dur="500"/>
                                        <p:tgtEl>
                                          <p:spTgt spid="44"/>
                                        </p:tgtEl>
                                      </p:cBhvr>
                                    </p:animEffect>
                                  </p:childTnLst>
                                </p:cTn>
                              </p:par>
                            </p:childTnLst>
                          </p:cTn>
                        </p:par>
                      </p:childTnLst>
                    </p:cTn>
                  </p:par>
                  <p:par>
                    <p:cTn id="28" fill="hold">
                      <p:stCondLst>
                        <p:cond delay="indefinite"/>
                      </p:stCondLst>
                      <p:childTnLst>
                        <p:par>
                          <p:cTn id="29" fill="hold">
                            <p:stCondLst>
                              <p:cond delay="0"/>
                            </p:stCondLst>
                            <p:childTnLst>
                              <p:par>
                                <p:cTn id="30" presetID="31" presetClass="entr" presetSubtype="0" fill="hold" nodeType="click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p:cTn id="32" dur="500" fill="hold"/>
                                        <p:tgtEl>
                                          <p:spTgt spid="47"/>
                                        </p:tgtEl>
                                        <p:attrNameLst>
                                          <p:attrName>ppt_w</p:attrName>
                                        </p:attrNameLst>
                                      </p:cBhvr>
                                      <p:tavLst>
                                        <p:tav tm="0">
                                          <p:val>
                                            <p:fltVal val="0"/>
                                          </p:val>
                                        </p:tav>
                                        <p:tav tm="100000">
                                          <p:val>
                                            <p:strVal val="#ppt_w"/>
                                          </p:val>
                                        </p:tav>
                                      </p:tavLst>
                                    </p:anim>
                                    <p:anim calcmode="lin" valueType="num">
                                      <p:cBhvr>
                                        <p:cTn id="33" dur="500" fill="hold"/>
                                        <p:tgtEl>
                                          <p:spTgt spid="47"/>
                                        </p:tgtEl>
                                        <p:attrNameLst>
                                          <p:attrName>ppt_h</p:attrName>
                                        </p:attrNameLst>
                                      </p:cBhvr>
                                      <p:tavLst>
                                        <p:tav tm="0">
                                          <p:val>
                                            <p:fltVal val="0"/>
                                          </p:val>
                                        </p:tav>
                                        <p:tav tm="100000">
                                          <p:val>
                                            <p:strVal val="#ppt_h"/>
                                          </p:val>
                                        </p:tav>
                                      </p:tavLst>
                                    </p:anim>
                                    <p:anim calcmode="lin" valueType="num">
                                      <p:cBhvr>
                                        <p:cTn id="34" dur="500" fill="hold"/>
                                        <p:tgtEl>
                                          <p:spTgt spid="47"/>
                                        </p:tgtEl>
                                        <p:attrNameLst>
                                          <p:attrName>style.rotation</p:attrName>
                                        </p:attrNameLst>
                                      </p:cBhvr>
                                      <p:tavLst>
                                        <p:tav tm="0">
                                          <p:val>
                                            <p:fltVal val="90"/>
                                          </p:val>
                                        </p:tav>
                                        <p:tav tm="100000">
                                          <p:val>
                                            <p:fltVal val="0"/>
                                          </p:val>
                                        </p:tav>
                                      </p:tavLst>
                                    </p:anim>
                                    <p:animEffect transition="in" filter="fade">
                                      <p:cBhvr>
                                        <p:cTn id="35" dur="500"/>
                                        <p:tgtEl>
                                          <p:spTgt spid="47"/>
                                        </p:tgtEl>
                                      </p:cBhvr>
                                    </p:animEffect>
                                  </p:childTnLst>
                                </p:cTn>
                              </p:par>
                            </p:childTnLst>
                          </p:cTn>
                        </p:par>
                      </p:childTnLst>
                    </p:cTn>
                  </p:par>
                  <p:par>
                    <p:cTn id="36" fill="hold">
                      <p:stCondLst>
                        <p:cond delay="indefinite"/>
                      </p:stCondLst>
                      <p:childTnLst>
                        <p:par>
                          <p:cTn id="37" fill="hold">
                            <p:stCondLst>
                              <p:cond delay="0"/>
                            </p:stCondLst>
                            <p:childTnLst>
                              <p:par>
                                <p:cTn id="38" presetID="31" presetClass="entr" presetSubtype="0" fill="hold" grpId="0" nodeType="click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90"/>
                                          </p:val>
                                        </p:tav>
                                        <p:tav tm="100000">
                                          <p:val>
                                            <p:fltVal val="0"/>
                                          </p:val>
                                        </p:tav>
                                      </p:tavLst>
                                    </p:anim>
                                    <p:animEffect transition="in" filter="fade">
                                      <p:cBhvr>
                                        <p:cTn id="43" dur="500"/>
                                        <p:tgtEl>
                                          <p:spTgt spid="39"/>
                                        </p:tgtEl>
                                      </p:cBhvr>
                                    </p:animEffect>
                                  </p:childTnLst>
                                </p:cTn>
                              </p:par>
                            </p:childTnLst>
                          </p:cTn>
                        </p:par>
                      </p:childTnLst>
                    </p:cTn>
                  </p:par>
                  <p:par>
                    <p:cTn id="44" fill="hold">
                      <p:stCondLst>
                        <p:cond delay="indefinite"/>
                      </p:stCondLst>
                      <p:childTnLst>
                        <p:par>
                          <p:cTn id="45" fill="hold">
                            <p:stCondLst>
                              <p:cond delay="0"/>
                            </p:stCondLst>
                            <p:childTnLst>
                              <p:par>
                                <p:cTn id="46" presetID="31" presetClass="entr" presetSubtype="0" fill="hold" grpId="0" nodeType="click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p:cTn id="48" dur="500" fill="hold"/>
                                        <p:tgtEl>
                                          <p:spTgt spid="40"/>
                                        </p:tgtEl>
                                        <p:attrNameLst>
                                          <p:attrName>ppt_w</p:attrName>
                                        </p:attrNameLst>
                                      </p:cBhvr>
                                      <p:tavLst>
                                        <p:tav tm="0">
                                          <p:val>
                                            <p:fltVal val="0"/>
                                          </p:val>
                                        </p:tav>
                                        <p:tav tm="100000">
                                          <p:val>
                                            <p:strVal val="#ppt_w"/>
                                          </p:val>
                                        </p:tav>
                                      </p:tavLst>
                                    </p:anim>
                                    <p:anim calcmode="lin" valueType="num">
                                      <p:cBhvr>
                                        <p:cTn id="49" dur="500" fill="hold"/>
                                        <p:tgtEl>
                                          <p:spTgt spid="40"/>
                                        </p:tgtEl>
                                        <p:attrNameLst>
                                          <p:attrName>ppt_h</p:attrName>
                                        </p:attrNameLst>
                                      </p:cBhvr>
                                      <p:tavLst>
                                        <p:tav tm="0">
                                          <p:val>
                                            <p:fltVal val="0"/>
                                          </p:val>
                                        </p:tav>
                                        <p:tav tm="100000">
                                          <p:val>
                                            <p:strVal val="#ppt_h"/>
                                          </p:val>
                                        </p:tav>
                                      </p:tavLst>
                                    </p:anim>
                                    <p:anim calcmode="lin" valueType="num">
                                      <p:cBhvr>
                                        <p:cTn id="50" dur="500" fill="hold"/>
                                        <p:tgtEl>
                                          <p:spTgt spid="40"/>
                                        </p:tgtEl>
                                        <p:attrNameLst>
                                          <p:attrName>style.rotation</p:attrName>
                                        </p:attrNameLst>
                                      </p:cBhvr>
                                      <p:tavLst>
                                        <p:tav tm="0">
                                          <p:val>
                                            <p:fltVal val="90"/>
                                          </p:val>
                                        </p:tav>
                                        <p:tav tm="100000">
                                          <p:val>
                                            <p:fltVal val="0"/>
                                          </p:val>
                                        </p:tav>
                                      </p:tavLst>
                                    </p:anim>
                                    <p:animEffect transition="in" filter="fade">
                                      <p:cBhvr>
                                        <p:cTn id="51" dur="500"/>
                                        <p:tgtEl>
                                          <p:spTgt spid="40"/>
                                        </p:tgtEl>
                                      </p:cBhvr>
                                    </p:animEffect>
                                  </p:childTnLst>
                                </p:cTn>
                              </p:par>
                            </p:childTnLst>
                          </p:cTn>
                        </p:par>
                      </p:childTnLst>
                    </p:cTn>
                  </p:par>
                  <p:par>
                    <p:cTn id="52" fill="hold">
                      <p:stCondLst>
                        <p:cond delay="indefinite"/>
                      </p:stCondLst>
                      <p:childTnLst>
                        <p:par>
                          <p:cTn id="53" fill="hold">
                            <p:stCondLst>
                              <p:cond delay="0"/>
                            </p:stCondLst>
                            <p:childTnLst>
                              <p:par>
                                <p:cTn id="54" presetID="31" presetClass="entr" presetSubtype="0" fill="hold" grpId="0" nodeType="clickEffect">
                                  <p:stCondLst>
                                    <p:cond delay="0"/>
                                  </p:stCondLst>
                                  <p:childTnLst>
                                    <p:set>
                                      <p:cBhvr>
                                        <p:cTn id="55" dur="1" fill="hold">
                                          <p:stCondLst>
                                            <p:cond delay="0"/>
                                          </p:stCondLst>
                                        </p:cTn>
                                        <p:tgtEl>
                                          <p:spTgt spid="38"/>
                                        </p:tgtEl>
                                        <p:attrNameLst>
                                          <p:attrName>style.visibility</p:attrName>
                                        </p:attrNameLst>
                                      </p:cBhvr>
                                      <p:to>
                                        <p:strVal val="visible"/>
                                      </p:to>
                                    </p:set>
                                    <p:anim calcmode="lin" valueType="num">
                                      <p:cBhvr>
                                        <p:cTn id="56" dur="500" fill="hold"/>
                                        <p:tgtEl>
                                          <p:spTgt spid="38"/>
                                        </p:tgtEl>
                                        <p:attrNameLst>
                                          <p:attrName>ppt_w</p:attrName>
                                        </p:attrNameLst>
                                      </p:cBhvr>
                                      <p:tavLst>
                                        <p:tav tm="0">
                                          <p:val>
                                            <p:fltVal val="0"/>
                                          </p:val>
                                        </p:tav>
                                        <p:tav tm="100000">
                                          <p:val>
                                            <p:strVal val="#ppt_w"/>
                                          </p:val>
                                        </p:tav>
                                      </p:tavLst>
                                    </p:anim>
                                    <p:anim calcmode="lin" valueType="num">
                                      <p:cBhvr>
                                        <p:cTn id="57" dur="500" fill="hold"/>
                                        <p:tgtEl>
                                          <p:spTgt spid="38"/>
                                        </p:tgtEl>
                                        <p:attrNameLst>
                                          <p:attrName>ppt_h</p:attrName>
                                        </p:attrNameLst>
                                      </p:cBhvr>
                                      <p:tavLst>
                                        <p:tav tm="0">
                                          <p:val>
                                            <p:fltVal val="0"/>
                                          </p:val>
                                        </p:tav>
                                        <p:tav tm="100000">
                                          <p:val>
                                            <p:strVal val="#ppt_h"/>
                                          </p:val>
                                        </p:tav>
                                      </p:tavLst>
                                    </p:anim>
                                    <p:anim calcmode="lin" valueType="num">
                                      <p:cBhvr>
                                        <p:cTn id="58" dur="500" fill="hold"/>
                                        <p:tgtEl>
                                          <p:spTgt spid="38"/>
                                        </p:tgtEl>
                                        <p:attrNameLst>
                                          <p:attrName>style.rotation</p:attrName>
                                        </p:attrNameLst>
                                      </p:cBhvr>
                                      <p:tavLst>
                                        <p:tav tm="0">
                                          <p:val>
                                            <p:fltVal val="90"/>
                                          </p:val>
                                        </p:tav>
                                        <p:tav tm="100000">
                                          <p:val>
                                            <p:fltVal val="0"/>
                                          </p:val>
                                        </p:tav>
                                      </p:tavLst>
                                    </p:anim>
                                    <p:animEffect transition="in" filter="fade">
                                      <p:cBhvr>
                                        <p:cTn id="59" dur="500"/>
                                        <p:tgtEl>
                                          <p:spTgt spid="38"/>
                                        </p:tgtEl>
                                      </p:cBhvr>
                                    </p:animEffect>
                                  </p:childTnLst>
                                </p:cTn>
                              </p:par>
                            </p:childTnLst>
                          </p:cTn>
                        </p:par>
                        <p:par>
                          <p:cTn id="60" fill="hold">
                            <p:stCondLst>
                              <p:cond delay="500"/>
                            </p:stCondLst>
                            <p:childTnLst>
                              <p:par>
                                <p:cTn id="61" presetID="22" presetClass="entr" presetSubtype="8" fill="hold"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wipe(left)">
                                      <p:cBhvr>
                                        <p:cTn id="63" dur="500"/>
                                        <p:tgtEl>
                                          <p:spTgt spid="50"/>
                                        </p:tgtEl>
                                      </p:cBhvr>
                                    </p:animEffect>
                                  </p:childTnLst>
                                </p:cTn>
                              </p:par>
                            </p:childTnLst>
                          </p:cTn>
                        </p:par>
                        <p:par>
                          <p:cTn id="64" fill="hold">
                            <p:stCondLst>
                              <p:cond delay="1000"/>
                            </p:stCondLst>
                            <p:childTnLst>
                              <p:par>
                                <p:cTn id="65" presetID="22" presetClass="entr" presetSubtype="8" fill="hold" grpId="0" nodeType="afterEffect">
                                  <p:stCondLst>
                                    <p:cond delay="0"/>
                                  </p:stCondLst>
                                  <p:childTnLst>
                                    <p:set>
                                      <p:cBhvr>
                                        <p:cTn id="66" dur="1" fill="hold">
                                          <p:stCondLst>
                                            <p:cond delay="0"/>
                                          </p:stCondLst>
                                        </p:cTn>
                                        <p:tgtEl>
                                          <p:spTgt spid="53"/>
                                        </p:tgtEl>
                                        <p:attrNameLst>
                                          <p:attrName>style.visibility</p:attrName>
                                        </p:attrNameLst>
                                      </p:cBhvr>
                                      <p:to>
                                        <p:strVal val="visible"/>
                                      </p:to>
                                    </p:set>
                                    <p:animEffect transition="in" filter="wipe(left)">
                                      <p:cBhvr>
                                        <p:cTn id="67" dur="500"/>
                                        <p:tgtEl>
                                          <p:spTgt spid="53"/>
                                        </p:tgtEl>
                                      </p:cBhvr>
                                    </p:animEffect>
                                  </p:childTnLst>
                                </p:cTn>
                              </p:par>
                            </p:childTnLst>
                          </p:cTn>
                        </p:par>
                        <p:par>
                          <p:cTn id="68" fill="hold">
                            <p:stCondLst>
                              <p:cond delay="1500"/>
                            </p:stCondLst>
                            <p:childTnLst>
                              <p:par>
                                <p:cTn id="69" presetID="22" presetClass="entr" presetSubtype="8" fill="hold"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wipe(left)">
                                      <p:cBhvr>
                                        <p:cTn id="71" dur="500"/>
                                        <p:tgtEl>
                                          <p:spTgt spid="54"/>
                                        </p:tgtEl>
                                      </p:cBhvr>
                                    </p:animEffect>
                                  </p:childTnLst>
                                </p:cTn>
                              </p:par>
                            </p:childTnLst>
                          </p:cTn>
                        </p:par>
                        <p:par>
                          <p:cTn id="72" fill="hold">
                            <p:stCondLst>
                              <p:cond delay="2000"/>
                            </p:stCondLst>
                            <p:childTnLst>
                              <p:par>
                                <p:cTn id="73" presetID="22" presetClass="entr" presetSubtype="8" fill="hold" grpId="0" nodeType="afterEffect">
                                  <p:stCondLst>
                                    <p:cond delay="0"/>
                                  </p:stCondLst>
                                  <p:childTnLst>
                                    <p:set>
                                      <p:cBhvr>
                                        <p:cTn id="74" dur="1" fill="hold">
                                          <p:stCondLst>
                                            <p:cond delay="0"/>
                                          </p:stCondLst>
                                        </p:cTn>
                                        <p:tgtEl>
                                          <p:spTgt spid="57"/>
                                        </p:tgtEl>
                                        <p:attrNameLst>
                                          <p:attrName>style.visibility</p:attrName>
                                        </p:attrNameLst>
                                      </p:cBhvr>
                                      <p:to>
                                        <p:strVal val="visible"/>
                                      </p:to>
                                    </p:set>
                                    <p:animEffect transition="in" filter="wipe(left)">
                                      <p:cBhvr>
                                        <p:cTn id="75" dur="500"/>
                                        <p:tgtEl>
                                          <p:spTgt spid="57"/>
                                        </p:tgtEl>
                                      </p:cBhvr>
                                    </p:animEffect>
                                  </p:childTnLst>
                                </p:cTn>
                              </p:par>
                            </p:childTnLst>
                          </p:cTn>
                        </p:par>
                        <p:par>
                          <p:cTn id="76" fill="hold">
                            <p:stCondLst>
                              <p:cond delay="2500"/>
                            </p:stCondLst>
                            <p:childTnLst>
                              <p:par>
                                <p:cTn id="77" presetID="22" presetClass="entr" presetSubtype="8" fill="hold" nodeType="afterEffect">
                                  <p:stCondLst>
                                    <p:cond delay="0"/>
                                  </p:stCondLst>
                                  <p:childTnLst>
                                    <p:set>
                                      <p:cBhvr>
                                        <p:cTn id="78" dur="1" fill="hold">
                                          <p:stCondLst>
                                            <p:cond delay="0"/>
                                          </p:stCondLst>
                                        </p:cTn>
                                        <p:tgtEl>
                                          <p:spTgt spid="58"/>
                                        </p:tgtEl>
                                        <p:attrNameLst>
                                          <p:attrName>style.visibility</p:attrName>
                                        </p:attrNameLst>
                                      </p:cBhvr>
                                      <p:to>
                                        <p:strVal val="visible"/>
                                      </p:to>
                                    </p:set>
                                    <p:animEffect transition="in" filter="wipe(left)">
                                      <p:cBhvr>
                                        <p:cTn id="79" dur="500"/>
                                        <p:tgtEl>
                                          <p:spTgt spid="58"/>
                                        </p:tgtEl>
                                      </p:cBhvr>
                                    </p:animEffect>
                                  </p:childTnLst>
                                </p:cTn>
                              </p:par>
                            </p:childTnLst>
                          </p:cTn>
                        </p:par>
                        <p:par>
                          <p:cTn id="80" fill="hold">
                            <p:stCondLst>
                              <p:cond delay="3000"/>
                            </p:stCondLst>
                            <p:childTnLst>
                              <p:par>
                                <p:cTn id="81" presetID="22" presetClass="entr" presetSubtype="8" fill="hold" grpId="0" nodeType="afterEffect">
                                  <p:stCondLst>
                                    <p:cond delay="0"/>
                                  </p:stCondLst>
                                  <p:childTnLst>
                                    <p:set>
                                      <p:cBhvr>
                                        <p:cTn id="82" dur="1" fill="hold">
                                          <p:stCondLst>
                                            <p:cond delay="0"/>
                                          </p:stCondLst>
                                        </p:cTn>
                                        <p:tgtEl>
                                          <p:spTgt spid="61"/>
                                        </p:tgtEl>
                                        <p:attrNameLst>
                                          <p:attrName>style.visibility</p:attrName>
                                        </p:attrNameLst>
                                      </p:cBhvr>
                                      <p:to>
                                        <p:strVal val="visible"/>
                                      </p:to>
                                    </p:set>
                                    <p:animEffect transition="in" filter="wipe(left)">
                                      <p:cBhvr>
                                        <p:cTn id="83" dur="500"/>
                                        <p:tgtEl>
                                          <p:spTgt spid="61"/>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4" fill="hold" grpId="0" nodeType="clickEffect">
                                  <p:stCondLst>
                                    <p:cond delay="0"/>
                                  </p:stCondLst>
                                  <p:childTnLst>
                                    <p:set>
                                      <p:cBhvr>
                                        <p:cTn id="87" dur="1" fill="hold">
                                          <p:stCondLst>
                                            <p:cond delay="0"/>
                                          </p:stCondLst>
                                        </p:cTn>
                                        <p:tgtEl>
                                          <p:spTgt spid="62"/>
                                        </p:tgtEl>
                                        <p:attrNameLst>
                                          <p:attrName>style.visibility</p:attrName>
                                        </p:attrNameLst>
                                      </p:cBhvr>
                                      <p:to>
                                        <p:strVal val="visible"/>
                                      </p:to>
                                    </p:set>
                                    <p:animEffect transition="in" filter="wipe(down)">
                                      <p:cBhvr>
                                        <p:cTn id="88" dur="7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53" grpId="0"/>
      <p:bldP spid="57" grpId="0"/>
      <p:bldP spid="61" grpId="0"/>
      <p:bldP spid="62" grpId="0"/>
      <p:bldP spid="6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8"/>
          <p:cNvSpPr txBox="1"/>
          <p:nvPr/>
        </p:nvSpPr>
        <p:spPr>
          <a:xfrm>
            <a:off x="1417567" y="4261103"/>
            <a:ext cx="1767051" cy="486296"/>
          </a:xfrm>
          <a:prstGeom prst="rect">
            <a:avLst/>
          </a:prstGeom>
          <a:noFill/>
        </p:spPr>
        <p:txBody>
          <a:bodyPr wrap="square" lIns="90305" tIns="45153" rIns="90305" bIns="45153" rtlCol="0">
            <a:spAutoFit/>
          </a:bodyPr>
          <a:lstStyle/>
          <a:p>
            <a:pPr algn="ctr">
              <a:lnSpc>
                <a:spcPct val="130000"/>
              </a:lnSpc>
            </a:pPr>
            <a:r>
              <a:rPr lang="zh-CN" altLang="en-US" sz="1975" b="1" dirty="0">
                <a:solidFill>
                  <a:srgbClr val="BF1347"/>
                </a:solidFill>
                <a:latin typeface="微软雅黑" panose="020B0503020204020204" pitchFamily="34" charset="-122"/>
                <a:ea typeface="微软雅黑" panose="020B0503020204020204" pitchFamily="34" charset="-122"/>
              </a:rPr>
              <a:t>次一级标题</a:t>
            </a:r>
          </a:p>
        </p:txBody>
      </p:sp>
      <p:sp>
        <p:nvSpPr>
          <p:cNvPr id="15" name="TextBox 19"/>
          <p:cNvSpPr txBox="1"/>
          <p:nvPr/>
        </p:nvSpPr>
        <p:spPr>
          <a:xfrm>
            <a:off x="3916542" y="2028006"/>
            <a:ext cx="1951268" cy="982458"/>
          </a:xfrm>
          <a:prstGeom prst="rect">
            <a:avLst/>
          </a:prstGeom>
          <a:noFill/>
        </p:spPr>
        <p:txBody>
          <a:bodyPr wrap="square" lIns="90305" tIns="45153" rIns="90305" bIns="45153" rtlCol="0">
            <a:spAutoFit/>
          </a:bodyPr>
          <a:lstStyle/>
          <a:p>
            <a:pPr algn="ctr"/>
            <a:r>
              <a:rPr lang="zh-CN" altLang="en-US" sz="1448"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16" name="TextBox 20"/>
          <p:cNvSpPr txBox="1"/>
          <p:nvPr/>
        </p:nvSpPr>
        <p:spPr>
          <a:xfrm>
            <a:off x="4006849" y="3099964"/>
            <a:ext cx="1767051" cy="486296"/>
          </a:xfrm>
          <a:prstGeom prst="rect">
            <a:avLst/>
          </a:prstGeom>
          <a:noFill/>
        </p:spPr>
        <p:txBody>
          <a:bodyPr wrap="square" lIns="90305" tIns="45153" rIns="90305" bIns="45153" rtlCol="0">
            <a:spAutoFit/>
          </a:bodyPr>
          <a:lstStyle/>
          <a:p>
            <a:pPr algn="ctr">
              <a:lnSpc>
                <a:spcPct val="130000"/>
              </a:lnSpc>
            </a:pPr>
            <a:r>
              <a:rPr lang="zh-CN" altLang="en-US" sz="1975" b="1" dirty="0">
                <a:solidFill>
                  <a:srgbClr val="04447F"/>
                </a:solidFill>
                <a:latin typeface="微软雅黑" panose="020B0503020204020204" pitchFamily="34" charset="-122"/>
                <a:ea typeface="微软雅黑" panose="020B0503020204020204" pitchFamily="34" charset="-122"/>
              </a:rPr>
              <a:t>次一级标题</a:t>
            </a:r>
          </a:p>
        </p:txBody>
      </p:sp>
      <p:sp>
        <p:nvSpPr>
          <p:cNvPr id="17" name="TextBox 21"/>
          <p:cNvSpPr txBox="1"/>
          <p:nvPr/>
        </p:nvSpPr>
        <p:spPr>
          <a:xfrm>
            <a:off x="1281671" y="4793299"/>
            <a:ext cx="1951268" cy="982458"/>
          </a:xfrm>
          <a:prstGeom prst="rect">
            <a:avLst/>
          </a:prstGeom>
          <a:noFill/>
        </p:spPr>
        <p:txBody>
          <a:bodyPr wrap="square" lIns="90305" tIns="45153" rIns="90305" bIns="45153" rtlCol="0">
            <a:spAutoFit/>
          </a:bodyPr>
          <a:lstStyle/>
          <a:p>
            <a:pPr algn="ctr"/>
            <a:r>
              <a:rPr lang="zh-CN" altLang="en-US" sz="1448"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18" name="TextBox 22"/>
          <p:cNvSpPr txBox="1"/>
          <p:nvPr/>
        </p:nvSpPr>
        <p:spPr>
          <a:xfrm>
            <a:off x="6525997" y="4261103"/>
            <a:ext cx="1767051" cy="486296"/>
          </a:xfrm>
          <a:prstGeom prst="rect">
            <a:avLst/>
          </a:prstGeom>
          <a:noFill/>
        </p:spPr>
        <p:txBody>
          <a:bodyPr wrap="square" lIns="90305" tIns="45153" rIns="90305" bIns="45153" rtlCol="0">
            <a:spAutoFit/>
          </a:bodyPr>
          <a:lstStyle/>
          <a:p>
            <a:pPr algn="ctr">
              <a:lnSpc>
                <a:spcPct val="130000"/>
              </a:lnSpc>
            </a:pPr>
            <a:r>
              <a:rPr lang="zh-CN" altLang="en-US" sz="1975" b="1" dirty="0">
                <a:solidFill>
                  <a:srgbClr val="BF1347"/>
                </a:solidFill>
                <a:latin typeface="微软雅黑" panose="020B0503020204020204" pitchFamily="34" charset="-122"/>
                <a:ea typeface="微软雅黑" panose="020B0503020204020204" pitchFamily="34" charset="-122"/>
              </a:rPr>
              <a:t>次一级标题</a:t>
            </a:r>
          </a:p>
        </p:txBody>
      </p:sp>
      <p:sp>
        <p:nvSpPr>
          <p:cNvPr id="19" name="TextBox 23"/>
          <p:cNvSpPr txBox="1"/>
          <p:nvPr/>
        </p:nvSpPr>
        <p:spPr>
          <a:xfrm>
            <a:off x="8992594" y="2028006"/>
            <a:ext cx="1951268" cy="982458"/>
          </a:xfrm>
          <a:prstGeom prst="rect">
            <a:avLst/>
          </a:prstGeom>
          <a:noFill/>
        </p:spPr>
        <p:txBody>
          <a:bodyPr wrap="square" lIns="90305" tIns="45153" rIns="90305" bIns="45153" rtlCol="0">
            <a:spAutoFit/>
          </a:bodyPr>
          <a:lstStyle/>
          <a:p>
            <a:pPr algn="ctr"/>
            <a:r>
              <a:rPr lang="zh-CN" altLang="en-US" sz="1448"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20" name="TextBox 24"/>
          <p:cNvSpPr txBox="1"/>
          <p:nvPr/>
        </p:nvSpPr>
        <p:spPr>
          <a:xfrm>
            <a:off x="9103239" y="3099964"/>
            <a:ext cx="1767051" cy="486296"/>
          </a:xfrm>
          <a:prstGeom prst="rect">
            <a:avLst/>
          </a:prstGeom>
          <a:noFill/>
        </p:spPr>
        <p:txBody>
          <a:bodyPr wrap="square" lIns="90305" tIns="45153" rIns="90305" bIns="45153" rtlCol="0">
            <a:spAutoFit/>
          </a:bodyPr>
          <a:lstStyle/>
          <a:p>
            <a:pPr algn="ctr">
              <a:lnSpc>
                <a:spcPct val="130000"/>
              </a:lnSpc>
            </a:pPr>
            <a:r>
              <a:rPr lang="zh-CN" altLang="en-US" sz="1975" b="1" dirty="0">
                <a:solidFill>
                  <a:srgbClr val="04447F"/>
                </a:solidFill>
                <a:latin typeface="微软雅黑" panose="020B0503020204020204" pitchFamily="34" charset="-122"/>
                <a:ea typeface="微软雅黑" panose="020B0503020204020204" pitchFamily="34" charset="-122"/>
              </a:rPr>
              <a:t>次一级标题</a:t>
            </a:r>
          </a:p>
        </p:txBody>
      </p:sp>
      <p:sp>
        <p:nvSpPr>
          <p:cNvPr id="21" name="TextBox 25"/>
          <p:cNvSpPr txBox="1"/>
          <p:nvPr/>
        </p:nvSpPr>
        <p:spPr>
          <a:xfrm>
            <a:off x="6390102" y="4793299"/>
            <a:ext cx="1951268" cy="982458"/>
          </a:xfrm>
          <a:prstGeom prst="rect">
            <a:avLst/>
          </a:prstGeom>
          <a:noFill/>
        </p:spPr>
        <p:txBody>
          <a:bodyPr wrap="square" lIns="90305" tIns="45153" rIns="90305" bIns="45153" rtlCol="0">
            <a:spAutoFit/>
          </a:bodyPr>
          <a:lstStyle/>
          <a:p>
            <a:pPr algn="ctr"/>
            <a:r>
              <a:rPr lang="zh-CN" altLang="en-US" sz="1448"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grpSp>
        <p:nvGrpSpPr>
          <p:cNvPr id="22" name="组合 21"/>
          <p:cNvGrpSpPr/>
          <p:nvPr/>
        </p:nvGrpSpPr>
        <p:grpSpPr>
          <a:xfrm>
            <a:off x="1021969" y="1730154"/>
            <a:ext cx="2649303" cy="2384777"/>
            <a:chOff x="970904" y="1476932"/>
            <a:chExt cx="2682595" cy="2414744"/>
          </a:xfrm>
        </p:grpSpPr>
        <p:grpSp>
          <p:nvGrpSpPr>
            <p:cNvPr id="23" name="组合 22"/>
            <p:cNvGrpSpPr/>
            <p:nvPr/>
          </p:nvGrpSpPr>
          <p:grpSpPr>
            <a:xfrm>
              <a:off x="970904" y="1476932"/>
              <a:ext cx="2682595" cy="2414744"/>
              <a:chOff x="757631" y="1755286"/>
              <a:chExt cx="2682595" cy="2414744"/>
            </a:xfrm>
          </p:grpSpPr>
          <p:sp>
            <p:nvSpPr>
              <p:cNvPr id="25"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02">
                  <a:solidFill>
                    <a:prstClr val="white"/>
                  </a:solidFill>
                  <a:latin typeface="微软雅黑" panose="020B0503020204020204" pitchFamily="34" charset="-122"/>
                  <a:ea typeface="微软雅黑" panose="020B0503020204020204" pitchFamily="34" charset="-122"/>
                </a:endParaRPr>
              </a:p>
            </p:txBody>
          </p:sp>
          <p:sp>
            <p:nvSpPr>
              <p:cNvPr id="26"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02">
                  <a:solidFill>
                    <a:prstClr val="white"/>
                  </a:solidFill>
                  <a:latin typeface="微软雅黑" panose="020B0503020204020204" pitchFamily="34" charset="-122"/>
                  <a:ea typeface="微软雅黑" panose="020B0503020204020204" pitchFamily="34" charset="-122"/>
                </a:endParaRPr>
              </a:p>
            </p:txBody>
          </p:sp>
        </p:grpSp>
        <p:sp>
          <p:nvSpPr>
            <p:cNvPr id="24" name="椭圆 23"/>
            <p:cNvSpPr/>
            <p:nvPr/>
          </p:nvSpPr>
          <p:spPr>
            <a:xfrm>
              <a:off x="1349092" y="1747820"/>
              <a:ext cx="1926218" cy="1926217"/>
            </a:xfrm>
            <a:prstGeom prst="ellipse">
              <a:avLst/>
            </a:prstGeom>
            <a:blipFill dpi="0" rotWithShape="1">
              <a:blip r:embed="rId3" cstate="email">
                <a:extLst>
                  <a:ext uri="{BEBA8EAE-BF5A-486C-A8C5-ECC9F3942E4B}">
                    <a14:imgProps xmlns:a14="http://schemas.microsoft.com/office/drawing/2010/main">
                      <a14:imgLayer r:embed="rId4">
                        <a14:imgEffect>
                          <a14:colorTemperature colorTemp="4000"/>
                        </a14:imgEffect>
                        <a14:imgEffect>
                          <a14:saturation sat="46000"/>
                        </a14:imgEffect>
                      </a14:imgLayer>
                    </a14:imgProps>
                  </a:ex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2"/>
            </a:p>
          </p:txBody>
        </p:sp>
      </p:grpSp>
      <p:grpSp>
        <p:nvGrpSpPr>
          <p:cNvPr id="27" name="组合 26"/>
          <p:cNvGrpSpPr/>
          <p:nvPr/>
        </p:nvGrpSpPr>
        <p:grpSpPr>
          <a:xfrm>
            <a:off x="967594" y="1796083"/>
            <a:ext cx="718949" cy="718949"/>
            <a:chOff x="1377884" y="1463694"/>
            <a:chExt cx="727984" cy="727984"/>
          </a:xfrm>
        </p:grpSpPr>
        <p:grpSp>
          <p:nvGrpSpPr>
            <p:cNvPr id="28" name="组合 27"/>
            <p:cNvGrpSpPr/>
            <p:nvPr/>
          </p:nvGrpSpPr>
          <p:grpSpPr>
            <a:xfrm>
              <a:off x="1377884" y="1463694"/>
              <a:ext cx="727984" cy="727984"/>
              <a:chOff x="372609" y="2524616"/>
              <a:chExt cx="2739344" cy="2739343"/>
            </a:xfrm>
          </p:grpSpPr>
          <p:sp>
            <p:nvSpPr>
              <p:cNvPr id="30" name="椭圆 29"/>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02">
                  <a:solidFill>
                    <a:srgbClr val="0070C0"/>
                  </a:solidFill>
                  <a:latin typeface="微软雅黑" panose="020B0503020204020204" pitchFamily="34" charset="-122"/>
                  <a:ea typeface="微软雅黑" panose="020B0503020204020204" pitchFamily="34" charset="-122"/>
                </a:endParaRPr>
              </a:p>
            </p:txBody>
          </p:sp>
          <p:sp>
            <p:nvSpPr>
              <p:cNvPr id="31" name="椭圆 30"/>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02">
                  <a:solidFill>
                    <a:srgbClr val="0070C0"/>
                  </a:solidFill>
                  <a:latin typeface="微软雅黑" panose="020B0503020204020204" pitchFamily="34" charset="-122"/>
                  <a:ea typeface="微软雅黑" panose="020B0503020204020204" pitchFamily="34" charset="-122"/>
                </a:endParaRPr>
              </a:p>
            </p:txBody>
          </p:sp>
        </p:grpSp>
        <p:sp>
          <p:nvSpPr>
            <p:cNvPr id="29" name="TextBox 33"/>
            <p:cNvSpPr txBox="1"/>
            <p:nvPr/>
          </p:nvSpPr>
          <p:spPr>
            <a:xfrm>
              <a:off x="1538008" y="1590911"/>
              <a:ext cx="407734" cy="524342"/>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en-US" altLang="zh-CN" sz="2765" dirty="0">
                  <a:solidFill>
                    <a:srgbClr val="BF1347"/>
                  </a:solidFill>
                </a:rPr>
                <a:t>1</a:t>
              </a:r>
              <a:endParaRPr lang="zh-CN" altLang="en-US" sz="2765" dirty="0">
                <a:solidFill>
                  <a:srgbClr val="BF1347"/>
                </a:solidFill>
              </a:endParaRPr>
            </a:p>
          </p:txBody>
        </p:sp>
      </p:grpSp>
      <p:grpSp>
        <p:nvGrpSpPr>
          <p:cNvPr id="32" name="组合 31"/>
          <p:cNvGrpSpPr/>
          <p:nvPr/>
        </p:nvGrpSpPr>
        <p:grpSpPr>
          <a:xfrm>
            <a:off x="3526982" y="3729111"/>
            <a:ext cx="2649303" cy="2384777"/>
            <a:chOff x="3431704" y="3501008"/>
            <a:chExt cx="2682595" cy="2414744"/>
          </a:xfrm>
        </p:grpSpPr>
        <p:grpSp>
          <p:nvGrpSpPr>
            <p:cNvPr id="33" name="组合 32"/>
            <p:cNvGrpSpPr/>
            <p:nvPr/>
          </p:nvGrpSpPr>
          <p:grpSpPr>
            <a:xfrm>
              <a:off x="3431704" y="3501008"/>
              <a:ext cx="2682595" cy="2414744"/>
              <a:chOff x="757631" y="1755286"/>
              <a:chExt cx="2682595" cy="2414744"/>
            </a:xfrm>
          </p:grpSpPr>
          <p:sp>
            <p:nvSpPr>
              <p:cNvPr id="35"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02">
                  <a:solidFill>
                    <a:prstClr val="white"/>
                  </a:solidFill>
                  <a:latin typeface="微软雅黑" panose="020B0503020204020204" pitchFamily="34" charset="-122"/>
                  <a:ea typeface="微软雅黑" panose="020B0503020204020204" pitchFamily="34" charset="-122"/>
                </a:endParaRPr>
              </a:p>
            </p:txBody>
          </p:sp>
          <p:sp>
            <p:nvSpPr>
              <p:cNvPr id="36"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02">
                  <a:solidFill>
                    <a:prstClr val="white"/>
                  </a:solidFill>
                  <a:latin typeface="微软雅黑" panose="020B0503020204020204" pitchFamily="34" charset="-122"/>
                  <a:ea typeface="微软雅黑" panose="020B0503020204020204" pitchFamily="34" charset="-122"/>
                </a:endParaRPr>
              </a:p>
            </p:txBody>
          </p:sp>
        </p:grpSp>
        <p:sp>
          <p:nvSpPr>
            <p:cNvPr id="34" name="椭圆 33"/>
            <p:cNvSpPr/>
            <p:nvPr/>
          </p:nvSpPr>
          <p:spPr>
            <a:xfrm>
              <a:off x="3809892" y="3745271"/>
              <a:ext cx="1926218" cy="1926217"/>
            </a:xfrm>
            <a:prstGeom prst="ellipse">
              <a:avLst/>
            </a:prstGeom>
            <a:blipFill dpi="0" rotWithShape="1">
              <a:blip r:embed="rId5" cstate="email">
                <a:extLst>
                  <a:ext uri="{BEBA8EAE-BF5A-486C-A8C5-ECC9F3942E4B}">
                    <a14:imgProps xmlns:a14="http://schemas.microsoft.com/office/drawing/2010/main">
                      <a14:imgLayer r:embed="rId6">
                        <a14:imgEffect>
                          <a14:colorTemperature colorTemp="3375"/>
                        </a14:imgEffect>
                        <a14:imgEffect>
                          <a14:saturation sat="75000"/>
                        </a14:imgEffect>
                      </a14:imgLayer>
                    </a14:imgProps>
                  </a:ex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2"/>
            </a:p>
          </p:txBody>
        </p:sp>
      </p:grpSp>
      <p:grpSp>
        <p:nvGrpSpPr>
          <p:cNvPr id="37" name="组合 36"/>
          <p:cNvGrpSpPr/>
          <p:nvPr/>
        </p:nvGrpSpPr>
        <p:grpSpPr>
          <a:xfrm>
            <a:off x="3522687" y="3797696"/>
            <a:ext cx="718949" cy="718949"/>
            <a:chOff x="1377884" y="1463694"/>
            <a:chExt cx="727984" cy="727984"/>
          </a:xfrm>
        </p:grpSpPr>
        <p:grpSp>
          <p:nvGrpSpPr>
            <p:cNvPr id="38" name="组合 37"/>
            <p:cNvGrpSpPr/>
            <p:nvPr/>
          </p:nvGrpSpPr>
          <p:grpSpPr>
            <a:xfrm>
              <a:off x="1377884" y="1463694"/>
              <a:ext cx="727984" cy="727984"/>
              <a:chOff x="372609" y="2524616"/>
              <a:chExt cx="2739344" cy="2739343"/>
            </a:xfrm>
          </p:grpSpPr>
          <p:sp>
            <p:nvSpPr>
              <p:cNvPr id="40" name="椭圆 39"/>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02">
                  <a:solidFill>
                    <a:srgbClr val="0070C0"/>
                  </a:solidFill>
                  <a:latin typeface="微软雅黑" panose="020B0503020204020204" pitchFamily="34" charset="-122"/>
                  <a:ea typeface="微软雅黑" panose="020B0503020204020204" pitchFamily="34" charset="-122"/>
                </a:endParaRPr>
              </a:p>
            </p:txBody>
          </p:sp>
          <p:sp>
            <p:nvSpPr>
              <p:cNvPr id="41" name="椭圆 40"/>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02">
                  <a:solidFill>
                    <a:srgbClr val="0070C0"/>
                  </a:solidFill>
                  <a:latin typeface="微软雅黑" panose="020B0503020204020204" pitchFamily="34" charset="-122"/>
                  <a:ea typeface="微软雅黑" panose="020B0503020204020204" pitchFamily="34" charset="-122"/>
                </a:endParaRPr>
              </a:p>
            </p:txBody>
          </p:sp>
        </p:grpSp>
        <p:sp>
          <p:nvSpPr>
            <p:cNvPr id="39" name="TextBox 60"/>
            <p:cNvSpPr txBox="1"/>
            <p:nvPr/>
          </p:nvSpPr>
          <p:spPr>
            <a:xfrm>
              <a:off x="1538008" y="1590911"/>
              <a:ext cx="407734" cy="524342"/>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en-US" altLang="zh-CN" sz="2765" dirty="0">
                  <a:solidFill>
                    <a:srgbClr val="04447F"/>
                  </a:solidFill>
                </a:rPr>
                <a:t>2</a:t>
              </a:r>
              <a:endParaRPr lang="zh-CN" altLang="en-US" sz="2765" dirty="0">
                <a:solidFill>
                  <a:srgbClr val="04447F"/>
                </a:solidFill>
              </a:endParaRPr>
            </a:p>
          </p:txBody>
        </p:sp>
      </p:grpSp>
      <p:grpSp>
        <p:nvGrpSpPr>
          <p:cNvPr id="42" name="组合 41"/>
          <p:cNvGrpSpPr/>
          <p:nvPr/>
        </p:nvGrpSpPr>
        <p:grpSpPr>
          <a:xfrm>
            <a:off x="6083462" y="1730154"/>
            <a:ext cx="2649303" cy="2384777"/>
            <a:chOff x="6096000" y="1476932"/>
            <a:chExt cx="2682595" cy="2414744"/>
          </a:xfrm>
        </p:grpSpPr>
        <p:grpSp>
          <p:nvGrpSpPr>
            <p:cNvPr id="43" name="组合 42"/>
            <p:cNvGrpSpPr/>
            <p:nvPr/>
          </p:nvGrpSpPr>
          <p:grpSpPr>
            <a:xfrm>
              <a:off x="6096000" y="1476932"/>
              <a:ext cx="2682595" cy="2414744"/>
              <a:chOff x="757631" y="1755286"/>
              <a:chExt cx="2682595" cy="2414744"/>
            </a:xfrm>
          </p:grpSpPr>
          <p:sp>
            <p:nvSpPr>
              <p:cNvPr id="45"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02">
                  <a:solidFill>
                    <a:prstClr val="white"/>
                  </a:solidFill>
                  <a:latin typeface="微软雅黑" panose="020B0503020204020204" pitchFamily="34" charset="-122"/>
                  <a:ea typeface="微软雅黑" panose="020B0503020204020204" pitchFamily="34" charset="-122"/>
                </a:endParaRPr>
              </a:p>
            </p:txBody>
          </p:sp>
          <p:sp>
            <p:nvSpPr>
              <p:cNvPr id="46"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02">
                  <a:solidFill>
                    <a:prstClr val="white"/>
                  </a:solidFill>
                  <a:latin typeface="微软雅黑" panose="020B0503020204020204" pitchFamily="34" charset="-122"/>
                  <a:ea typeface="微软雅黑" panose="020B0503020204020204" pitchFamily="34" charset="-122"/>
                </a:endParaRPr>
              </a:p>
            </p:txBody>
          </p:sp>
        </p:grpSp>
        <p:sp>
          <p:nvSpPr>
            <p:cNvPr id="44" name="椭圆 43"/>
            <p:cNvSpPr/>
            <p:nvPr/>
          </p:nvSpPr>
          <p:spPr>
            <a:xfrm>
              <a:off x="6475617" y="1721195"/>
              <a:ext cx="1926218" cy="1926217"/>
            </a:xfrm>
            <a:prstGeom prst="ellipse">
              <a:avLst/>
            </a:prstGeom>
            <a:blipFill dpi="0" rotWithShape="1">
              <a:blip r:embed="rId7" cstate="email">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2"/>
            </a:p>
          </p:txBody>
        </p:sp>
      </p:grpSp>
      <p:grpSp>
        <p:nvGrpSpPr>
          <p:cNvPr id="47" name="组合 46"/>
          <p:cNvGrpSpPr/>
          <p:nvPr/>
        </p:nvGrpSpPr>
        <p:grpSpPr>
          <a:xfrm>
            <a:off x="6043131" y="1796083"/>
            <a:ext cx="718949" cy="718949"/>
            <a:chOff x="1377884" y="1463694"/>
            <a:chExt cx="727984" cy="727984"/>
          </a:xfrm>
        </p:grpSpPr>
        <p:grpSp>
          <p:nvGrpSpPr>
            <p:cNvPr id="48" name="组合 47"/>
            <p:cNvGrpSpPr/>
            <p:nvPr/>
          </p:nvGrpSpPr>
          <p:grpSpPr>
            <a:xfrm>
              <a:off x="1377884" y="1463694"/>
              <a:ext cx="727984" cy="727984"/>
              <a:chOff x="372609" y="2524616"/>
              <a:chExt cx="2739344" cy="2739343"/>
            </a:xfrm>
          </p:grpSpPr>
          <p:sp>
            <p:nvSpPr>
              <p:cNvPr id="50" name="椭圆 49"/>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02">
                  <a:solidFill>
                    <a:srgbClr val="0070C0"/>
                  </a:solidFill>
                  <a:latin typeface="微软雅黑" panose="020B0503020204020204" pitchFamily="34" charset="-122"/>
                  <a:ea typeface="微软雅黑" panose="020B0503020204020204" pitchFamily="34" charset="-122"/>
                </a:endParaRPr>
              </a:p>
            </p:txBody>
          </p:sp>
          <p:sp>
            <p:nvSpPr>
              <p:cNvPr id="51" name="椭圆 50"/>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02">
                  <a:solidFill>
                    <a:srgbClr val="0070C0"/>
                  </a:solidFill>
                  <a:latin typeface="微软雅黑" panose="020B0503020204020204" pitchFamily="34" charset="-122"/>
                  <a:ea typeface="微软雅黑" panose="020B0503020204020204" pitchFamily="34" charset="-122"/>
                </a:endParaRPr>
              </a:p>
            </p:txBody>
          </p:sp>
        </p:grpSp>
        <p:sp>
          <p:nvSpPr>
            <p:cNvPr id="49" name="TextBox 70"/>
            <p:cNvSpPr txBox="1"/>
            <p:nvPr/>
          </p:nvSpPr>
          <p:spPr>
            <a:xfrm>
              <a:off x="1538008" y="1590911"/>
              <a:ext cx="407734" cy="524342"/>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en-US" altLang="zh-CN" sz="2765" dirty="0">
                  <a:solidFill>
                    <a:srgbClr val="BF1347"/>
                  </a:solidFill>
                </a:rPr>
                <a:t>3</a:t>
              </a:r>
              <a:endParaRPr lang="zh-CN" altLang="en-US" sz="2765" dirty="0">
                <a:solidFill>
                  <a:srgbClr val="BF1347"/>
                </a:solidFill>
              </a:endParaRPr>
            </a:p>
          </p:txBody>
        </p:sp>
      </p:grpSp>
      <p:grpSp>
        <p:nvGrpSpPr>
          <p:cNvPr id="52" name="组合 51"/>
          <p:cNvGrpSpPr/>
          <p:nvPr/>
        </p:nvGrpSpPr>
        <p:grpSpPr>
          <a:xfrm>
            <a:off x="8643578" y="3729111"/>
            <a:ext cx="2649303" cy="2384777"/>
            <a:chOff x="8688288" y="3501008"/>
            <a:chExt cx="2682595" cy="2414744"/>
          </a:xfrm>
        </p:grpSpPr>
        <p:grpSp>
          <p:nvGrpSpPr>
            <p:cNvPr id="53" name="组合 52"/>
            <p:cNvGrpSpPr/>
            <p:nvPr/>
          </p:nvGrpSpPr>
          <p:grpSpPr>
            <a:xfrm>
              <a:off x="8688288" y="3501008"/>
              <a:ext cx="2682595" cy="2414744"/>
              <a:chOff x="757631" y="1755286"/>
              <a:chExt cx="2682595" cy="2414744"/>
            </a:xfrm>
          </p:grpSpPr>
          <p:sp>
            <p:nvSpPr>
              <p:cNvPr id="55"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02">
                  <a:solidFill>
                    <a:prstClr val="white"/>
                  </a:solidFill>
                  <a:latin typeface="微软雅黑" panose="020B0503020204020204" pitchFamily="34" charset="-122"/>
                  <a:ea typeface="微软雅黑" panose="020B0503020204020204" pitchFamily="34" charset="-122"/>
                </a:endParaRPr>
              </a:p>
            </p:txBody>
          </p:sp>
          <p:sp>
            <p:nvSpPr>
              <p:cNvPr id="56"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02">
                  <a:solidFill>
                    <a:prstClr val="white"/>
                  </a:solidFill>
                  <a:latin typeface="微软雅黑" panose="020B0503020204020204" pitchFamily="34" charset="-122"/>
                  <a:ea typeface="微软雅黑" panose="020B0503020204020204" pitchFamily="34" charset="-122"/>
                </a:endParaRPr>
              </a:p>
            </p:txBody>
          </p:sp>
        </p:grpSp>
        <p:sp>
          <p:nvSpPr>
            <p:cNvPr id="54" name="椭圆 53"/>
            <p:cNvSpPr/>
            <p:nvPr/>
          </p:nvSpPr>
          <p:spPr>
            <a:xfrm>
              <a:off x="9066476" y="3745270"/>
              <a:ext cx="1926218" cy="1926217"/>
            </a:xfrm>
            <a:prstGeom prst="ellipse">
              <a:avLst/>
            </a:prstGeom>
            <a:blipFill dpi="0" rotWithShape="1">
              <a:blip r:embed="rId8" cstate="email">
                <a:extLst>
                  <a:ext uri="{BEBA8EAE-BF5A-486C-A8C5-ECC9F3942E4B}">
                    <a14:imgProps xmlns:a14="http://schemas.microsoft.com/office/drawing/2010/main">
                      <a14:imgLayer r:embed="rId9">
                        <a14:imgEffect>
                          <a14:colorTemperature colorTemp="1750"/>
                        </a14:imgEffect>
                        <a14:imgEffect>
                          <a14:saturation sat="36000"/>
                        </a14:imgEffect>
                      </a14:imgLayer>
                    </a14:imgProps>
                  </a:ex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2"/>
            </a:p>
          </p:txBody>
        </p:sp>
      </p:grpSp>
      <p:grpSp>
        <p:nvGrpSpPr>
          <p:cNvPr id="57" name="组合 56"/>
          <p:cNvGrpSpPr/>
          <p:nvPr/>
        </p:nvGrpSpPr>
        <p:grpSpPr>
          <a:xfrm>
            <a:off x="8629120" y="3797696"/>
            <a:ext cx="718949" cy="718949"/>
            <a:chOff x="1377884" y="1463694"/>
            <a:chExt cx="727984" cy="727984"/>
          </a:xfrm>
        </p:grpSpPr>
        <p:grpSp>
          <p:nvGrpSpPr>
            <p:cNvPr id="58" name="组合 57"/>
            <p:cNvGrpSpPr/>
            <p:nvPr/>
          </p:nvGrpSpPr>
          <p:grpSpPr>
            <a:xfrm>
              <a:off x="1377884" y="1463694"/>
              <a:ext cx="727984" cy="727984"/>
              <a:chOff x="372609" y="2524616"/>
              <a:chExt cx="2739344" cy="2739343"/>
            </a:xfrm>
          </p:grpSpPr>
          <p:sp>
            <p:nvSpPr>
              <p:cNvPr id="60" name="椭圆 59"/>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02">
                  <a:solidFill>
                    <a:srgbClr val="0070C0"/>
                  </a:solidFill>
                  <a:latin typeface="微软雅黑" panose="020B0503020204020204" pitchFamily="34" charset="-122"/>
                  <a:ea typeface="微软雅黑" panose="020B0503020204020204" pitchFamily="34" charset="-122"/>
                </a:endParaRPr>
              </a:p>
            </p:txBody>
          </p:sp>
          <p:sp>
            <p:nvSpPr>
              <p:cNvPr id="61" name="椭圆 60"/>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502">
                  <a:solidFill>
                    <a:srgbClr val="0070C0"/>
                  </a:solidFill>
                  <a:latin typeface="微软雅黑" panose="020B0503020204020204" pitchFamily="34" charset="-122"/>
                  <a:ea typeface="微软雅黑" panose="020B0503020204020204" pitchFamily="34" charset="-122"/>
                </a:endParaRPr>
              </a:p>
            </p:txBody>
          </p:sp>
        </p:grpSp>
        <p:sp>
          <p:nvSpPr>
            <p:cNvPr id="59" name="TextBox 80"/>
            <p:cNvSpPr txBox="1"/>
            <p:nvPr/>
          </p:nvSpPr>
          <p:spPr>
            <a:xfrm>
              <a:off x="1538008" y="1590911"/>
              <a:ext cx="407734" cy="524342"/>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en-US" altLang="zh-CN" sz="2765" dirty="0">
                  <a:solidFill>
                    <a:srgbClr val="04447F"/>
                  </a:solidFill>
                </a:rPr>
                <a:t>4</a:t>
              </a:r>
              <a:endParaRPr lang="zh-CN" altLang="en-US" sz="2765" dirty="0">
                <a:solidFill>
                  <a:srgbClr val="04447F"/>
                </a:solidFill>
              </a:endParaRPr>
            </a:p>
          </p:txBody>
        </p:sp>
      </p:grpSp>
      <p:sp>
        <p:nvSpPr>
          <p:cNvPr id="62" name="文本框 61"/>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cxnSp>
        <p:nvCxnSpPr>
          <p:cNvPr id="63" name="直接连接符 62"/>
          <p:cNvCxnSpPr/>
          <p:nvPr/>
        </p:nvCxnSpPr>
        <p:spPr>
          <a:xfrm>
            <a:off x="1374020" y="808869"/>
            <a:ext cx="10817981" cy="0"/>
          </a:xfrm>
          <a:prstGeom prst="line">
            <a:avLst/>
          </a:prstGeom>
          <a:ln w="12700">
            <a:solidFill>
              <a:srgbClr val="04447F"/>
            </a:solidFill>
            <a:prstDash val="solid"/>
          </a:ln>
        </p:spPr>
        <p:style>
          <a:lnRef idx="1">
            <a:schemeClr val="accent1"/>
          </a:lnRef>
          <a:fillRef idx="0">
            <a:schemeClr val="accent1"/>
          </a:fillRef>
          <a:effectRef idx="0">
            <a:schemeClr val="accent1"/>
          </a:effectRef>
          <a:fontRef idx="minor">
            <a:schemeClr val="tx1"/>
          </a:fontRef>
        </p:style>
      </p:cxnSp>
      <p:sp>
        <p:nvSpPr>
          <p:cNvPr id="64" name="标题 1"/>
          <p:cNvSpPr txBox="1">
            <a:spLocks/>
          </p:cNvSpPr>
          <p:nvPr/>
        </p:nvSpPr>
        <p:spPr>
          <a:xfrm>
            <a:off x="10986413" y="427358"/>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b="1" kern="0" dirty="0" smtClean="0">
                <a:solidFill>
                  <a:schemeClr val="tx1">
                    <a:lumMod val="75000"/>
                    <a:lumOff val="25000"/>
                  </a:schemeClr>
                </a:solidFill>
              </a:rPr>
              <a:t>公司名称</a:t>
            </a:r>
            <a:endParaRPr lang="zh-CN" altLang="en-US" b="1" kern="0" dirty="0">
              <a:solidFill>
                <a:schemeClr val="tx1">
                  <a:lumMod val="75000"/>
                  <a:lumOff val="25000"/>
                </a:schemeClr>
              </a:solidFill>
            </a:endParaRPr>
          </a:p>
        </p:txBody>
      </p:sp>
      <p:sp>
        <p:nvSpPr>
          <p:cNvPr id="65" name="标题 1"/>
          <p:cNvSpPr txBox="1">
            <a:spLocks/>
          </p:cNvSpPr>
          <p:nvPr/>
        </p:nvSpPr>
        <p:spPr>
          <a:xfrm>
            <a:off x="1674861" y="329004"/>
            <a:ext cx="1985163"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400" b="1" kern="0" dirty="0" smtClean="0">
                <a:solidFill>
                  <a:srgbClr val="BF1347"/>
                </a:solidFill>
              </a:rPr>
              <a:t>点击输入标题</a:t>
            </a:r>
            <a:endParaRPr lang="zh-CN" altLang="en-US" sz="2400" b="1" kern="0" dirty="0">
              <a:solidFill>
                <a:srgbClr val="BF1347"/>
              </a:solidFill>
            </a:endParaRPr>
          </a:p>
        </p:txBody>
      </p:sp>
      <p:sp>
        <p:nvSpPr>
          <p:cNvPr id="66" name="标题 1"/>
          <p:cNvSpPr txBox="1">
            <a:spLocks/>
          </p:cNvSpPr>
          <p:nvPr/>
        </p:nvSpPr>
        <p:spPr>
          <a:xfrm>
            <a:off x="0" y="287724"/>
            <a:ext cx="1501056"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en-US" altLang="zh-CN" sz="3600" b="1" kern="0" dirty="0" smtClean="0">
                <a:solidFill>
                  <a:srgbClr val="BF1347"/>
                </a:solidFill>
              </a:rPr>
              <a:t>LOGO</a:t>
            </a:r>
            <a:endParaRPr lang="zh-CN" altLang="en-US" sz="3600" b="1" kern="0" dirty="0">
              <a:solidFill>
                <a:srgbClr val="BF1347"/>
              </a:solidFill>
            </a:endParaRPr>
          </a:p>
        </p:txBody>
      </p:sp>
    </p:spTree>
    <p:extLst>
      <p:ext uri="{BB962C8B-B14F-4D97-AF65-F5344CB8AC3E}">
        <p14:creationId xmlns:p14="http://schemas.microsoft.com/office/powerpoint/2010/main" val="3898168949"/>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65"/>
                                        </p:tgtEl>
                                        <p:attrNameLst>
                                          <p:attrName>style.visibility</p:attrName>
                                        </p:attrNameLst>
                                      </p:cBhvr>
                                      <p:to>
                                        <p:strVal val="visible"/>
                                      </p:to>
                                    </p:set>
                                    <p:anim calcmode="lin" valueType="num">
                                      <p:cBhvr>
                                        <p:cTn id="7"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5"/>
                                        </p:tgtEl>
                                        <p:attrNameLst>
                                          <p:attrName>ppt_y</p:attrName>
                                        </p:attrNameLst>
                                      </p:cBhvr>
                                      <p:tavLst>
                                        <p:tav tm="0">
                                          <p:val>
                                            <p:strVal val="#ppt_y"/>
                                          </p:val>
                                        </p:tav>
                                        <p:tav tm="100000">
                                          <p:val>
                                            <p:strVal val="#ppt_y"/>
                                          </p:val>
                                        </p:tav>
                                      </p:tavLst>
                                    </p:anim>
                                    <p:anim calcmode="lin" valueType="num">
                                      <p:cBhvr>
                                        <p:cTn id="9"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5"/>
                                        </p:tgtEl>
                                      </p:cBhvr>
                                    </p:animEffect>
                                  </p:childTnLst>
                                </p:cTn>
                              </p:par>
                            </p:childTnLst>
                          </p:cTn>
                        </p:par>
                        <p:par>
                          <p:cTn id="12" fill="hold">
                            <p:stCondLst>
                              <p:cond delay="750"/>
                            </p:stCondLst>
                            <p:childTnLst>
                              <p:par>
                                <p:cTn id="13" presetID="2" presetClass="entr" presetSubtype="2" decel="100000"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1000" fill="hold"/>
                                        <p:tgtEl>
                                          <p:spTgt spid="22"/>
                                        </p:tgtEl>
                                        <p:attrNameLst>
                                          <p:attrName>ppt_x</p:attrName>
                                        </p:attrNameLst>
                                      </p:cBhvr>
                                      <p:tavLst>
                                        <p:tav tm="0">
                                          <p:val>
                                            <p:strVal val="1+#ppt_w/2"/>
                                          </p:val>
                                        </p:tav>
                                        <p:tav tm="100000">
                                          <p:val>
                                            <p:strVal val="#ppt_x"/>
                                          </p:val>
                                        </p:tav>
                                      </p:tavLst>
                                    </p:anim>
                                    <p:anim calcmode="lin" valueType="num">
                                      <p:cBhvr additive="base">
                                        <p:cTn id="16" dur="1000" fill="hold"/>
                                        <p:tgtEl>
                                          <p:spTgt spid="22"/>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1000"/>
                                        <p:tgtEl>
                                          <p:spTgt spid="22"/>
                                        </p:tgtEl>
                                      </p:cBhvr>
                                    </p:animEffect>
                                  </p:childTnLst>
                                </p:cTn>
                              </p:par>
                            </p:childTnLst>
                          </p:cTn>
                        </p:par>
                        <p:par>
                          <p:cTn id="20" fill="hold">
                            <p:stCondLst>
                              <p:cond delay="1750"/>
                            </p:stCondLst>
                            <p:childTnLst>
                              <p:par>
                                <p:cTn id="21" presetID="42" presetClass="entr" presetSubtype="0"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anim calcmode="lin" valueType="num">
                                      <p:cBhvr>
                                        <p:cTn id="24" dur="500" fill="hold"/>
                                        <p:tgtEl>
                                          <p:spTgt spid="27"/>
                                        </p:tgtEl>
                                        <p:attrNameLst>
                                          <p:attrName>ppt_x</p:attrName>
                                        </p:attrNameLst>
                                      </p:cBhvr>
                                      <p:tavLst>
                                        <p:tav tm="0">
                                          <p:val>
                                            <p:strVal val="#ppt_x"/>
                                          </p:val>
                                        </p:tav>
                                        <p:tav tm="100000">
                                          <p:val>
                                            <p:strVal val="#ppt_x"/>
                                          </p:val>
                                        </p:tav>
                                      </p:tavLst>
                                    </p:anim>
                                    <p:anim calcmode="lin" valueType="num">
                                      <p:cBhvr>
                                        <p:cTn id="25" dur="500" fill="hold"/>
                                        <p:tgtEl>
                                          <p:spTgt spid="27"/>
                                        </p:tgtEl>
                                        <p:attrNameLst>
                                          <p:attrName>ppt_y</p:attrName>
                                        </p:attrNameLst>
                                      </p:cBhvr>
                                      <p:tavLst>
                                        <p:tav tm="0">
                                          <p:val>
                                            <p:strVal val="#ppt_y+.1"/>
                                          </p:val>
                                        </p:tav>
                                        <p:tav tm="100000">
                                          <p:val>
                                            <p:strVal val="#ppt_y"/>
                                          </p:val>
                                        </p:tav>
                                      </p:tavLst>
                                    </p:anim>
                                  </p:childTnLst>
                                </p:cTn>
                              </p:par>
                            </p:childTnLst>
                          </p:cTn>
                        </p:par>
                        <p:par>
                          <p:cTn id="26" fill="hold">
                            <p:stCondLst>
                              <p:cond delay="2250"/>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14"/>
                                        </p:tgtEl>
                                        <p:attrNameLst>
                                          <p:attrName>style.visibility</p:attrName>
                                        </p:attrNameLst>
                                      </p:cBhvr>
                                      <p:to>
                                        <p:strVal val="visible"/>
                                      </p:to>
                                    </p:set>
                                    <p:anim calcmode="lin" valueType="num">
                                      <p:cBhvr>
                                        <p:cTn id="29" dur="300" fill="hold"/>
                                        <p:tgtEl>
                                          <p:spTgt spid="14"/>
                                        </p:tgtEl>
                                        <p:attrNameLst>
                                          <p:attrName>ppt_w</p:attrName>
                                        </p:attrNameLst>
                                      </p:cBhvr>
                                      <p:tavLst>
                                        <p:tav tm="0">
                                          <p:val>
                                            <p:fltVal val="0"/>
                                          </p:val>
                                        </p:tav>
                                        <p:tav tm="100000">
                                          <p:val>
                                            <p:strVal val="#ppt_w"/>
                                          </p:val>
                                        </p:tav>
                                      </p:tavLst>
                                    </p:anim>
                                    <p:anim calcmode="lin" valueType="num">
                                      <p:cBhvr>
                                        <p:cTn id="30" dur="300" fill="hold"/>
                                        <p:tgtEl>
                                          <p:spTgt spid="14"/>
                                        </p:tgtEl>
                                        <p:attrNameLst>
                                          <p:attrName>ppt_h</p:attrName>
                                        </p:attrNameLst>
                                      </p:cBhvr>
                                      <p:tavLst>
                                        <p:tav tm="0">
                                          <p:val>
                                            <p:fltVal val="0"/>
                                          </p:val>
                                        </p:tav>
                                        <p:tav tm="100000">
                                          <p:val>
                                            <p:strVal val="#ppt_h"/>
                                          </p:val>
                                        </p:tav>
                                      </p:tavLst>
                                    </p:anim>
                                    <p:animEffect transition="in" filter="fade">
                                      <p:cBhvr>
                                        <p:cTn id="31" dur="300"/>
                                        <p:tgtEl>
                                          <p:spTgt spid="14"/>
                                        </p:tgtEl>
                                      </p:cBhvr>
                                    </p:animEffect>
                                  </p:childTnLst>
                                </p:cTn>
                              </p:par>
                            </p:childTnLst>
                          </p:cTn>
                        </p:par>
                        <p:par>
                          <p:cTn id="32" fill="hold">
                            <p:stCondLst>
                              <p:cond delay="2670"/>
                            </p:stCondLst>
                            <p:childTnLst>
                              <p:par>
                                <p:cTn id="33" presetID="53" presetClass="entr" presetSubtype="16" fill="hold" grpId="0" nodeType="afterEffect">
                                  <p:stCondLst>
                                    <p:cond delay="0"/>
                                  </p:stCondLst>
                                  <p:iterate type="lt">
                                    <p:tmPct val="10000"/>
                                  </p:iterate>
                                  <p:childTnLst>
                                    <p:set>
                                      <p:cBhvr>
                                        <p:cTn id="34" dur="1" fill="hold">
                                          <p:stCondLst>
                                            <p:cond delay="0"/>
                                          </p:stCondLst>
                                        </p:cTn>
                                        <p:tgtEl>
                                          <p:spTgt spid="17"/>
                                        </p:tgtEl>
                                        <p:attrNameLst>
                                          <p:attrName>style.visibility</p:attrName>
                                        </p:attrNameLst>
                                      </p:cBhvr>
                                      <p:to>
                                        <p:strVal val="visible"/>
                                      </p:to>
                                    </p:set>
                                    <p:anim calcmode="lin" valueType="num">
                                      <p:cBhvr>
                                        <p:cTn id="35" dur="250" fill="hold"/>
                                        <p:tgtEl>
                                          <p:spTgt spid="17"/>
                                        </p:tgtEl>
                                        <p:attrNameLst>
                                          <p:attrName>ppt_w</p:attrName>
                                        </p:attrNameLst>
                                      </p:cBhvr>
                                      <p:tavLst>
                                        <p:tav tm="0">
                                          <p:val>
                                            <p:fltVal val="0"/>
                                          </p:val>
                                        </p:tav>
                                        <p:tav tm="100000">
                                          <p:val>
                                            <p:strVal val="#ppt_w"/>
                                          </p:val>
                                        </p:tav>
                                      </p:tavLst>
                                    </p:anim>
                                    <p:anim calcmode="lin" valueType="num">
                                      <p:cBhvr>
                                        <p:cTn id="36" dur="250" fill="hold"/>
                                        <p:tgtEl>
                                          <p:spTgt spid="17"/>
                                        </p:tgtEl>
                                        <p:attrNameLst>
                                          <p:attrName>ppt_h</p:attrName>
                                        </p:attrNameLst>
                                      </p:cBhvr>
                                      <p:tavLst>
                                        <p:tav tm="0">
                                          <p:val>
                                            <p:fltVal val="0"/>
                                          </p:val>
                                        </p:tav>
                                        <p:tav tm="100000">
                                          <p:val>
                                            <p:strVal val="#ppt_h"/>
                                          </p:val>
                                        </p:tav>
                                      </p:tavLst>
                                    </p:anim>
                                    <p:animEffect transition="in" filter="fade">
                                      <p:cBhvr>
                                        <p:cTn id="37" dur="250"/>
                                        <p:tgtEl>
                                          <p:spTgt spid="17"/>
                                        </p:tgtEl>
                                      </p:cBhvr>
                                    </p:animEffect>
                                  </p:childTnLst>
                                </p:cTn>
                              </p:par>
                            </p:childTnLst>
                          </p:cTn>
                        </p:par>
                        <p:par>
                          <p:cTn id="38" fill="hold">
                            <p:stCondLst>
                              <p:cond delay="3645"/>
                            </p:stCondLst>
                            <p:childTnLst>
                              <p:par>
                                <p:cTn id="39" presetID="2" presetClass="entr" presetSubtype="1" decel="100000" fill="hold"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1000" fill="hold"/>
                                        <p:tgtEl>
                                          <p:spTgt spid="32"/>
                                        </p:tgtEl>
                                        <p:attrNameLst>
                                          <p:attrName>ppt_x</p:attrName>
                                        </p:attrNameLst>
                                      </p:cBhvr>
                                      <p:tavLst>
                                        <p:tav tm="0">
                                          <p:val>
                                            <p:strVal val="#ppt_x"/>
                                          </p:val>
                                        </p:tav>
                                        <p:tav tm="100000">
                                          <p:val>
                                            <p:strVal val="#ppt_x"/>
                                          </p:val>
                                        </p:tav>
                                      </p:tavLst>
                                    </p:anim>
                                    <p:anim calcmode="lin" valueType="num">
                                      <p:cBhvr additive="base">
                                        <p:cTn id="42" dur="1000" fill="hold"/>
                                        <p:tgtEl>
                                          <p:spTgt spid="32"/>
                                        </p:tgtEl>
                                        <p:attrNameLst>
                                          <p:attrName>ppt_y</p:attrName>
                                        </p:attrNameLst>
                                      </p:cBhvr>
                                      <p:tavLst>
                                        <p:tav tm="0">
                                          <p:val>
                                            <p:strVal val="0-#ppt_h/2"/>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1000"/>
                                        <p:tgtEl>
                                          <p:spTgt spid="32"/>
                                        </p:tgtEl>
                                      </p:cBhvr>
                                    </p:animEffect>
                                  </p:childTnLst>
                                </p:cTn>
                              </p:par>
                            </p:childTnLst>
                          </p:cTn>
                        </p:par>
                        <p:par>
                          <p:cTn id="46" fill="hold">
                            <p:stCondLst>
                              <p:cond delay="4645"/>
                            </p:stCondLst>
                            <p:childTnLst>
                              <p:par>
                                <p:cTn id="47" presetID="42" presetClass="entr" presetSubtype="0" fill="hold"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500"/>
                                        <p:tgtEl>
                                          <p:spTgt spid="37"/>
                                        </p:tgtEl>
                                      </p:cBhvr>
                                    </p:animEffect>
                                    <p:anim calcmode="lin" valueType="num">
                                      <p:cBhvr>
                                        <p:cTn id="50" dur="500" fill="hold"/>
                                        <p:tgtEl>
                                          <p:spTgt spid="37"/>
                                        </p:tgtEl>
                                        <p:attrNameLst>
                                          <p:attrName>ppt_x</p:attrName>
                                        </p:attrNameLst>
                                      </p:cBhvr>
                                      <p:tavLst>
                                        <p:tav tm="0">
                                          <p:val>
                                            <p:strVal val="#ppt_x"/>
                                          </p:val>
                                        </p:tav>
                                        <p:tav tm="100000">
                                          <p:val>
                                            <p:strVal val="#ppt_x"/>
                                          </p:val>
                                        </p:tav>
                                      </p:tavLst>
                                    </p:anim>
                                    <p:anim calcmode="lin" valueType="num">
                                      <p:cBhvr>
                                        <p:cTn id="51" dur="500" fill="hold"/>
                                        <p:tgtEl>
                                          <p:spTgt spid="37"/>
                                        </p:tgtEl>
                                        <p:attrNameLst>
                                          <p:attrName>ppt_y</p:attrName>
                                        </p:attrNameLst>
                                      </p:cBhvr>
                                      <p:tavLst>
                                        <p:tav tm="0">
                                          <p:val>
                                            <p:strVal val="#ppt_y+.1"/>
                                          </p:val>
                                        </p:tav>
                                        <p:tav tm="100000">
                                          <p:val>
                                            <p:strVal val="#ppt_y"/>
                                          </p:val>
                                        </p:tav>
                                      </p:tavLst>
                                    </p:anim>
                                  </p:childTnLst>
                                </p:cTn>
                              </p:par>
                            </p:childTnLst>
                          </p:cTn>
                        </p:par>
                        <p:par>
                          <p:cTn id="52" fill="hold">
                            <p:stCondLst>
                              <p:cond delay="5145"/>
                            </p:stCondLst>
                            <p:childTnLst>
                              <p:par>
                                <p:cTn id="53" presetID="53" presetClass="entr" presetSubtype="16" fill="hold" grpId="0" nodeType="afterEffect">
                                  <p:stCondLst>
                                    <p:cond delay="0"/>
                                  </p:stCondLst>
                                  <p:iterate type="lt">
                                    <p:tmPct val="10000"/>
                                  </p:iterate>
                                  <p:childTnLst>
                                    <p:set>
                                      <p:cBhvr>
                                        <p:cTn id="54" dur="1" fill="hold">
                                          <p:stCondLst>
                                            <p:cond delay="0"/>
                                          </p:stCondLst>
                                        </p:cTn>
                                        <p:tgtEl>
                                          <p:spTgt spid="16"/>
                                        </p:tgtEl>
                                        <p:attrNameLst>
                                          <p:attrName>style.visibility</p:attrName>
                                        </p:attrNameLst>
                                      </p:cBhvr>
                                      <p:to>
                                        <p:strVal val="visible"/>
                                      </p:to>
                                    </p:set>
                                    <p:anim calcmode="lin" valueType="num">
                                      <p:cBhvr>
                                        <p:cTn id="55" dur="300" fill="hold"/>
                                        <p:tgtEl>
                                          <p:spTgt spid="16"/>
                                        </p:tgtEl>
                                        <p:attrNameLst>
                                          <p:attrName>ppt_w</p:attrName>
                                        </p:attrNameLst>
                                      </p:cBhvr>
                                      <p:tavLst>
                                        <p:tav tm="0">
                                          <p:val>
                                            <p:fltVal val="0"/>
                                          </p:val>
                                        </p:tav>
                                        <p:tav tm="100000">
                                          <p:val>
                                            <p:strVal val="#ppt_w"/>
                                          </p:val>
                                        </p:tav>
                                      </p:tavLst>
                                    </p:anim>
                                    <p:anim calcmode="lin" valueType="num">
                                      <p:cBhvr>
                                        <p:cTn id="56" dur="300" fill="hold"/>
                                        <p:tgtEl>
                                          <p:spTgt spid="16"/>
                                        </p:tgtEl>
                                        <p:attrNameLst>
                                          <p:attrName>ppt_h</p:attrName>
                                        </p:attrNameLst>
                                      </p:cBhvr>
                                      <p:tavLst>
                                        <p:tav tm="0">
                                          <p:val>
                                            <p:fltVal val="0"/>
                                          </p:val>
                                        </p:tav>
                                        <p:tav tm="100000">
                                          <p:val>
                                            <p:strVal val="#ppt_h"/>
                                          </p:val>
                                        </p:tav>
                                      </p:tavLst>
                                    </p:anim>
                                    <p:animEffect transition="in" filter="fade">
                                      <p:cBhvr>
                                        <p:cTn id="57" dur="300"/>
                                        <p:tgtEl>
                                          <p:spTgt spid="16"/>
                                        </p:tgtEl>
                                      </p:cBhvr>
                                    </p:animEffect>
                                  </p:childTnLst>
                                </p:cTn>
                              </p:par>
                            </p:childTnLst>
                          </p:cTn>
                        </p:par>
                        <p:par>
                          <p:cTn id="58" fill="hold">
                            <p:stCondLst>
                              <p:cond delay="5565"/>
                            </p:stCondLst>
                            <p:childTnLst>
                              <p:par>
                                <p:cTn id="59" presetID="53" presetClass="entr" presetSubtype="16" fill="hold" grpId="0" nodeType="afterEffect">
                                  <p:stCondLst>
                                    <p:cond delay="0"/>
                                  </p:stCondLst>
                                  <p:iterate type="lt">
                                    <p:tmPct val="10000"/>
                                  </p:iterate>
                                  <p:childTnLst>
                                    <p:set>
                                      <p:cBhvr>
                                        <p:cTn id="60" dur="1" fill="hold">
                                          <p:stCondLst>
                                            <p:cond delay="0"/>
                                          </p:stCondLst>
                                        </p:cTn>
                                        <p:tgtEl>
                                          <p:spTgt spid="15"/>
                                        </p:tgtEl>
                                        <p:attrNameLst>
                                          <p:attrName>style.visibility</p:attrName>
                                        </p:attrNameLst>
                                      </p:cBhvr>
                                      <p:to>
                                        <p:strVal val="visible"/>
                                      </p:to>
                                    </p:set>
                                    <p:anim calcmode="lin" valueType="num">
                                      <p:cBhvr>
                                        <p:cTn id="61" dur="250" fill="hold"/>
                                        <p:tgtEl>
                                          <p:spTgt spid="15"/>
                                        </p:tgtEl>
                                        <p:attrNameLst>
                                          <p:attrName>ppt_w</p:attrName>
                                        </p:attrNameLst>
                                      </p:cBhvr>
                                      <p:tavLst>
                                        <p:tav tm="0">
                                          <p:val>
                                            <p:fltVal val="0"/>
                                          </p:val>
                                        </p:tav>
                                        <p:tav tm="100000">
                                          <p:val>
                                            <p:strVal val="#ppt_w"/>
                                          </p:val>
                                        </p:tav>
                                      </p:tavLst>
                                    </p:anim>
                                    <p:anim calcmode="lin" valueType="num">
                                      <p:cBhvr>
                                        <p:cTn id="62" dur="250" fill="hold"/>
                                        <p:tgtEl>
                                          <p:spTgt spid="15"/>
                                        </p:tgtEl>
                                        <p:attrNameLst>
                                          <p:attrName>ppt_h</p:attrName>
                                        </p:attrNameLst>
                                      </p:cBhvr>
                                      <p:tavLst>
                                        <p:tav tm="0">
                                          <p:val>
                                            <p:fltVal val="0"/>
                                          </p:val>
                                        </p:tav>
                                        <p:tav tm="100000">
                                          <p:val>
                                            <p:strVal val="#ppt_h"/>
                                          </p:val>
                                        </p:tav>
                                      </p:tavLst>
                                    </p:anim>
                                    <p:animEffect transition="in" filter="fade">
                                      <p:cBhvr>
                                        <p:cTn id="63" dur="250"/>
                                        <p:tgtEl>
                                          <p:spTgt spid="15"/>
                                        </p:tgtEl>
                                      </p:cBhvr>
                                    </p:animEffect>
                                  </p:childTnLst>
                                </p:cTn>
                              </p:par>
                            </p:childTnLst>
                          </p:cTn>
                        </p:par>
                        <p:par>
                          <p:cTn id="64" fill="hold">
                            <p:stCondLst>
                              <p:cond delay="6540"/>
                            </p:stCondLst>
                            <p:childTnLst>
                              <p:par>
                                <p:cTn id="65" presetID="2" presetClass="entr" presetSubtype="2" decel="100000" fill="hold" nodeType="afterEffect">
                                  <p:stCondLst>
                                    <p:cond delay="0"/>
                                  </p:stCondLst>
                                  <p:childTnLst>
                                    <p:set>
                                      <p:cBhvr>
                                        <p:cTn id="66" dur="1" fill="hold">
                                          <p:stCondLst>
                                            <p:cond delay="0"/>
                                          </p:stCondLst>
                                        </p:cTn>
                                        <p:tgtEl>
                                          <p:spTgt spid="42"/>
                                        </p:tgtEl>
                                        <p:attrNameLst>
                                          <p:attrName>style.visibility</p:attrName>
                                        </p:attrNameLst>
                                      </p:cBhvr>
                                      <p:to>
                                        <p:strVal val="visible"/>
                                      </p:to>
                                    </p:set>
                                    <p:anim calcmode="lin" valueType="num">
                                      <p:cBhvr additive="base">
                                        <p:cTn id="67" dur="1000" fill="hold"/>
                                        <p:tgtEl>
                                          <p:spTgt spid="42"/>
                                        </p:tgtEl>
                                        <p:attrNameLst>
                                          <p:attrName>ppt_x</p:attrName>
                                        </p:attrNameLst>
                                      </p:cBhvr>
                                      <p:tavLst>
                                        <p:tav tm="0">
                                          <p:val>
                                            <p:strVal val="1+#ppt_w/2"/>
                                          </p:val>
                                        </p:tav>
                                        <p:tav tm="100000">
                                          <p:val>
                                            <p:strVal val="#ppt_x"/>
                                          </p:val>
                                        </p:tav>
                                      </p:tavLst>
                                    </p:anim>
                                    <p:anim calcmode="lin" valueType="num">
                                      <p:cBhvr additive="base">
                                        <p:cTn id="68" dur="1000" fill="hold"/>
                                        <p:tgtEl>
                                          <p:spTgt spid="42"/>
                                        </p:tgtEl>
                                        <p:attrNameLst>
                                          <p:attrName>ppt_y</p:attrName>
                                        </p:attrNameLst>
                                      </p:cBhvr>
                                      <p:tavLst>
                                        <p:tav tm="0">
                                          <p:val>
                                            <p:strVal val="#ppt_y"/>
                                          </p:val>
                                        </p:tav>
                                        <p:tav tm="100000">
                                          <p:val>
                                            <p:strVal val="#ppt_y"/>
                                          </p:val>
                                        </p:tav>
                                      </p:tavLst>
                                    </p:anim>
                                  </p:childTnLst>
                                </p:cTn>
                              </p:par>
                              <p:par>
                                <p:cTn id="69" presetID="10" presetClass="entr" presetSubtype="0" fill="hold" nodeType="with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1000"/>
                                        <p:tgtEl>
                                          <p:spTgt spid="42"/>
                                        </p:tgtEl>
                                      </p:cBhvr>
                                    </p:animEffect>
                                  </p:childTnLst>
                                </p:cTn>
                              </p:par>
                            </p:childTnLst>
                          </p:cTn>
                        </p:par>
                        <p:par>
                          <p:cTn id="72" fill="hold">
                            <p:stCondLst>
                              <p:cond delay="7540"/>
                            </p:stCondLst>
                            <p:childTnLst>
                              <p:par>
                                <p:cTn id="73" presetID="42" presetClass="entr" presetSubtype="0" fill="hold" nodeType="after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fade">
                                      <p:cBhvr>
                                        <p:cTn id="75" dur="500"/>
                                        <p:tgtEl>
                                          <p:spTgt spid="47"/>
                                        </p:tgtEl>
                                      </p:cBhvr>
                                    </p:animEffect>
                                    <p:anim calcmode="lin" valueType="num">
                                      <p:cBhvr>
                                        <p:cTn id="76" dur="500" fill="hold"/>
                                        <p:tgtEl>
                                          <p:spTgt spid="47"/>
                                        </p:tgtEl>
                                        <p:attrNameLst>
                                          <p:attrName>ppt_x</p:attrName>
                                        </p:attrNameLst>
                                      </p:cBhvr>
                                      <p:tavLst>
                                        <p:tav tm="0">
                                          <p:val>
                                            <p:strVal val="#ppt_x"/>
                                          </p:val>
                                        </p:tav>
                                        <p:tav tm="100000">
                                          <p:val>
                                            <p:strVal val="#ppt_x"/>
                                          </p:val>
                                        </p:tav>
                                      </p:tavLst>
                                    </p:anim>
                                    <p:anim calcmode="lin" valueType="num">
                                      <p:cBhvr>
                                        <p:cTn id="77" dur="500" fill="hold"/>
                                        <p:tgtEl>
                                          <p:spTgt spid="47"/>
                                        </p:tgtEl>
                                        <p:attrNameLst>
                                          <p:attrName>ppt_y</p:attrName>
                                        </p:attrNameLst>
                                      </p:cBhvr>
                                      <p:tavLst>
                                        <p:tav tm="0">
                                          <p:val>
                                            <p:strVal val="#ppt_y+.1"/>
                                          </p:val>
                                        </p:tav>
                                        <p:tav tm="100000">
                                          <p:val>
                                            <p:strVal val="#ppt_y"/>
                                          </p:val>
                                        </p:tav>
                                      </p:tavLst>
                                    </p:anim>
                                  </p:childTnLst>
                                </p:cTn>
                              </p:par>
                            </p:childTnLst>
                          </p:cTn>
                        </p:par>
                        <p:par>
                          <p:cTn id="78" fill="hold">
                            <p:stCondLst>
                              <p:cond delay="8040"/>
                            </p:stCondLst>
                            <p:childTnLst>
                              <p:par>
                                <p:cTn id="79" presetID="53" presetClass="entr" presetSubtype="16" fill="hold" grpId="0" nodeType="afterEffect">
                                  <p:stCondLst>
                                    <p:cond delay="0"/>
                                  </p:stCondLst>
                                  <p:iterate type="lt">
                                    <p:tmPct val="10000"/>
                                  </p:iterate>
                                  <p:childTnLst>
                                    <p:set>
                                      <p:cBhvr>
                                        <p:cTn id="80" dur="1" fill="hold">
                                          <p:stCondLst>
                                            <p:cond delay="0"/>
                                          </p:stCondLst>
                                        </p:cTn>
                                        <p:tgtEl>
                                          <p:spTgt spid="18"/>
                                        </p:tgtEl>
                                        <p:attrNameLst>
                                          <p:attrName>style.visibility</p:attrName>
                                        </p:attrNameLst>
                                      </p:cBhvr>
                                      <p:to>
                                        <p:strVal val="visible"/>
                                      </p:to>
                                    </p:set>
                                    <p:anim calcmode="lin" valueType="num">
                                      <p:cBhvr>
                                        <p:cTn id="81" dur="300" fill="hold"/>
                                        <p:tgtEl>
                                          <p:spTgt spid="18"/>
                                        </p:tgtEl>
                                        <p:attrNameLst>
                                          <p:attrName>ppt_w</p:attrName>
                                        </p:attrNameLst>
                                      </p:cBhvr>
                                      <p:tavLst>
                                        <p:tav tm="0">
                                          <p:val>
                                            <p:fltVal val="0"/>
                                          </p:val>
                                        </p:tav>
                                        <p:tav tm="100000">
                                          <p:val>
                                            <p:strVal val="#ppt_w"/>
                                          </p:val>
                                        </p:tav>
                                      </p:tavLst>
                                    </p:anim>
                                    <p:anim calcmode="lin" valueType="num">
                                      <p:cBhvr>
                                        <p:cTn id="82" dur="300" fill="hold"/>
                                        <p:tgtEl>
                                          <p:spTgt spid="18"/>
                                        </p:tgtEl>
                                        <p:attrNameLst>
                                          <p:attrName>ppt_h</p:attrName>
                                        </p:attrNameLst>
                                      </p:cBhvr>
                                      <p:tavLst>
                                        <p:tav tm="0">
                                          <p:val>
                                            <p:fltVal val="0"/>
                                          </p:val>
                                        </p:tav>
                                        <p:tav tm="100000">
                                          <p:val>
                                            <p:strVal val="#ppt_h"/>
                                          </p:val>
                                        </p:tav>
                                      </p:tavLst>
                                    </p:anim>
                                    <p:animEffect transition="in" filter="fade">
                                      <p:cBhvr>
                                        <p:cTn id="83" dur="300"/>
                                        <p:tgtEl>
                                          <p:spTgt spid="18"/>
                                        </p:tgtEl>
                                      </p:cBhvr>
                                    </p:animEffect>
                                  </p:childTnLst>
                                </p:cTn>
                              </p:par>
                            </p:childTnLst>
                          </p:cTn>
                        </p:par>
                        <p:par>
                          <p:cTn id="84" fill="hold">
                            <p:stCondLst>
                              <p:cond delay="8460"/>
                            </p:stCondLst>
                            <p:childTnLst>
                              <p:par>
                                <p:cTn id="85" presetID="53" presetClass="entr" presetSubtype="16" fill="hold" grpId="0" nodeType="afterEffect">
                                  <p:stCondLst>
                                    <p:cond delay="0"/>
                                  </p:stCondLst>
                                  <p:iterate type="lt">
                                    <p:tmPct val="10000"/>
                                  </p:iterate>
                                  <p:childTnLst>
                                    <p:set>
                                      <p:cBhvr>
                                        <p:cTn id="86" dur="1" fill="hold">
                                          <p:stCondLst>
                                            <p:cond delay="0"/>
                                          </p:stCondLst>
                                        </p:cTn>
                                        <p:tgtEl>
                                          <p:spTgt spid="21"/>
                                        </p:tgtEl>
                                        <p:attrNameLst>
                                          <p:attrName>style.visibility</p:attrName>
                                        </p:attrNameLst>
                                      </p:cBhvr>
                                      <p:to>
                                        <p:strVal val="visible"/>
                                      </p:to>
                                    </p:set>
                                    <p:anim calcmode="lin" valueType="num">
                                      <p:cBhvr>
                                        <p:cTn id="87" dur="250" fill="hold"/>
                                        <p:tgtEl>
                                          <p:spTgt spid="21"/>
                                        </p:tgtEl>
                                        <p:attrNameLst>
                                          <p:attrName>ppt_w</p:attrName>
                                        </p:attrNameLst>
                                      </p:cBhvr>
                                      <p:tavLst>
                                        <p:tav tm="0">
                                          <p:val>
                                            <p:fltVal val="0"/>
                                          </p:val>
                                        </p:tav>
                                        <p:tav tm="100000">
                                          <p:val>
                                            <p:strVal val="#ppt_w"/>
                                          </p:val>
                                        </p:tav>
                                      </p:tavLst>
                                    </p:anim>
                                    <p:anim calcmode="lin" valueType="num">
                                      <p:cBhvr>
                                        <p:cTn id="88" dur="250" fill="hold"/>
                                        <p:tgtEl>
                                          <p:spTgt spid="21"/>
                                        </p:tgtEl>
                                        <p:attrNameLst>
                                          <p:attrName>ppt_h</p:attrName>
                                        </p:attrNameLst>
                                      </p:cBhvr>
                                      <p:tavLst>
                                        <p:tav tm="0">
                                          <p:val>
                                            <p:fltVal val="0"/>
                                          </p:val>
                                        </p:tav>
                                        <p:tav tm="100000">
                                          <p:val>
                                            <p:strVal val="#ppt_h"/>
                                          </p:val>
                                        </p:tav>
                                      </p:tavLst>
                                    </p:anim>
                                    <p:animEffect transition="in" filter="fade">
                                      <p:cBhvr>
                                        <p:cTn id="89" dur="250"/>
                                        <p:tgtEl>
                                          <p:spTgt spid="21"/>
                                        </p:tgtEl>
                                      </p:cBhvr>
                                    </p:animEffect>
                                  </p:childTnLst>
                                </p:cTn>
                              </p:par>
                            </p:childTnLst>
                          </p:cTn>
                        </p:par>
                        <p:par>
                          <p:cTn id="90" fill="hold">
                            <p:stCondLst>
                              <p:cond delay="9435"/>
                            </p:stCondLst>
                            <p:childTnLst>
                              <p:par>
                                <p:cTn id="91" presetID="2" presetClass="entr" presetSubtype="8" decel="100000" fill="hold" nodeType="afterEffect">
                                  <p:stCondLst>
                                    <p:cond delay="0"/>
                                  </p:stCondLst>
                                  <p:childTnLst>
                                    <p:set>
                                      <p:cBhvr>
                                        <p:cTn id="92" dur="1" fill="hold">
                                          <p:stCondLst>
                                            <p:cond delay="0"/>
                                          </p:stCondLst>
                                        </p:cTn>
                                        <p:tgtEl>
                                          <p:spTgt spid="52"/>
                                        </p:tgtEl>
                                        <p:attrNameLst>
                                          <p:attrName>style.visibility</p:attrName>
                                        </p:attrNameLst>
                                      </p:cBhvr>
                                      <p:to>
                                        <p:strVal val="visible"/>
                                      </p:to>
                                    </p:set>
                                    <p:anim calcmode="lin" valueType="num">
                                      <p:cBhvr additive="base">
                                        <p:cTn id="93" dur="1000" fill="hold"/>
                                        <p:tgtEl>
                                          <p:spTgt spid="52"/>
                                        </p:tgtEl>
                                        <p:attrNameLst>
                                          <p:attrName>ppt_x</p:attrName>
                                        </p:attrNameLst>
                                      </p:cBhvr>
                                      <p:tavLst>
                                        <p:tav tm="0">
                                          <p:val>
                                            <p:strVal val="0-#ppt_w/2"/>
                                          </p:val>
                                        </p:tav>
                                        <p:tav tm="100000">
                                          <p:val>
                                            <p:strVal val="#ppt_x"/>
                                          </p:val>
                                        </p:tav>
                                      </p:tavLst>
                                    </p:anim>
                                    <p:anim calcmode="lin" valueType="num">
                                      <p:cBhvr additive="base">
                                        <p:cTn id="94" dur="1000" fill="hold"/>
                                        <p:tgtEl>
                                          <p:spTgt spid="52"/>
                                        </p:tgtEl>
                                        <p:attrNameLst>
                                          <p:attrName>ppt_y</p:attrName>
                                        </p:attrNameLst>
                                      </p:cBhvr>
                                      <p:tavLst>
                                        <p:tav tm="0">
                                          <p:val>
                                            <p:strVal val="#ppt_y"/>
                                          </p:val>
                                        </p:tav>
                                        <p:tav tm="100000">
                                          <p:val>
                                            <p:strVal val="#ppt_y"/>
                                          </p:val>
                                        </p:tav>
                                      </p:tavLst>
                                    </p:anim>
                                  </p:childTnLst>
                                </p:cTn>
                              </p:par>
                              <p:par>
                                <p:cTn id="95" presetID="10" presetClass="entr" presetSubtype="0" fill="hold" nodeType="withEffect">
                                  <p:stCondLst>
                                    <p:cond delay="0"/>
                                  </p:stCondLst>
                                  <p:childTnLst>
                                    <p:set>
                                      <p:cBhvr>
                                        <p:cTn id="96" dur="1" fill="hold">
                                          <p:stCondLst>
                                            <p:cond delay="0"/>
                                          </p:stCondLst>
                                        </p:cTn>
                                        <p:tgtEl>
                                          <p:spTgt spid="52"/>
                                        </p:tgtEl>
                                        <p:attrNameLst>
                                          <p:attrName>style.visibility</p:attrName>
                                        </p:attrNameLst>
                                      </p:cBhvr>
                                      <p:to>
                                        <p:strVal val="visible"/>
                                      </p:to>
                                    </p:set>
                                    <p:animEffect transition="in" filter="fade">
                                      <p:cBhvr>
                                        <p:cTn id="97" dur="1000"/>
                                        <p:tgtEl>
                                          <p:spTgt spid="52"/>
                                        </p:tgtEl>
                                      </p:cBhvr>
                                    </p:animEffect>
                                  </p:childTnLst>
                                </p:cTn>
                              </p:par>
                            </p:childTnLst>
                          </p:cTn>
                        </p:par>
                        <p:par>
                          <p:cTn id="98" fill="hold">
                            <p:stCondLst>
                              <p:cond delay="10435"/>
                            </p:stCondLst>
                            <p:childTnLst>
                              <p:par>
                                <p:cTn id="99" presetID="42" presetClass="entr" presetSubtype="0" fill="hold" nodeType="afterEffect">
                                  <p:stCondLst>
                                    <p:cond delay="0"/>
                                  </p:stCondLst>
                                  <p:childTnLst>
                                    <p:set>
                                      <p:cBhvr>
                                        <p:cTn id="100" dur="1" fill="hold">
                                          <p:stCondLst>
                                            <p:cond delay="0"/>
                                          </p:stCondLst>
                                        </p:cTn>
                                        <p:tgtEl>
                                          <p:spTgt spid="57"/>
                                        </p:tgtEl>
                                        <p:attrNameLst>
                                          <p:attrName>style.visibility</p:attrName>
                                        </p:attrNameLst>
                                      </p:cBhvr>
                                      <p:to>
                                        <p:strVal val="visible"/>
                                      </p:to>
                                    </p:set>
                                    <p:animEffect transition="in" filter="fade">
                                      <p:cBhvr>
                                        <p:cTn id="101" dur="500"/>
                                        <p:tgtEl>
                                          <p:spTgt spid="57"/>
                                        </p:tgtEl>
                                      </p:cBhvr>
                                    </p:animEffect>
                                    <p:anim calcmode="lin" valueType="num">
                                      <p:cBhvr>
                                        <p:cTn id="102" dur="500" fill="hold"/>
                                        <p:tgtEl>
                                          <p:spTgt spid="57"/>
                                        </p:tgtEl>
                                        <p:attrNameLst>
                                          <p:attrName>ppt_x</p:attrName>
                                        </p:attrNameLst>
                                      </p:cBhvr>
                                      <p:tavLst>
                                        <p:tav tm="0">
                                          <p:val>
                                            <p:strVal val="#ppt_x"/>
                                          </p:val>
                                        </p:tav>
                                        <p:tav tm="100000">
                                          <p:val>
                                            <p:strVal val="#ppt_x"/>
                                          </p:val>
                                        </p:tav>
                                      </p:tavLst>
                                    </p:anim>
                                    <p:anim calcmode="lin" valueType="num">
                                      <p:cBhvr>
                                        <p:cTn id="103" dur="500" fill="hold"/>
                                        <p:tgtEl>
                                          <p:spTgt spid="57"/>
                                        </p:tgtEl>
                                        <p:attrNameLst>
                                          <p:attrName>ppt_y</p:attrName>
                                        </p:attrNameLst>
                                      </p:cBhvr>
                                      <p:tavLst>
                                        <p:tav tm="0">
                                          <p:val>
                                            <p:strVal val="#ppt_y+.1"/>
                                          </p:val>
                                        </p:tav>
                                        <p:tav tm="100000">
                                          <p:val>
                                            <p:strVal val="#ppt_y"/>
                                          </p:val>
                                        </p:tav>
                                      </p:tavLst>
                                    </p:anim>
                                  </p:childTnLst>
                                </p:cTn>
                              </p:par>
                            </p:childTnLst>
                          </p:cTn>
                        </p:par>
                        <p:par>
                          <p:cTn id="104" fill="hold">
                            <p:stCondLst>
                              <p:cond delay="10935"/>
                            </p:stCondLst>
                            <p:childTnLst>
                              <p:par>
                                <p:cTn id="105" presetID="53" presetClass="entr" presetSubtype="16" fill="hold" grpId="0" nodeType="afterEffect">
                                  <p:stCondLst>
                                    <p:cond delay="0"/>
                                  </p:stCondLst>
                                  <p:iterate type="lt">
                                    <p:tmPct val="10000"/>
                                  </p:iterate>
                                  <p:childTnLst>
                                    <p:set>
                                      <p:cBhvr>
                                        <p:cTn id="106" dur="1" fill="hold">
                                          <p:stCondLst>
                                            <p:cond delay="0"/>
                                          </p:stCondLst>
                                        </p:cTn>
                                        <p:tgtEl>
                                          <p:spTgt spid="20"/>
                                        </p:tgtEl>
                                        <p:attrNameLst>
                                          <p:attrName>style.visibility</p:attrName>
                                        </p:attrNameLst>
                                      </p:cBhvr>
                                      <p:to>
                                        <p:strVal val="visible"/>
                                      </p:to>
                                    </p:set>
                                    <p:anim calcmode="lin" valueType="num">
                                      <p:cBhvr>
                                        <p:cTn id="107" dur="300" fill="hold"/>
                                        <p:tgtEl>
                                          <p:spTgt spid="20"/>
                                        </p:tgtEl>
                                        <p:attrNameLst>
                                          <p:attrName>ppt_w</p:attrName>
                                        </p:attrNameLst>
                                      </p:cBhvr>
                                      <p:tavLst>
                                        <p:tav tm="0">
                                          <p:val>
                                            <p:fltVal val="0"/>
                                          </p:val>
                                        </p:tav>
                                        <p:tav tm="100000">
                                          <p:val>
                                            <p:strVal val="#ppt_w"/>
                                          </p:val>
                                        </p:tav>
                                      </p:tavLst>
                                    </p:anim>
                                    <p:anim calcmode="lin" valueType="num">
                                      <p:cBhvr>
                                        <p:cTn id="108" dur="300" fill="hold"/>
                                        <p:tgtEl>
                                          <p:spTgt spid="20"/>
                                        </p:tgtEl>
                                        <p:attrNameLst>
                                          <p:attrName>ppt_h</p:attrName>
                                        </p:attrNameLst>
                                      </p:cBhvr>
                                      <p:tavLst>
                                        <p:tav tm="0">
                                          <p:val>
                                            <p:fltVal val="0"/>
                                          </p:val>
                                        </p:tav>
                                        <p:tav tm="100000">
                                          <p:val>
                                            <p:strVal val="#ppt_h"/>
                                          </p:val>
                                        </p:tav>
                                      </p:tavLst>
                                    </p:anim>
                                    <p:animEffect transition="in" filter="fade">
                                      <p:cBhvr>
                                        <p:cTn id="109" dur="300"/>
                                        <p:tgtEl>
                                          <p:spTgt spid="20"/>
                                        </p:tgtEl>
                                      </p:cBhvr>
                                    </p:animEffect>
                                  </p:childTnLst>
                                </p:cTn>
                              </p:par>
                            </p:childTnLst>
                          </p:cTn>
                        </p:par>
                        <p:par>
                          <p:cTn id="110" fill="hold">
                            <p:stCondLst>
                              <p:cond delay="11355"/>
                            </p:stCondLst>
                            <p:childTnLst>
                              <p:par>
                                <p:cTn id="111" presetID="53" presetClass="entr" presetSubtype="16" fill="hold" grpId="0" nodeType="afterEffect">
                                  <p:stCondLst>
                                    <p:cond delay="0"/>
                                  </p:stCondLst>
                                  <p:iterate type="lt">
                                    <p:tmPct val="10000"/>
                                  </p:iterate>
                                  <p:childTnLst>
                                    <p:set>
                                      <p:cBhvr>
                                        <p:cTn id="112" dur="1" fill="hold">
                                          <p:stCondLst>
                                            <p:cond delay="0"/>
                                          </p:stCondLst>
                                        </p:cTn>
                                        <p:tgtEl>
                                          <p:spTgt spid="19"/>
                                        </p:tgtEl>
                                        <p:attrNameLst>
                                          <p:attrName>style.visibility</p:attrName>
                                        </p:attrNameLst>
                                      </p:cBhvr>
                                      <p:to>
                                        <p:strVal val="visible"/>
                                      </p:to>
                                    </p:set>
                                    <p:anim calcmode="lin" valueType="num">
                                      <p:cBhvr>
                                        <p:cTn id="113" dur="250" fill="hold"/>
                                        <p:tgtEl>
                                          <p:spTgt spid="19"/>
                                        </p:tgtEl>
                                        <p:attrNameLst>
                                          <p:attrName>ppt_w</p:attrName>
                                        </p:attrNameLst>
                                      </p:cBhvr>
                                      <p:tavLst>
                                        <p:tav tm="0">
                                          <p:val>
                                            <p:fltVal val="0"/>
                                          </p:val>
                                        </p:tav>
                                        <p:tav tm="100000">
                                          <p:val>
                                            <p:strVal val="#ppt_w"/>
                                          </p:val>
                                        </p:tav>
                                      </p:tavLst>
                                    </p:anim>
                                    <p:anim calcmode="lin" valueType="num">
                                      <p:cBhvr>
                                        <p:cTn id="114" dur="250" fill="hold"/>
                                        <p:tgtEl>
                                          <p:spTgt spid="19"/>
                                        </p:tgtEl>
                                        <p:attrNameLst>
                                          <p:attrName>ppt_h</p:attrName>
                                        </p:attrNameLst>
                                      </p:cBhvr>
                                      <p:tavLst>
                                        <p:tav tm="0">
                                          <p:val>
                                            <p:fltVal val="0"/>
                                          </p:val>
                                        </p:tav>
                                        <p:tav tm="100000">
                                          <p:val>
                                            <p:strVal val="#ppt_h"/>
                                          </p:val>
                                        </p:tav>
                                      </p:tavLst>
                                    </p:anim>
                                    <p:animEffect transition="in" filter="fade">
                                      <p:cBhvr>
                                        <p:cTn id="115" dur="250"/>
                                        <p:tgtEl>
                                          <p:spTgt spid="19"/>
                                        </p:tgtEl>
                                      </p:cBhvr>
                                    </p:animEffect>
                                  </p:childTnLst>
                                </p:cTn>
                              </p:par>
                            </p:childTnLst>
                          </p:cTn>
                        </p:par>
                      </p:childTnLst>
                    </p:cTn>
                  </p:par>
                  <p:par>
                    <p:cTn id="116" fill="hold">
                      <p:stCondLst>
                        <p:cond delay="indefinite"/>
                      </p:stCondLst>
                      <p:childTnLst>
                        <p:par>
                          <p:cTn id="117" fill="hold">
                            <p:stCondLst>
                              <p:cond delay="0"/>
                            </p:stCondLst>
                            <p:childTnLst>
                              <p:par>
                                <p:cTn id="118" presetID="22" presetClass="entr" presetSubtype="4" fill="hold" grpId="0" nodeType="clickEffect">
                                  <p:stCondLst>
                                    <p:cond delay="0"/>
                                  </p:stCondLst>
                                  <p:childTnLst>
                                    <p:set>
                                      <p:cBhvr>
                                        <p:cTn id="119" dur="1" fill="hold">
                                          <p:stCondLst>
                                            <p:cond delay="0"/>
                                          </p:stCondLst>
                                        </p:cTn>
                                        <p:tgtEl>
                                          <p:spTgt spid="62"/>
                                        </p:tgtEl>
                                        <p:attrNameLst>
                                          <p:attrName>style.visibility</p:attrName>
                                        </p:attrNameLst>
                                      </p:cBhvr>
                                      <p:to>
                                        <p:strVal val="visible"/>
                                      </p:to>
                                    </p:set>
                                    <p:animEffect transition="in" filter="wipe(down)">
                                      <p:cBhvr>
                                        <p:cTn id="120" dur="7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P spid="62" grpId="0"/>
      <p:bldP spid="6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 y="1683659"/>
            <a:ext cx="4241471" cy="3817257"/>
          </a:xfrm>
          <a:prstGeom prst="rect">
            <a:avLst/>
          </a:prstGeom>
          <a:solidFill>
            <a:srgbClr val="539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919753" y="2418665"/>
            <a:ext cx="2346393" cy="2347243"/>
            <a:chOff x="1008115" y="2542722"/>
            <a:chExt cx="1360493" cy="1360493"/>
          </a:xfrm>
        </p:grpSpPr>
        <p:grpSp>
          <p:nvGrpSpPr>
            <p:cNvPr id="7" name="组合 6"/>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菱形 9"/>
              <p:cNvSpPr/>
              <p:nvPr/>
            </p:nvSpPr>
            <p:spPr>
              <a:xfrm>
                <a:off x="392113" y="760413"/>
                <a:ext cx="3825874" cy="3825874"/>
              </a:xfrm>
              <a:prstGeom prst="diamond">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8" name="TextBox 54"/>
            <p:cNvSpPr txBox="1"/>
            <p:nvPr/>
          </p:nvSpPr>
          <p:spPr>
            <a:xfrm>
              <a:off x="1451259" y="2836107"/>
              <a:ext cx="474210" cy="767083"/>
            </a:xfrm>
            <a:prstGeom prst="rect">
              <a:avLst/>
            </a:prstGeom>
            <a:noFill/>
          </p:spPr>
          <p:txBody>
            <a:bodyPr wrap="none" rtlCol="0">
              <a:spAutoFit/>
            </a:bodyPr>
            <a:lstStyle/>
            <a:p>
              <a:pPr algn="ctr"/>
              <a:r>
                <a:rPr lang="en-US" altLang="zh-CN" sz="8000" b="1" dirty="0" smtClean="0">
                  <a:solidFill>
                    <a:srgbClr val="BF1347"/>
                  </a:solidFill>
                  <a:latin typeface="微软雅黑" pitchFamily="34" charset="-122"/>
                  <a:ea typeface="造字工房劲黑（非商用）常规体" pitchFamily="50" charset="-122"/>
                </a:rPr>
                <a:t>3</a:t>
              </a:r>
              <a:endParaRPr lang="zh-CN" altLang="en-US" sz="8000" b="1" dirty="0">
                <a:solidFill>
                  <a:srgbClr val="BF1347"/>
                </a:solidFill>
                <a:latin typeface="微软雅黑" pitchFamily="34" charset="-122"/>
                <a:ea typeface="造字工房劲黑（非商用）常规体" pitchFamily="50" charset="-122"/>
              </a:endParaRPr>
            </a:p>
          </p:txBody>
        </p:sp>
      </p:grpSp>
      <p:sp>
        <p:nvSpPr>
          <p:cNvPr id="20" name="TextBox 6"/>
          <p:cNvSpPr txBox="1">
            <a:spLocks noChangeArrowheads="1"/>
          </p:cNvSpPr>
          <p:nvPr/>
        </p:nvSpPr>
        <p:spPr bwMode="auto">
          <a:xfrm>
            <a:off x="5565665" y="3078736"/>
            <a:ext cx="4271631" cy="800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lvl2pPr/>
            <a:lvl3pPr/>
            <a:lvl4pPr/>
            <a:lvl5pPr/>
            <a:lvl6pPr/>
            <a:lvl7pPr/>
            <a:lvl8pPr/>
            <a:lvl9pPr/>
          </a:lstStyle>
          <a:p>
            <a:pPr marL="0" lvl="1" algn="ctr"/>
            <a:r>
              <a:rPr lang="zh-CN" altLang="en-US" sz="4400" b="1" dirty="0" smtClean="0">
                <a:solidFill>
                  <a:srgbClr val="BF1347"/>
                </a:solidFill>
                <a:latin typeface="微软雅黑" pitchFamily="34" charset="-122"/>
                <a:ea typeface="微软雅黑" pitchFamily="34" charset="-122"/>
              </a:rPr>
              <a:t>经验总结与不足</a:t>
            </a:r>
            <a:endParaRPr lang="zh-CN" altLang="en-US" sz="4400" b="1" dirty="0">
              <a:solidFill>
                <a:srgbClr val="BF1347"/>
              </a:solidFill>
              <a:latin typeface="微软雅黑" pitchFamily="34" charset="-122"/>
              <a:ea typeface="微软雅黑" pitchFamily="34" charset="-122"/>
            </a:endParaRPr>
          </a:p>
        </p:txBody>
      </p:sp>
      <p:sp>
        <p:nvSpPr>
          <p:cNvPr id="21" name="TextBox 48"/>
          <p:cNvSpPr txBox="1"/>
          <p:nvPr/>
        </p:nvSpPr>
        <p:spPr>
          <a:xfrm>
            <a:off x="6540992" y="3878949"/>
            <a:ext cx="1965852" cy="369328"/>
          </a:xfrm>
          <a:prstGeom prst="rect">
            <a:avLst/>
          </a:prstGeom>
          <a:noFill/>
        </p:spPr>
        <p:txBody>
          <a:bodyPr wrap="none" lIns="121917" tIns="60958" rIns="121917" bIns="60958" rtlCol="0">
            <a:spAutoFit/>
          </a:bodyPr>
          <a:lstStyle/>
          <a:p>
            <a:pPr marL="0" lvl="1" algn="ctr"/>
            <a:r>
              <a:rPr lang="en-US" altLang="zh-CN" sz="1600" dirty="0">
                <a:latin typeface="微软雅黑" pitchFamily="34" charset="-122"/>
                <a:ea typeface="微软雅黑" pitchFamily="34" charset="-122"/>
              </a:rPr>
              <a:t>Teaching Analysis</a:t>
            </a:r>
            <a:endParaRPr lang="zh-CN" altLang="en-US" sz="1600" dirty="0">
              <a:latin typeface="微软雅黑" pitchFamily="34" charset="-122"/>
              <a:ea typeface="微软雅黑" pitchFamily="34" charset="-122"/>
            </a:endParaRPr>
          </a:p>
        </p:txBody>
      </p:sp>
      <p:sp>
        <p:nvSpPr>
          <p:cNvPr id="67" name="文本框 66"/>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sp>
        <p:nvSpPr>
          <p:cNvPr id="13" name="矩形 12"/>
          <p:cNvSpPr/>
          <p:nvPr/>
        </p:nvSpPr>
        <p:spPr>
          <a:xfrm>
            <a:off x="11161485" y="1683659"/>
            <a:ext cx="1030515" cy="3817257"/>
          </a:xfrm>
          <a:prstGeom prst="rect">
            <a:avLst/>
          </a:prstGeom>
          <a:solidFill>
            <a:srgbClr val="539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50822859"/>
      </p:ext>
    </p:extLst>
  </p:cSld>
  <p:clrMapOvr>
    <a:masterClrMapping/>
  </p:clrMapOvr>
  <mc:AlternateContent xmlns:mc="http://schemas.openxmlformats.org/markup-compatibility/2006" xmlns:p14="http://schemas.microsoft.com/office/powerpoint/2010/main">
    <mc:Choice Requires="p14">
      <p:transition spd="slow" p14:dur="3400" advClick="0" advTm="0">
        <p14:revea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1000"/>
                                        <p:tgtEl>
                                          <p:spTgt spid="21"/>
                                        </p:tgtEl>
                                      </p:cBhvr>
                                    </p:animEffect>
                                    <p:anim calcmode="lin" valueType="num">
                                      <p:cBhvr>
                                        <p:cTn id="27" dur="1000" fill="hold"/>
                                        <p:tgtEl>
                                          <p:spTgt spid="21"/>
                                        </p:tgtEl>
                                        <p:attrNameLst>
                                          <p:attrName>ppt_x</p:attrName>
                                        </p:attrNameLst>
                                      </p:cBhvr>
                                      <p:tavLst>
                                        <p:tav tm="0">
                                          <p:val>
                                            <p:strVal val="#ppt_x"/>
                                          </p:val>
                                        </p:tav>
                                        <p:tav tm="100000">
                                          <p:val>
                                            <p:strVal val="#ppt_x"/>
                                          </p:val>
                                        </p:tav>
                                      </p:tavLst>
                                    </p:anim>
                                    <p:anim calcmode="lin" valueType="num">
                                      <p:cBhvr>
                                        <p:cTn id="2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wipe(down)">
                                      <p:cBhvr>
                                        <p:cTn id="33" dur="75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0" grpId="0"/>
      <p:bldP spid="21" grpId="0"/>
      <p:bldP spid="67" grpId="0"/>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010"/>
          <p:cNvGrpSpPr>
            <a:grpSpLocks/>
          </p:cNvGrpSpPr>
          <p:nvPr/>
        </p:nvGrpSpPr>
        <p:grpSpPr bwMode="auto">
          <a:xfrm>
            <a:off x="-139808" y="786057"/>
            <a:ext cx="6013715" cy="6013714"/>
            <a:chOff x="142" y="0"/>
            <a:chExt cx="4351" cy="4351"/>
          </a:xfrm>
        </p:grpSpPr>
        <p:sp>
          <p:nvSpPr>
            <p:cNvPr id="15" name="Rectangle 811"/>
            <p:cNvSpPr>
              <a:spLocks noChangeArrowheads="1"/>
            </p:cNvSpPr>
            <p:nvPr/>
          </p:nvSpPr>
          <p:spPr bwMode="auto">
            <a:xfrm>
              <a:off x="142" y="0"/>
              <a:ext cx="4351" cy="4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812"/>
            <p:cNvSpPr>
              <a:spLocks/>
            </p:cNvSpPr>
            <p:nvPr/>
          </p:nvSpPr>
          <p:spPr bwMode="auto">
            <a:xfrm>
              <a:off x="1539" y="879"/>
              <a:ext cx="161" cy="161"/>
            </a:xfrm>
            <a:custGeom>
              <a:avLst/>
              <a:gdLst>
                <a:gd name="T0" fmla="*/ 157 w 161"/>
                <a:gd name="T1" fmla="*/ 161 h 161"/>
                <a:gd name="T2" fmla="*/ 0 w 161"/>
                <a:gd name="T3" fmla="*/ 9 h 161"/>
                <a:gd name="T4" fmla="*/ 9 w 161"/>
                <a:gd name="T5" fmla="*/ 0 h 161"/>
                <a:gd name="T6" fmla="*/ 161 w 161"/>
                <a:gd name="T7" fmla="*/ 157 h 161"/>
                <a:gd name="T8" fmla="*/ 157 w 161"/>
                <a:gd name="T9" fmla="*/ 161 h 161"/>
              </a:gdLst>
              <a:ahLst/>
              <a:cxnLst>
                <a:cxn ang="0">
                  <a:pos x="T0" y="T1"/>
                </a:cxn>
                <a:cxn ang="0">
                  <a:pos x="T2" y="T3"/>
                </a:cxn>
                <a:cxn ang="0">
                  <a:pos x="T4" y="T5"/>
                </a:cxn>
                <a:cxn ang="0">
                  <a:pos x="T6" y="T7"/>
                </a:cxn>
                <a:cxn ang="0">
                  <a:pos x="T8" y="T9"/>
                </a:cxn>
              </a:cxnLst>
              <a:rect l="0" t="0" r="r" b="b"/>
              <a:pathLst>
                <a:path w="161" h="161">
                  <a:moveTo>
                    <a:pt x="157" y="161"/>
                  </a:moveTo>
                  <a:lnTo>
                    <a:pt x="0" y="9"/>
                  </a:lnTo>
                  <a:lnTo>
                    <a:pt x="9" y="0"/>
                  </a:lnTo>
                  <a:lnTo>
                    <a:pt x="161" y="157"/>
                  </a:lnTo>
                  <a:lnTo>
                    <a:pt x="157"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813"/>
            <p:cNvSpPr>
              <a:spLocks/>
            </p:cNvSpPr>
            <p:nvPr/>
          </p:nvSpPr>
          <p:spPr bwMode="auto">
            <a:xfrm>
              <a:off x="1539" y="879"/>
              <a:ext cx="161" cy="161"/>
            </a:xfrm>
            <a:custGeom>
              <a:avLst/>
              <a:gdLst>
                <a:gd name="T0" fmla="*/ 9 w 161"/>
                <a:gd name="T1" fmla="*/ 161 h 161"/>
                <a:gd name="T2" fmla="*/ 0 w 161"/>
                <a:gd name="T3" fmla="*/ 157 h 161"/>
                <a:gd name="T4" fmla="*/ 157 w 161"/>
                <a:gd name="T5" fmla="*/ 0 h 161"/>
                <a:gd name="T6" fmla="*/ 161 w 161"/>
                <a:gd name="T7" fmla="*/ 9 h 161"/>
                <a:gd name="T8" fmla="*/ 9 w 161"/>
                <a:gd name="T9" fmla="*/ 161 h 161"/>
              </a:gdLst>
              <a:ahLst/>
              <a:cxnLst>
                <a:cxn ang="0">
                  <a:pos x="T0" y="T1"/>
                </a:cxn>
                <a:cxn ang="0">
                  <a:pos x="T2" y="T3"/>
                </a:cxn>
                <a:cxn ang="0">
                  <a:pos x="T4" y="T5"/>
                </a:cxn>
                <a:cxn ang="0">
                  <a:pos x="T6" y="T7"/>
                </a:cxn>
                <a:cxn ang="0">
                  <a:pos x="T8" y="T9"/>
                </a:cxn>
              </a:cxnLst>
              <a:rect l="0" t="0" r="r" b="b"/>
              <a:pathLst>
                <a:path w="161" h="161">
                  <a:moveTo>
                    <a:pt x="9" y="161"/>
                  </a:moveTo>
                  <a:lnTo>
                    <a:pt x="0" y="157"/>
                  </a:lnTo>
                  <a:lnTo>
                    <a:pt x="157" y="0"/>
                  </a:lnTo>
                  <a:lnTo>
                    <a:pt x="161" y="9"/>
                  </a:lnTo>
                  <a:lnTo>
                    <a:pt x="9"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814"/>
            <p:cNvSpPr>
              <a:spLocks/>
            </p:cNvSpPr>
            <p:nvPr/>
          </p:nvSpPr>
          <p:spPr bwMode="auto">
            <a:xfrm>
              <a:off x="1696" y="879"/>
              <a:ext cx="161" cy="161"/>
            </a:xfrm>
            <a:custGeom>
              <a:avLst/>
              <a:gdLst>
                <a:gd name="T0" fmla="*/ 156 w 161"/>
                <a:gd name="T1" fmla="*/ 161 h 161"/>
                <a:gd name="T2" fmla="*/ 0 w 161"/>
                <a:gd name="T3" fmla="*/ 9 h 161"/>
                <a:gd name="T4" fmla="*/ 4 w 161"/>
                <a:gd name="T5" fmla="*/ 0 h 161"/>
                <a:gd name="T6" fmla="*/ 161 w 161"/>
                <a:gd name="T7" fmla="*/ 157 h 161"/>
                <a:gd name="T8" fmla="*/ 156 w 161"/>
                <a:gd name="T9" fmla="*/ 161 h 161"/>
              </a:gdLst>
              <a:ahLst/>
              <a:cxnLst>
                <a:cxn ang="0">
                  <a:pos x="T0" y="T1"/>
                </a:cxn>
                <a:cxn ang="0">
                  <a:pos x="T2" y="T3"/>
                </a:cxn>
                <a:cxn ang="0">
                  <a:pos x="T4" y="T5"/>
                </a:cxn>
                <a:cxn ang="0">
                  <a:pos x="T6" y="T7"/>
                </a:cxn>
                <a:cxn ang="0">
                  <a:pos x="T8" y="T9"/>
                </a:cxn>
              </a:cxnLst>
              <a:rect l="0" t="0" r="r" b="b"/>
              <a:pathLst>
                <a:path w="161" h="161">
                  <a:moveTo>
                    <a:pt x="156" y="161"/>
                  </a:moveTo>
                  <a:lnTo>
                    <a:pt x="0" y="9"/>
                  </a:lnTo>
                  <a:lnTo>
                    <a:pt x="4" y="0"/>
                  </a:lnTo>
                  <a:lnTo>
                    <a:pt x="161" y="157"/>
                  </a:lnTo>
                  <a:lnTo>
                    <a:pt x="156"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815"/>
            <p:cNvSpPr>
              <a:spLocks/>
            </p:cNvSpPr>
            <p:nvPr/>
          </p:nvSpPr>
          <p:spPr bwMode="auto">
            <a:xfrm>
              <a:off x="1696" y="879"/>
              <a:ext cx="161" cy="161"/>
            </a:xfrm>
            <a:custGeom>
              <a:avLst/>
              <a:gdLst>
                <a:gd name="T0" fmla="*/ 4 w 161"/>
                <a:gd name="T1" fmla="*/ 161 h 161"/>
                <a:gd name="T2" fmla="*/ 0 w 161"/>
                <a:gd name="T3" fmla="*/ 157 h 161"/>
                <a:gd name="T4" fmla="*/ 156 w 161"/>
                <a:gd name="T5" fmla="*/ 0 h 161"/>
                <a:gd name="T6" fmla="*/ 161 w 161"/>
                <a:gd name="T7" fmla="*/ 9 h 161"/>
                <a:gd name="T8" fmla="*/ 4 w 161"/>
                <a:gd name="T9" fmla="*/ 161 h 161"/>
              </a:gdLst>
              <a:ahLst/>
              <a:cxnLst>
                <a:cxn ang="0">
                  <a:pos x="T0" y="T1"/>
                </a:cxn>
                <a:cxn ang="0">
                  <a:pos x="T2" y="T3"/>
                </a:cxn>
                <a:cxn ang="0">
                  <a:pos x="T4" y="T5"/>
                </a:cxn>
                <a:cxn ang="0">
                  <a:pos x="T6" y="T7"/>
                </a:cxn>
                <a:cxn ang="0">
                  <a:pos x="T8" y="T9"/>
                </a:cxn>
              </a:cxnLst>
              <a:rect l="0" t="0" r="r" b="b"/>
              <a:pathLst>
                <a:path w="161" h="161">
                  <a:moveTo>
                    <a:pt x="4" y="161"/>
                  </a:moveTo>
                  <a:lnTo>
                    <a:pt x="0" y="157"/>
                  </a:lnTo>
                  <a:lnTo>
                    <a:pt x="156" y="0"/>
                  </a:lnTo>
                  <a:lnTo>
                    <a:pt x="161" y="9"/>
                  </a:lnTo>
                  <a:lnTo>
                    <a:pt x="4"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816"/>
            <p:cNvSpPr>
              <a:spLocks/>
            </p:cNvSpPr>
            <p:nvPr/>
          </p:nvSpPr>
          <p:spPr bwMode="auto">
            <a:xfrm>
              <a:off x="1852" y="879"/>
              <a:ext cx="161" cy="161"/>
            </a:xfrm>
            <a:custGeom>
              <a:avLst/>
              <a:gdLst>
                <a:gd name="T0" fmla="*/ 152 w 161"/>
                <a:gd name="T1" fmla="*/ 161 h 161"/>
                <a:gd name="T2" fmla="*/ 0 w 161"/>
                <a:gd name="T3" fmla="*/ 9 h 161"/>
                <a:gd name="T4" fmla="*/ 5 w 161"/>
                <a:gd name="T5" fmla="*/ 0 h 161"/>
                <a:gd name="T6" fmla="*/ 161 w 161"/>
                <a:gd name="T7" fmla="*/ 157 h 161"/>
                <a:gd name="T8" fmla="*/ 152 w 161"/>
                <a:gd name="T9" fmla="*/ 161 h 161"/>
              </a:gdLst>
              <a:ahLst/>
              <a:cxnLst>
                <a:cxn ang="0">
                  <a:pos x="T0" y="T1"/>
                </a:cxn>
                <a:cxn ang="0">
                  <a:pos x="T2" y="T3"/>
                </a:cxn>
                <a:cxn ang="0">
                  <a:pos x="T4" y="T5"/>
                </a:cxn>
                <a:cxn ang="0">
                  <a:pos x="T6" y="T7"/>
                </a:cxn>
                <a:cxn ang="0">
                  <a:pos x="T8" y="T9"/>
                </a:cxn>
              </a:cxnLst>
              <a:rect l="0" t="0" r="r" b="b"/>
              <a:pathLst>
                <a:path w="161" h="161">
                  <a:moveTo>
                    <a:pt x="152" y="161"/>
                  </a:moveTo>
                  <a:lnTo>
                    <a:pt x="0" y="9"/>
                  </a:lnTo>
                  <a:lnTo>
                    <a:pt x="5" y="0"/>
                  </a:lnTo>
                  <a:lnTo>
                    <a:pt x="161" y="157"/>
                  </a:lnTo>
                  <a:lnTo>
                    <a:pt x="152"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817"/>
            <p:cNvSpPr>
              <a:spLocks/>
            </p:cNvSpPr>
            <p:nvPr/>
          </p:nvSpPr>
          <p:spPr bwMode="auto">
            <a:xfrm>
              <a:off x="1852" y="879"/>
              <a:ext cx="161" cy="161"/>
            </a:xfrm>
            <a:custGeom>
              <a:avLst/>
              <a:gdLst>
                <a:gd name="T0" fmla="*/ 5 w 161"/>
                <a:gd name="T1" fmla="*/ 161 h 161"/>
                <a:gd name="T2" fmla="*/ 0 w 161"/>
                <a:gd name="T3" fmla="*/ 157 h 161"/>
                <a:gd name="T4" fmla="*/ 152 w 161"/>
                <a:gd name="T5" fmla="*/ 0 h 161"/>
                <a:gd name="T6" fmla="*/ 161 w 161"/>
                <a:gd name="T7" fmla="*/ 9 h 161"/>
                <a:gd name="T8" fmla="*/ 5 w 161"/>
                <a:gd name="T9" fmla="*/ 161 h 161"/>
              </a:gdLst>
              <a:ahLst/>
              <a:cxnLst>
                <a:cxn ang="0">
                  <a:pos x="T0" y="T1"/>
                </a:cxn>
                <a:cxn ang="0">
                  <a:pos x="T2" y="T3"/>
                </a:cxn>
                <a:cxn ang="0">
                  <a:pos x="T4" y="T5"/>
                </a:cxn>
                <a:cxn ang="0">
                  <a:pos x="T6" y="T7"/>
                </a:cxn>
                <a:cxn ang="0">
                  <a:pos x="T8" y="T9"/>
                </a:cxn>
              </a:cxnLst>
              <a:rect l="0" t="0" r="r" b="b"/>
              <a:pathLst>
                <a:path w="161" h="161">
                  <a:moveTo>
                    <a:pt x="5" y="161"/>
                  </a:moveTo>
                  <a:lnTo>
                    <a:pt x="0" y="157"/>
                  </a:lnTo>
                  <a:lnTo>
                    <a:pt x="152" y="0"/>
                  </a:lnTo>
                  <a:lnTo>
                    <a:pt x="161" y="9"/>
                  </a:lnTo>
                  <a:lnTo>
                    <a:pt x="5"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818"/>
            <p:cNvSpPr>
              <a:spLocks/>
            </p:cNvSpPr>
            <p:nvPr/>
          </p:nvSpPr>
          <p:spPr bwMode="auto">
            <a:xfrm>
              <a:off x="2004" y="879"/>
              <a:ext cx="161" cy="161"/>
            </a:xfrm>
            <a:custGeom>
              <a:avLst/>
              <a:gdLst>
                <a:gd name="T0" fmla="*/ 157 w 161"/>
                <a:gd name="T1" fmla="*/ 161 h 161"/>
                <a:gd name="T2" fmla="*/ 0 w 161"/>
                <a:gd name="T3" fmla="*/ 9 h 161"/>
                <a:gd name="T4" fmla="*/ 9 w 161"/>
                <a:gd name="T5" fmla="*/ 0 h 161"/>
                <a:gd name="T6" fmla="*/ 161 w 161"/>
                <a:gd name="T7" fmla="*/ 157 h 161"/>
                <a:gd name="T8" fmla="*/ 157 w 161"/>
                <a:gd name="T9" fmla="*/ 161 h 161"/>
              </a:gdLst>
              <a:ahLst/>
              <a:cxnLst>
                <a:cxn ang="0">
                  <a:pos x="T0" y="T1"/>
                </a:cxn>
                <a:cxn ang="0">
                  <a:pos x="T2" y="T3"/>
                </a:cxn>
                <a:cxn ang="0">
                  <a:pos x="T4" y="T5"/>
                </a:cxn>
                <a:cxn ang="0">
                  <a:pos x="T6" y="T7"/>
                </a:cxn>
                <a:cxn ang="0">
                  <a:pos x="T8" y="T9"/>
                </a:cxn>
              </a:cxnLst>
              <a:rect l="0" t="0" r="r" b="b"/>
              <a:pathLst>
                <a:path w="161" h="161">
                  <a:moveTo>
                    <a:pt x="157" y="161"/>
                  </a:moveTo>
                  <a:lnTo>
                    <a:pt x="0" y="9"/>
                  </a:lnTo>
                  <a:lnTo>
                    <a:pt x="9" y="0"/>
                  </a:lnTo>
                  <a:lnTo>
                    <a:pt x="161" y="157"/>
                  </a:lnTo>
                  <a:lnTo>
                    <a:pt x="157"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819"/>
            <p:cNvSpPr>
              <a:spLocks/>
            </p:cNvSpPr>
            <p:nvPr/>
          </p:nvSpPr>
          <p:spPr bwMode="auto">
            <a:xfrm>
              <a:off x="2004" y="879"/>
              <a:ext cx="161" cy="161"/>
            </a:xfrm>
            <a:custGeom>
              <a:avLst/>
              <a:gdLst>
                <a:gd name="T0" fmla="*/ 9 w 161"/>
                <a:gd name="T1" fmla="*/ 161 h 161"/>
                <a:gd name="T2" fmla="*/ 0 w 161"/>
                <a:gd name="T3" fmla="*/ 157 h 161"/>
                <a:gd name="T4" fmla="*/ 157 w 161"/>
                <a:gd name="T5" fmla="*/ 0 h 161"/>
                <a:gd name="T6" fmla="*/ 161 w 161"/>
                <a:gd name="T7" fmla="*/ 9 h 161"/>
                <a:gd name="T8" fmla="*/ 9 w 161"/>
                <a:gd name="T9" fmla="*/ 161 h 161"/>
              </a:gdLst>
              <a:ahLst/>
              <a:cxnLst>
                <a:cxn ang="0">
                  <a:pos x="T0" y="T1"/>
                </a:cxn>
                <a:cxn ang="0">
                  <a:pos x="T2" y="T3"/>
                </a:cxn>
                <a:cxn ang="0">
                  <a:pos x="T4" y="T5"/>
                </a:cxn>
                <a:cxn ang="0">
                  <a:pos x="T6" y="T7"/>
                </a:cxn>
                <a:cxn ang="0">
                  <a:pos x="T8" y="T9"/>
                </a:cxn>
              </a:cxnLst>
              <a:rect l="0" t="0" r="r" b="b"/>
              <a:pathLst>
                <a:path w="161" h="161">
                  <a:moveTo>
                    <a:pt x="9" y="161"/>
                  </a:moveTo>
                  <a:lnTo>
                    <a:pt x="0" y="157"/>
                  </a:lnTo>
                  <a:lnTo>
                    <a:pt x="157" y="0"/>
                  </a:lnTo>
                  <a:lnTo>
                    <a:pt x="161" y="9"/>
                  </a:lnTo>
                  <a:lnTo>
                    <a:pt x="9"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820"/>
            <p:cNvSpPr>
              <a:spLocks/>
            </p:cNvSpPr>
            <p:nvPr/>
          </p:nvSpPr>
          <p:spPr bwMode="auto">
            <a:xfrm>
              <a:off x="2161" y="879"/>
              <a:ext cx="161" cy="161"/>
            </a:xfrm>
            <a:custGeom>
              <a:avLst/>
              <a:gdLst>
                <a:gd name="T0" fmla="*/ 157 w 161"/>
                <a:gd name="T1" fmla="*/ 161 h 161"/>
                <a:gd name="T2" fmla="*/ 0 w 161"/>
                <a:gd name="T3" fmla="*/ 9 h 161"/>
                <a:gd name="T4" fmla="*/ 4 w 161"/>
                <a:gd name="T5" fmla="*/ 0 h 161"/>
                <a:gd name="T6" fmla="*/ 161 w 161"/>
                <a:gd name="T7" fmla="*/ 157 h 161"/>
                <a:gd name="T8" fmla="*/ 157 w 161"/>
                <a:gd name="T9" fmla="*/ 161 h 161"/>
              </a:gdLst>
              <a:ahLst/>
              <a:cxnLst>
                <a:cxn ang="0">
                  <a:pos x="T0" y="T1"/>
                </a:cxn>
                <a:cxn ang="0">
                  <a:pos x="T2" y="T3"/>
                </a:cxn>
                <a:cxn ang="0">
                  <a:pos x="T4" y="T5"/>
                </a:cxn>
                <a:cxn ang="0">
                  <a:pos x="T6" y="T7"/>
                </a:cxn>
                <a:cxn ang="0">
                  <a:pos x="T8" y="T9"/>
                </a:cxn>
              </a:cxnLst>
              <a:rect l="0" t="0" r="r" b="b"/>
              <a:pathLst>
                <a:path w="161" h="161">
                  <a:moveTo>
                    <a:pt x="157" y="161"/>
                  </a:moveTo>
                  <a:lnTo>
                    <a:pt x="0" y="9"/>
                  </a:lnTo>
                  <a:lnTo>
                    <a:pt x="4" y="0"/>
                  </a:lnTo>
                  <a:lnTo>
                    <a:pt x="161" y="157"/>
                  </a:lnTo>
                  <a:lnTo>
                    <a:pt x="157"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821"/>
            <p:cNvSpPr>
              <a:spLocks/>
            </p:cNvSpPr>
            <p:nvPr/>
          </p:nvSpPr>
          <p:spPr bwMode="auto">
            <a:xfrm>
              <a:off x="2161" y="879"/>
              <a:ext cx="161" cy="161"/>
            </a:xfrm>
            <a:custGeom>
              <a:avLst/>
              <a:gdLst>
                <a:gd name="T0" fmla="*/ 4 w 161"/>
                <a:gd name="T1" fmla="*/ 161 h 161"/>
                <a:gd name="T2" fmla="*/ 0 w 161"/>
                <a:gd name="T3" fmla="*/ 157 h 161"/>
                <a:gd name="T4" fmla="*/ 157 w 161"/>
                <a:gd name="T5" fmla="*/ 0 h 161"/>
                <a:gd name="T6" fmla="*/ 161 w 161"/>
                <a:gd name="T7" fmla="*/ 9 h 161"/>
                <a:gd name="T8" fmla="*/ 4 w 161"/>
                <a:gd name="T9" fmla="*/ 161 h 161"/>
              </a:gdLst>
              <a:ahLst/>
              <a:cxnLst>
                <a:cxn ang="0">
                  <a:pos x="T0" y="T1"/>
                </a:cxn>
                <a:cxn ang="0">
                  <a:pos x="T2" y="T3"/>
                </a:cxn>
                <a:cxn ang="0">
                  <a:pos x="T4" y="T5"/>
                </a:cxn>
                <a:cxn ang="0">
                  <a:pos x="T6" y="T7"/>
                </a:cxn>
                <a:cxn ang="0">
                  <a:pos x="T8" y="T9"/>
                </a:cxn>
              </a:cxnLst>
              <a:rect l="0" t="0" r="r" b="b"/>
              <a:pathLst>
                <a:path w="161" h="161">
                  <a:moveTo>
                    <a:pt x="4" y="161"/>
                  </a:moveTo>
                  <a:lnTo>
                    <a:pt x="0" y="157"/>
                  </a:lnTo>
                  <a:lnTo>
                    <a:pt x="157" y="0"/>
                  </a:lnTo>
                  <a:lnTo>
                    <a:pt x="161" y="9"/>
                  </a:lnTo>
                  <a:lnTo>
                    <a:pt x="4"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822"/>
            <p:cNvSpPr>
              <a:spLocks/>
            </p:cNvSpPr>
            <p:nvPr/>
          </p:nvSpPr>
          <p:spPr bwMode="auto">
            <a:xfrm>
              <a:off x="2318" y="879"/>
              <a:ext cx="161" cy="161"/>
            </a:xfrm>
            <a:custGeom>
              <a:avLst/>
              <a:gdLst>
                <a:gd name="T0" fmla="*/ 152 w 161"/>
                <a:gd name="T1" fmla="*/ 161 h 161"/>
                <a:gd name="T2" fmla="*/ 0 w 161"/>
                <a:gd name="T3" fmla="*/ 9 h 161"/>
                <a:gd name="T4" fmla="*/ 4 w 161"/>
                <a:gd name="T5" fmla="*/ 0 h 161"/>
                <a:gd name="T6" fmla="*/ 161 w 161"/>
                <a:gd name="T7" fmla="*/ 157 h 161"/>
                <a:gd name="T8" fmla="*/ 152 w 161"/>
                <a:gd name="T9" fmla="*/ 161 h 161"/>
              </a:gdLst>
              <a:ahLst/>
              <a:cxnLst>
                <a:cxn ang="0">
                  <a:pos x="T0" y="T1"/>
                </a:cxn>
                <a:cxn ang="0">
                  <a:pos x="T2" y="T3"/>
                </a:cxn>
                <a:cxn ang="0">
                  <a:pos x="T4" y="T5"/>
                </a:cxn>
                <a:cxn ang="0">
                  <a:pos x="T6" y="T7"/>
                </a:cxn>
                <a:cxn ang="0">
                  <a:pos x="T8" y="T9"/>
                </a:cxn>
              </a:cxnLst>
              <a:rect l="0" t="0" r="r" b="b"/>
              <a:pathLst>
                <a:path w="161" h="161">
                  <a:moveTo>
                    <a:pt x="152" y="161"/>
                  </a:moveTo>
                  <a:lnTo>
                    <a:pt x="0" y="9"/>
                  </a:lnTo>
                  <a:lnTo>
                    <a:pt x="4" y="0"/>
                  </a:lnTo>
                  <a:lnTo>
                    <a:pt x="161" y="157"/>
                  </a:lnTo>
                  <a:lnTo>
                    <a:pt x="152"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823"/>
            <p:cNvSpPr>
              <a:spLocks/>
            </p:cNvSpPr>
            <p:nvPr/>
          </p:nvSpPr>
          <p:spPr bwMode="auto">
            <a:xfrm>
              <a:off x="2318" y="879"/>
              <a:ext cx="161" cy="161"/>
            </a:xfrm>
            <a:custGeom>
              <a:avLst/>
              <a:gdLst>
                <a:gd name="T0" fmla="*/ 4 w 161"/>
                <a:gd name="T1" fmla="*/ 161 h 161"/>
                <a:gd name="T2" fmla="*/ 0 w 161"/>
                <a:gd name="T3" fmla="*/ 157 h 161"/>
                <a:gd name="T4" fmla="*/ 152 w 161"/>
                <a:gd name="T5" fmla="*/ 0 h 161"/>
                <a:gd name="T6" fmla="*/ 161 w 161"/>
                <a:gd name="T7" fmla="*/ 9 h 161"/>
                <a:gd name="T8" fmla="*/ 4 w 161"/>
                <a:gd name="T9" fmla="*/ 161 h 161"/>
              </a:gdLst>
              <a:ahLst/>
              <a:cxnLst>
                <a:cxn ang="0">
                  <a:pos x="T0" y="T1"/>
                </a:cxn>
                <a:cxn ang="0">
                  <a:pos x="T2" y="T3"/>
                </a:cxn>
                <a:cxn ang="0">
                  <a:pos x="T4" y="T5"/>
                </a:cxn>
                <a:cxn ang="0">
                  <a:pos x="T6" y="T7"/>
                </a:cxn>
                <a:cxn ang="0">
                  <a:pos x="T8" y="T9"/>
                </a:cxn>
              </a:cxnLst>
              <a:rect l="0" t="0" r="r" b="b"/>
              <a:pathLst>
                <a:path w="161" h="161">
                  <a:moveTo>
                    <a:pt x="4" y="161"/>
                  </a:moveTo>
                  <a:lnTo>
                    <a:pt x="0" y="157"/>
                  </a:lnTo>
                  <a:lnTo>
                    <a:pt x="152" y="0"/>
                  </a:lnTo>
                  <a:lnTo>
                    <a:pt x="161" y="9"/>
                  </a:lnTo>
                  <a:lnTo>
                    <a:pt x="4"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824"/>
            <p:cNvSpPr>
              <a:spLocks/>
            </p:cNvSpPr>
            <p:nvPr/>
          </p:nvSpPr>
          <p:spPr bwMode="auto">
            <a:xfrm>
              <a:off x="2470" y="879"/>
              <a:ext cx="161" cy="161"/>
            </a:xfrm>
            <a:custGeom>
              <a:avLst/>
              <a:gdLst>
                <a:gd name="T0" fmla="*/ 157 w 161"/>
                <a:gd name="T1" fmla="*/ 161 h 161"/>
                <a:gd name="T2" fmla="*/ 0 w 161"/>
                <a:gd name="T3" fmla="*/ 9 h 161"/>
                <a:gd name="T4" fmla="*/ 9 w 161"/>
                <a:gd name="T5" fmla="*/ 0 h 161"/>
                <a:gd name="T6" fmla="*/ 161 w 161"/>
                <a:gd name="T7" fmla="*/ 157 h 161"/>
                <a:gd name="T8" fmla="*/ 157 w 161"/>
                <a:gd name="T9" fmla="*/ 161 h 161"/>
              </a:gdLst>
              <a:ahLst/>
              <a:cxnLst>
                <a:cxn ang="0">
                  <a:pos x="T0" y="T1"/>
                </a:cxn>
                <a:cxn ang="0">
                  <a:pos x="T2" y="T3"/>
                </a:cxn>
                <a:cxn ang="0">
                  <a:pos x="T4" y="T5"/>
                </a:cxn>
                <a:cxn ang="0">
                  <a:pos x="T6" y="T7"/>
                </a:cxn>
                <a:cxn ang="0">
                  <a:pos x="T8" y="T9"/>
                </a:cxn>
              </a:cxnLst>
              <a:rect l="0" t="0" r="r" b="b"/>
              <a:pathLst>
                <a:path w="161" h="161">
                  <a:moveTo>
                    <a:pt x="157" y="161"/>
                  </a:moveTo>
                  <a:lnTo>
                    <a:pt x="0" y="9"/>
                  </a:lnTo>
                  <a:lnTo>
                    <a:pt x="9" y="0"/>
                  </a:lnTo>
                  <a:lnTo>
                    <a:pt x="161" y="157"/>
                  </a:lnTo>
                  <a:lnTo>
                    <a:pt x="157"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825"/>
            <p:cNvSpPr>
              <a:spLocks/>
            </p:cNvSpPr>
            <p:nvPr/>
          </p:nvSpPr>
          <p:spPr bwMode="auto">
            <a:xfrm>
              <a:off x="2470" y="879"/>
              <a:ext cx="161" cy="161"/>
            </a:xfrm>
            <a:custGeom>
              <a:avLst/>
              <a:gdLst>
                <a:gd name="T0" fmla="*/ 9 w 161"/>
                <a:gd name="T1" fmla="*/ 161 h 161"/>
                <a:gd name="T2" fmla="*/ 0 w 161"/>
                <a:gd name="T3" fmla="*/ 157 h 161"/>
                <a:gd name="T4" fmla="*/ 157 w 161"/>
                <a:gd name="T5" fmla="*/ 0 h 161"/>
                <a:gd name="T6" fmla="*/ 161 w 161"/>
                <a:gd name="T7" fmla="*/ 9 h 161"/>
                <a:gd name="T8" fmla="*/ 9 w 161"/>
                <a:gd name="T9" fmla="*/ 161 h 161"/>
              </a:gdLst>
              <a:ahLst/>
              <a:cxnLst>
                <a:cxn ang="0">
                  <a:pos x="T0" y="T1"/>
                </a:cxn>
                <a:cxn ang="0">
                  <a:pos x="T2" y="T3"/>
                </a:cxn>
                <a:cxn ang="0">
                  <a:pos x="T4" y="T5"/>
                </a:cxn>
                <a:cxn ang="0">
                  <a:pos x="T6" y="T7"/>
                </a:cxn>
                <a:cxn ang="0">
                  <a:pos x="T8" y="T9"/>
                </a:cxn>
              </a:cxnLst>
              <a:rect l="0" t="0" r="r" b="b"/>
              <a:pathLst>
                <a:path w="161" h="161">
                  <a:moveTo>
                    <a:pt x="9" y="161"/>
                  </a:moveTo>
                  <a:lnTo>
                    <a:pt x="0" y="157"/>
                  </a:lnTo>
                  <a:lnTo>
                    <a:pt x="157" y="0"/>
                  </a:lnTo>
                  <a:lnTo>
                    <a:pt x="161" y="9"/>
                  </a:lnTo>
                  <a:lnTo>
                    <a:pt x="9"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826"/>
            <p:cNvSpPr>
              <a:spLocks/>
            </p:cNvSpPr>
            <p:nvPr/>
          </p:nvSpPr>
          <p:spPr bwMode="auto">
            <a:xfrm>
              <a:off x="2627" y="879"/>
              <a:ext cx="161" cy="161"/>
            </a:xfrm>
            <a:custGeom>
              <a:avLst/>
              <a:gdLst>
                <a:gd name="T0" fmla="*/ 156 w 161"/>
                <a:gd name="T1" fmla="*/ 161 h 161"/>
                <a:gd name="T2" fmla="*/ 0 w 161"/>
                <a:gd name="T3" fmla="*/ 9 h 161"/>
                <a:gd name="T4" fmla="*/ 4 w 161"/>
                <a:gd name="T5" fmla="*/ 0 h 161"/>
                <a:gd name="T6" fmla="*/ 161 w 161"/>
                <a:gd name="T7" fmla="*/ 157 h 161"/>
                <a:gd name="T8" fmla="*/ 156 w 161"/>
                <a:gd name="T9" fmla="*/ 161 h 161"/>
              </a:gdLst>
              <a:ahLst/>
              <a:cxnLst>
                <a:cxn ang="0">
                  <a:pos x="T0" y="T1"/>
                </a:cxn>
                <a:cxn ang="0">
                  <a:pos x="T2" y="T3"/>
                </a:cxn>
                <a:cxn ang="0">
                  <a:pos x="T4" y="T5"/>
                </a:cxn>
                <a:cxn ang="0">
                  <a:pos x="T6" y="T7"/>
                </a:cxn>
                <a:cxn ang="0">
                  <a:pos x="T8" y="T9"/>
                </a:cxn>
              </a:cxnLst>
              <a:rect l="0" t="0" r="r" b="b"/>
              <a:pathLst>
                <a:path w="161" h="161">
                  <a:moveTo>
                    <a:pt x="156" y="161"/>
                  </a:moveTo>
                  <a:lnTo>
                    <a:pt x="0" y="9"/>
                  </a:lnTo>
                  <a:lnTo>
                    <a:pt x="4" y="0"/>
                  </a:lnTo>
                  <a:lnTo>
                    <a:pt x="161" y="157"/>
                  </a:lnTo>
                  <a:lnTo>
                    <a:pt x="156"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827"/>
            <p:cNvSpPr>
              <a:spLocks/>
            </p:cNvSpPr>
            <p:nvPr/>
          </p:nvSpPr>
          <p:spPr bwMode="auto">
            <a:xfrm>
              <a:off x="2627" y="879"/>
              <a:ext cx="161" cy="161"/>
            </a:xfrm>
            <a:custGeom>
              <a:avLst/>
              <a:gdLst>
                <a:gd name="T0" fmla="*/ 4 w 161"/>
                <a:gd name="T1" fmla="*/ 161 h 161"/>
                <a:gd name="T2" fmla="*/ 0 w 161"/>
                <a:gd name="T3" fmla="*/ 157 h 161"/>
                <a:gd name="T4" fmla="*/ 156 w 161"/>
                <a:gd name="T5" fmla="*/ 0 h 161"/>
                <a:gd name="T6" fmla="*/ 161 w 161"/>
                <a:gd name="T7" fmla="*/ 9 h 161"/>
                <a:gd name="T8" fmla="*/ 4 w 161"/>
                <a:gd name="T9" fmla="*/ 161 h 161"/>
              </a:gdLst>
              <a:ahLst/>
              <a:cxnLst>
                <a:cxn ang="0">
                  <a:pos x="T0" y="T1"/>
                </a:cxn>
                <a:cxn ang="0">
                  <a:pos x="T2" y="T3"/>
                </a:cxn>
                <a:cxn ang="0">
                  <a:pos x="T4" y="T5"/>
                </a:cxn>
                <a:cxn ang="0">
                  <a:pos x="T6" y="T7"/>
                </a:cxn>
                <a:cxn ang="0">
                  <a:pos x="T8" y="T9"/>
                </a:cxn>
              </a:cxnLst>
              <a:rect l="0" t="0" r="r" b="b"/>
              <a:pathLst>
                <a:path w="161" h="161">
                  <a:moveTo>
                    <a:pt x="4" y="161"/>
                  </a:moveTo>
                  <a:lnTo>
                    <a:pt x="0" y="157"/>
                  </a:lnTo>
                  <a:lnTo>
                    <a:pt x="156" y="0"/>
                  </a:lnTo>
                  <a:lnTo>
                    <a:pt x="161" y="9"/>
                  </a:lnTo>
                  <a:lnTo>
                    <a:pt x="4"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828"/>
            <p:cNvSpPr>
              <a:spLocks/>
            </p:cNvSpPr>
            <p:nvPr/>
          </p:nvSpPr>
          <p:spPr bwMode="auto">
            <a:xfrm>
              <a:off x="2783" y="879"/>
              <a:ext cx="161" cy="161"/>
            </a:xfrm>
            <a:custGeom>
              <a:avLst/>
              <a:gdLst>
                <a:gd name="T0" fmla="*/ 153 w 161"/>
                <a:gd name="T1" fmla="*/ 161 h 161"/>
                <a:gd name="T2" fmla="*/ 0 w 161"/>
                <a:gd name="T3" fmla="*/ 9 h 161"/>
                <a:gd name="T4" fmla="*/ 5 w 161"/>
                <a:gd name="T5" fmla="*/ 0 h 161"/>
                <a:gd name="T6" fmla="*/ 161 w 161"/>
                <a:gd name="T7" fmla="*/ 157 h 161"/>
                <a:gd name="T8" fmla="*/ 153 w 161"/>
                <a:gd name="T9" fmla="*/ 161 h 161"/>
              </a:gdLst>
              <a:ahLst/>
              <a:cxnLst>
                <a:cxn ang="0">
                  <a:pos x="T0" y="T1"/>
                </a:cxn>
                <a:cxn ang="0">
                  <a:pos x="T2" y="T3"/>
                </a:cxn>
                <a:cxn ang="0">
                  <a:pos x="T4" y="T5"/>
                </a:cxn>
                <a:cxn ang="0">
                  <a:pos x="T6" y="T7"/>
                </a:cxn>
                <a:cxn ang="0">
                  <a:pos x="T8" y="T9"/>
                </a:cxn>
              </a:cxnLst>
              <a:rect l="0" t="0" r="r" b="b"/>
              <a:pathLst>
                <a:path w="161" h="161">
                  <a:moveTo>
                    <a:pt x="153" y="161"/>
                  </a:moveTo>
                  <a:lnTo>
                    <a:pt x="0" y="9"/>
                  </a:lnTo>
                  <a:lnTo>
                    <a:pt x="5" y="0"/>
                  </a:lnTo>
                  <a:lnTo>
                    <a:pt x="161" y="157"/>
                  </a:lnTo>
                  <a:lnTo>
                    <a:pt x="153"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829"/>
            <p:cNvSpPr>
              <a:spLocks/>
            </p:cNvSpPr>
            <p:nvPr/>
          </p:nvSpPr>
          <p:spPr bwMode="auto">
            <a:xfrm>
              <a:off x="2783" y="879"/>
              <a:ext cx="161" cy="161"/>
            </a:xfrm>
            <a:custGeom>
              <a:avLst/>
              <a:gdLst>
                <a:gd name="T0" fmla="*/ 5 w 161"/>
                <a:gd name="T1" fmla="*/ 161 h 161"/>
                <a:gd name="T2" fmla="*/ 0 w 161"/>
                <a:gd name="T3" fmla="*/ 157 h 161"/>
                <a:gd name="T4" fmla="*/ 153 w 161"/>
                <a:gd name="T5" fmla="*/ 0 h 161"/>
                <a:gd name="T6" fmla="*/ 161 w 161"/>
                <a:gd name="T7" fmla="*/ 9 h 161"/>
                <a:gd name="T8" fmla="*/ 5 w 161"/>
                <a:gd name="T9" fmla="*/ 161 h 161"/>
              </a:gdLst>
              <a:ahLst/>
              <a:cxnLst>
                <a:cxn ang="0">
                  <a:pos x="T0" y="T1"/>
                </a:cxn>
                <a:cxn ang="0">
                  <a:pos x="T2" y="T3"/>
                </a:cxn>
                <a:cxn ang="0">
                  <a:pos x="T4" y="T5"/>
                </a:cxn>
                <a:cxn ang="0">
                  <a:pos x="T6" y="T7"/>
                </a:cxn>
                <a:cxn ang="0">
                  <a:pos x="T8" y="T9"/>
                </a:cxn>
              </a:cxnLst>
              <a:rect l="0" t="0" r="r" b="b"/>
              <a:pathLst>
                <a:path w="161" h="161">
                  <a:moveTo>
                    <a:pt x="5" y="161"/>
                  </a:moveTo>
                  <a:lnTo>
                    <a:pt x="0" y="157"/>
                  </a:lnTo>
                  <a:lnTo>
                    <a:pt x="153" y="0"/>
                  </a:lnTo>
                  <a:lnTo>
                    <a:pt x="161" y="9"/>
                  </a:lnTo>
                  <a:lnTo>
                    <a:pt x="5"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830"/>
            <p:cNvSpPr>
              <a:spLocks/>
            </p:cNvSpPr>
            <p:nvPr/>
          </p:nvSpPr>
          <p:spPr bwMode="auto">
            <a:xfrm>
              <a:off x="2936" y="879"/>
              <a:ext cx="165" cy="161"/>
            </a:xfrm>
            <a:custGeom>
              <a:avLst/>
              <a:gdLst>
                <a:gd name="T0" fmla="*/ 156 w 165"/>
                <a:gd name="T1" fmla="*/ 161 h 161"/>
                <a:gd name="T2" fmla="*/ 0 w 165"/>
                <a:gd name="T3" fmla="*/ 9 h 161"/>
                <a:gd name="T4" fmla="*/ 8 w 165"/>
                <a:gd name="T5" fmla="*/ 0 h 161"/>
                <a:gd name="T6" fmla="*/ 165 w 165"/>
                <a:gd name="T7" fmla="*/ 157 h 161"/>
                <a:gd name="T8" fmla="*/ 156 w 165"/>
                <a:gd name="T9" fmla="*/ 161 h 161"/>
              </a:gdLst>
              <a:ahLst/>
              <a:cxnLst>
                <a:cxn ang="0">
                  <a:pos x="T0" y="T1"/>
                </a:cxn>
                <a:cxn ang="0">
                  <a:pos x="T2" y="T3"/>
                </a:cxn>
                <a:cxn ang="0">
                  <a:pos x="T4" y="T5"/>
                </a:cxn>
                <a:cxn ang="0">
                  <a:pos x="T6" y="T7"/>
                </a:cxn>
                <a:cxn ang="0">
                  <a:pos x="T8" y="T9"/>
                </a:cxn>
              </a:cxnLst>
              <a:rect l="0" t="0" r="r" b="b"/>
              <a:pathLst>
                <a:path w="165" h="161">
                  <a:moveTo>
                    <a:pt x="156" y="161"/>
                  </a:moveTo>
                  <a:lnTo>
                    <a:pt x="0" y="9"/>
                  </a:lnTo>
                  <a:lnTo>
                    <a:pt x="8" y="0"/>
                  </a:lnTo>
                  <a:lnTo>
                    <a:pt x="165" y="157"/>
                  </a:lnTo>
                  <a:lnTo>
                    <a:pt x="156"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31"/>
            <p:cNvSpPr>
              <a:spLocks/>
            </p:cNvSpPr>
            <p:nvPr/>
          </p:nvSpPr>
          <p:spPr bwMode="auto">
            <a:xfrm>
              <a:off x="2936" y="879"/>
              <a:ext cx="165" cy="161"/>
            </a:xfrm>
            <a:custGeom>
              <a:avLst/>
              <a:gdLst>
                <a:gd name="T0" fmla="*/ 8 w 165"/>
                <a:gd name="T1" fmla="*/ 161 h 161"/>
                <a:gd name="T2" fmla="*/ 0 w 165"/>
                <a:gd name="T3" fmla="*/ 157 h 161"/>
                <a:gd name="T4" fmla="*/ 156 w 165"/>
                <a:gd name="T5" fmla="*/ 0 h 161"/>
                <a:gd name="T6" fmla="*/ 165 w 165"/>
                <a:gd name="T7" fmla="*/ 9 h 161"/>
                <a:gd name="T8" fmla="*/ 8 w 165"/>
                <a:gd name="T9" fmla="*/ 161 h 161"/>
              </a:gdLst>
              <a:ahLst/>
              <a:cxnLst>
                <a:cxn ang="0">
                  <a:pos x="T0" y="T1"/>
                </a:cxn>
                <a:cxn ang="0">
                  <a:pos x="T2" y="T3"/>
                </a:cxn>
                <a:cxn ang="0">
                  <a:pos x="T4" y="T5"/>
                </a:cxn>
                <a:cxn ang="0">
                  <a:pos x="T6" y="T7"/>
                </a:cxn>
                <a:cxn ang="0">
                  <a:pos x="T8" y="T9"/>
                </a:cxn>
              </a:cxnLst>
              <a:rect l="0" t="0" r="r" b="b"/>
              <a:pathLst>
                <a:path w="165" h="161">
                  <a:moveTo>
                    <a:pt x="8" y="161"/>
                  </a:moveTo>
                  <a:lnTo>
                    <a:pt x="0" y="157"/>
                  </a:lnTo>
                  <a:lnTo>
                    <a:pt x="156" y="0"/>
                  </a:lnTo>
                  <a:lnTo>
                    <a:pt x="165" y="9"/>
                  </a:lnTo>
                  <a:lnTo>
                    <a:pt x="8"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32"/>
            <p:cNvSpPr>
              <a:spLocks/>
            </p:cNvSpPr>
            <p:nvPr/>
          </p:nvSpPr>
          <p:spPr bwMode="auto">
            <a:xfrm>
              <a:off x="3092" y="879"/>
              <a:ext cx="161" cy="161"/>
            </a:xfrm>
            <a:custGeom>
              <a:avLst/>
              <a:gdLst>
                <a:gd name="T0" fmla="*/ 157 w 161"/>
                <a:gd name="T1" fmla="*/ 161 h 161"/>
                <a:gd name="T2" fmla="*/ 0 w 161"/>
                <a:gd name="T3" fmla="*/ 9 h 161"/>
                <a:gd name="T4" fmla="*/ 9 w 161"/>
                <a:gd name="T5" fmla="*/ 0 h 161"/>
                <a:gd name="T6" fmla="*/ 161 w 161"/>
                <a:gd name="T7" fmla="*/ 157 h 161"/>
                <a:gd name="T8" fmla="*/ 157 w 161"/>
                <a:gd name="T9" fmla="*/ 161 h 161"/>
              </a:gdLst>
              <a:ahLst/>
              <a:cxnLst>
                <a:cxn ang="0">
                  <a:pos x="T0" y="T1"/>
                </a:cxn>
                <a:cxn ang="0">
                  <a:pos x="T2" y="T3"/>
                </a:cxn>
                <a:cxn ang="0">
                  <a:pos x="T4" y="T5"/>
                </a:cxn>
                <a:cxn ang="0">
                  <a:pos x="T6" y="T7"/>
                </a:cxn>
                <a:cxn ang="0">
                  <a:pos x="T8" y="T9"/>
                </a:cxn>
              </a:cxnLst>
              <a:rect l="0" t="0" r="r" b="b"/>
              <a:pathLst>
                <a:path w="161" h="161">
                  <a:moveTo>
                    <a:pt x="157" y="161"/>
                  </a:moveTo>
                  <a:lnTo>
                    <a:pt x="0" y="9"/>
                  </a:lnTo>
                  <a:lnTo>
                    <a:pt x="9" y="0"/>
                  </a:lnTo>
                  <a:lnTo>
                    <a:pt x="161" y="157"/>
                  </a:lnTo>
                  <a:lnTo>
                    <a:pt x="157"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833"/>
            <p:cNvSpPr>
              <a:spLocks/>
            </p:cNvSpPr>
            <p:nvPr/>
          </p:nvSpPr>
          <p:spPr bwMode="auto">
            <a:xfrm>
              <a:off x="3092" y="879"/>
              <a:ext cx="161" cy="161"/>
            </a:xfrm>
            <a:custGeom>
              <a:avLst/>
              <a:gdLst>
                <a:gd name="T0" fmla="*/ 9 w 161"/>
                <a:gd name="T1" fmla="*/ 161 h 161"/>
                <a:gd name="T2" fmla="*/ 0 w 161"/>
                <a:gd name="T3" fmla="*/ 157 h 161"/>
                <a:gd name="T4" fmla="*/ 157 w 161"/>
                <a:gd name="T5" fmla="*/ 0 h 161"/>
                <a:gd name="T6" fmla="*/ 161 w 161"/>
                <a:gd name="T7" fmla="*/ 9 h 161"/>
                <a:gd name="T8" fmla="*/ 9 w 161"/>
                <a:gd name="T9" fmla="*/ 161 h 161"/>
              </a:gdLst>
              <a:ahLst/>
              <a:cxnLst>
                <a:cxn ang="0">
                  <a:pos x="T0" y="T1"/>
                </a:cxn>
                <a:cxn ang="0">
                  <a:pos x="T2" y="T3"/>
                </a:cxn>
                <a:cxn ang="0">
                  <a:pos x="T4" y="T5"/>
                </a:cxn>
                <a:cxn ang="0">
                  <a:pos x="T6" y="T7"/>
                </a:cxn>
                <a:cxn ang="0">
                  <a:pos x="T8" y="T9"/>
                </a:cxn>
              </a:cxnLst>
              <a:rect l="0" t="0" r="r" b="b"/>
              <a:pathLst>
                <a:path w="161" h="161">
                  <a:moveTo>
                    <a:pt x="9" y="161"/>
                  </a:moveTo>
                  <a:lnTo>
                    <a:pt x="0" y="157"/>
                  </a:lnTo>
                  <a:lnTo>
                    <a:pt x="157" y="0"/>
                  </a:lnTo>
                  <a:lnTo>
                    <a:pt x="161" y="9"/>
                  </a:lnTo>
                  <a:lnTo>
                    <a:pt x="9"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834"/>
            <p:cNvSpPr>
              <a:spLocks noEditPoints="1"/>
            </p:cNvSpPr>
            <p:nvPr/>
          </p:nvSpPr>
          <p:spPr bwMode="auto">
            <a:xfrm>
              <a:off x="1365" y="875"/>
              <a:ext cx="2062" cy="174"/>
            </a:xfrm>
            <a:custGeom>
              <a:avLst/>
              <a:gdLst>
                <a:gd name="T0" fmla="*/ 2062 w 2062"/>
                <a:gd name="T1" fmla="*/ 174 h 174"/>
                <a:gd name="T2" fmla="*/ 0 w 2062"/>
                <a:gd name="T3" fmla="*/ 174 h 174"/>
                <a:gd name="T4" fmla="*/ 174 w 2062"/>
                <a:gd name="T5" fmla="*/ 0 h 174"/>
                <a:gd name="T6" fmla="*/ 1888 w 2062"/>
                <a:gd name="T7" fmla="*/ 0 h 174"/>
                <a:gd name="T8" fmla="*/ 2062 w 2062"/>
                <a:gd name="T9" fmla="*/ 174 h 174"/>
                <a:gd name="T10" fmla="*/ 43 w 2062"/>
                <a:gd name="T11" fmla="*/ 156 h 174"/>
                <a:gd name="T12" fmla="*/ 2019 w 2062"/>
                <a:gd name="T13" fmla="*/ 156 h 174"/>
                <a:gd name="T14" fmla="*/ 1884 w 2062"/>
                <a:gd name="T15" fmla="*/ 17 h 174"/>
                <a:gd name="T16" fmla="*/ 183 w 2062"/>
                <a:gd name="T17" fmla="*/ 17 h 174"/>
                <a:gd name="T18" fmla="*/ 43 w 2062"/>
                <a:gd name="T19" fmla="*/ 15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62" h="174">
                  <a:moveTo>
                    <a:pt x="2062" y="174"/>
                  </a:moveTo>
                  <a:lnTo>
                    <a:pt x="0" y="174"/>
                  </a:lnTo>
                  <a:lnTo>
                    <a:pt x="174" y="0"/>
                  </a:lnTo>
                  <a:lnTo>
                    <a:pt x="1888" y="0"/>
                  </a:lnTo>
                  <a:lnTo>
                    <a:pt x="2062" y="174"/>
                  </a:lnTo>
                  <a:close/>
                  <a:moveTo>
                    <a:pt x="43" y="156"/>
                  </a:moveTo>
                  <a:lnTo>
                    <a:pt x="2019" y="156"/>
                  </a:lnTo>
                  <a:lnTo>
                    <a:pt x="1884" y="17"/>
                  </a:lnTo>
                  <a:lnTo>
                    <a:pt x="183" y="17"/>
                  </a:lnTo>
                  <a:lnTo>
                    <a:pt x="43" y="156"/>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Rectangle 835"/>
            <p:cNvSpPr>
              <a:spLocks noChangeArrowheads="1"/>
            </p:cNvSpPr>
            <p:nvPr/>
          </p:nvSpPr>
          <p:spPr bwMode="auto">
            <a:xfrm>
              <a:off x="1691" y="883"/>
              <a:ext cx="18"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Rectangle 836"/>
            <p:cNvSpPr>
              <a:spLocks noChangeArrowheads="1"/>
            </p:cNvSpPr>
            <p:nvPr/>
          </p:nvSpPr>
          <p:spPr bwMode="auto">
            <a:xfrm>
              <a:off x="1534" y="883"/>
              <a:ext cx="18"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Rectangle 837"/>
            <p:cNvSpPr>
              <a:spLocks noChangeArrowheads="1"/>
            </p:cNvSpPr>
            <p:nvPr/>
          </p:nvSpPr>
          <p:spPr bwMode="auto">
            <a:xfrm>
              <a:off x="1843" y="883"/>
              <a:ext cx="18"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Rectangle 838"/>
            <p:cNvSpPr>
              <a:spLocks noChangeArrowheads="1"/>
            </p:cNvSpPr>
            <p:nvPr/>
          </p:nvSpPr>
          <p:spPr bwMode="auto">
            <a:xfrm>
              <a:off x="2000" y="883"/>
              <a:ext cx="18"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Rectangle 839"/>
            <p:cNvSpPr>
              <a:spLocks noChangeArrowheads="1"/>
            </p:cNvSpPr>
            <p:nvPr/>
          </p:nvSpPr>
          <p:spPr bwMode="auto">
            <a:xfrm>
              <a:off x="2157" y="883"/>
              <a:ext cx="17"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Rectangle 840"/>
            <p:cNvSpPr>
              <a:spLocks noChangeArrowheads="1"/>
            </p:cNvSpPr>
            <p:nvPr/>
          </p:nvSpPr>
          <p:spPr bwMode="auto">
            <a:xfrm>
              <a:off x="2309" y="883"/>
              <a:ext cx="17"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Rectangle 841"/>
            <p:cNvSpPr>
              <a:spLocks noChangeArrowheads="1"/>
            </p:cNvSpPr>
            <p:nvPr/>
          </p:nvSpPr>
          <p:spPr bwMode="auto">
            <a:xfrm>
              <a:off x="2466" y="883"/>
              <a:ext cx="17"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Rectangle 842"/>
            <p:cNvSpPr>
              <a:spLocks noChangeArrowheads="1"/>
            </p:cNvSpPr>
            <p:nvPr/>
          </p:nvSpPr>
          <p:spPr bwMode="auto">
            <a:xfrm>
              <a:off x="2622" y="883"/>
              <a:ext cx="18"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Rectangle 843"/>
            <p:cNvSpPr>
              <a:spLocks noChangeArrowheads="1"/>
            </p:cNvSpPr>
            <p:nvPr/>
          </p:nvSpPr>
          <p:spPr bwMode="auto">
            <a:xfrm>
              <a:off x="2775" y="883"/>
              <a:ext cx="17"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Rectangle 844"/>
            <p:cNvSpPr>
              <a:spLocks noChangeArrowheads="1"/>
            </p:cNvSpPr>
            <p:nvPr/>
          </p:nvSpPr>
          <p:spPr bwMode="auto">
            <a:xfrm>
              <a:off x="2931" y="883"/>
              <a:ext cx="18"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Rectangle 845"/>
            <p:cNvSpPr>
              <a:spLocks noChangeArrowheads="1"/>
            </p:cNvSpPr>
            <p:nvPr/>
          </p:nvSpPr>
          <p:spPr bwMode="auto">
            <a:xfrm>
              <a:off x="3088" y="883"/>
              <a:ext cx="17"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Rectangle 846"/>
            <p:cNvSpPr>
              <a:spLocks noChangeArrowheads="1"/>
            </p:cNvSpPr>
            <p:nvPr/>
          </p:nvSpPr>
          <p:spPr bwMode="auto">
            <a:xfrm>
              <a:off x="3245" y="883"/>
              <a:ext cx="17"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847"/>
            <p:cNvSpPr>
              <a:spLocks/>
            </p:cNvSpPr>
            <p:nvPr/>
          </p:nvSpPr>
          <p:spPr bwMode="auto">
            <a:xfrm>
              <a:off x="3249" y="883"/>
              <a:ext cx="78" cy="157"/>
            </a:xfrm>
            <a:custGeom>
              <a:avLst/>
              <a:gdLst>
                <a:gd name="T0" fmla="*/ 70 w 78"/>
                <a:gd name="T1" fmla="*/ 157 h 157"/>
                <a:gd name="T2" fmla="*/ 0 w 78"/>
                <a:gd name="T3" fmla="*/ 0 h 157"/>
                <a:gd name="T4" fmla="*/ 4 w 78"/>
                <a:gd name="T5" fmla="*/ 0 h 157"/>
                <a:gd name="T6" fmla="*/ 78 w 78"/>
                <a:gd name="T7" fmla="*/ 153 h 157"/>
                <a:gd name="T8" fmla="*/ 70 w 78"/>
                <a:gd name="T9" fmla="*/ 157 h 157"/>
              </a:gdLst>
              <a:ahLst/>
              <a:cxnLst>
                <a:cxn ang="0">
                  <a:pos x="T0" y="T1"/>
                </a:cxn>
                <a:cxn ang="0">
                  <a:pos x="T2" y="T3"/>
                </a:cxn>
                <a:cxn ang="0">
                  <a:pos x="T4" y="T5"/>
                </a:cxn>
                <a:cxn ang="0">
                  <a:pos x="T6" y="T7"/>
                </a:cxn>
                <a:cxn ang="0">
                  <a:pos x="T8" y="T9"/>
                </a:cxn>
              </a:cxnLst>
              <a:rect l="0" t="0" r="r" b="b"/>
              <a:pathLst>
                <a:path w="78" h="157">
                  <a:moveTo>
                    <a:pt x="70" y="157"/>
                  </a:moveTo>
                  <a:lnTo>
                    <a:pt x="0" y="0"/>
                  </a:lnTo>
                  <a:lnTo>
                    <a:pt x="4" y="0"/>
                  </a:lnTo>
                  <a:lnTo>
                    <a:pt x="78" y="153"/>
                  </a:lnTo>
                  <a:lnTo>
                    <a:pt x="70" y="157"/>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848"/>
            <p:cNvSpPr>
              <a:spLocks/>
            </p:cNvSpPr>
            <p:nvPr/>
          </p:nvSpPr>
          <p:spPr bwMode="auto">
            <a:xfrm>
              <a:off x="1465" y="883"/>
              <a:ext cx="83" cy="157"/>
            </a:xfrm>
            <a:custGeom>
              <a:avLst/>
              <a:gdLst>
                <a:gd name="T0" fmla="*/ 9 w 83"/>
                <a:gd name="T1" fmla="*/ 157 h 157"/>
                <a:gd name="T2" fmla="*/ 0 w 83"/>
                <a:gd name="T3" fmla="*/ 153 h 157"/>
                <a:gd name="T4" fmla="*/ 74 w 83"/>
                <a:gd name="T5" fmla="*/ 0 h 157"/>
                <a:gd name="T6" fmla="*/ 83 w 83"/>
                <a:gd name="T7" fmla="*/ 0 h 157"/>
                <a:gd name="T8" fmla="*/ 9 w 83"/>
                <a:gd name="T9" fmla="*/ 157 h 157"/>
              </a:gdLst>
              <a:ahLst/>
              <a:cxnLst>
                <a:cxn ang="0">
                  <a:pos x="T0" y="T1"/>
                </a:cxn>
                <a:cxn ang="0">
                  <a:pos x="T2" y="T3"/>
                </a:cxn>
                <a:cxn ang="0">
                  <a:pos x="T4" y="T5"/>
                </a:cxn>
                <a:cxn ang="0">
                  <a:pos x="T6" y="T7"/>
                </a:cxn>
                <a:cxn ang="0">
                  <a:pos x="T8" y="T9"/>
                </a:cxn>
              </a:cxnLst>
              <a:rect l="0" t="0" r="r" b="b"/>
              <a:pathLst>
                <a:path w="83" h="157">
                  <a:moveTo>
                    <a:pt x="9" y="157"/>
                  </a:moveTo>
                  <a:lnTo>
                    <a:pt x="0" y="153"/>
                  </a:lnTo>
                  <a:lnTo>
                    <a:pt x="74" y="0"/>
                  </a:lnTo>
                  <a:lnTo>
                    <a:pt x="83" y="0"/>
                  </a:lnTo>
                  <a:lnTo>
                    <a:pt x="9" y="157"/>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Rectangle 849"/>
            <p:cNvSpPr>
              <a:spLocks noChangeArrowheads="1"/>
            </p:cNvSpPr>
            <p:nvPr/>
          </p:nvSpPr>
          <p:spPr bwMode="auto">
            <a:xfrm>
              <a:off x="1365" y="1053"/>
              <a:ext cx="2062"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Oval 850"/>
            <p:cNvSpPr>
              <a:spLocks noChangeArrowheads="1"/>
            </p:cNvSpPr>
            <p:nvPr/>
          </p:nvSpPr>
          <p:spPr bwMode="auto">
            <a:xfrm>
              <a:off x="2931" y="853"/>
              <a:ext cx="22" cy="22"/>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Rectangle 851"/>
            <p:cNvSpPr>
              <a:spLocks noChangeArrowheads="1"/>
            </p:cNvSpPr>
            <p:nvPr/>
          </p:nvSpPr>
          <p:spPr bwMode="auto">
            <a:xfrm>
              <a:off x="2931" y="862"/>
              <a:ext cx="22" cy="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Oval 852"/>
            <p:cNvSpPr>
              <a:spLocks noChangeArrowheads="1"/>
            </p:cNvSpPr>
            <p:nvPr/>
          </p:nvSpPr>
          <p:spPr bwMode="auto">
            <a:xfrm>
              <a:off x="2618" y="853"/>
              <a:ext cx="22" cy="22"/>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Rectangle 853"/>
            <p:cNvSpPr>
              <a:spLocks noChangeArrowheads="1"/>
            </p:cNvSpPr>
            <p:nvPr/>
          </p:nvSpPr>
          <p:spPr bwMode="auto">
            <a:xfrm>
              <a:off x="2618" y="862"/>
              <a:ext cx="22" cy="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Oval 854"/>
            <p:cNvSpPr>
              <a:spLocks noChangeArrowheads="1"/>
            </p:cNvSpPr>
            <p:nvPr/>
          </p:nvSpPr>
          <p:spPr bwMode="auto">
            <a:xfrm>
              <a:off x="2309" y="853"/>
              <a:ext cx="22" cy="22"/>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Rectangle 855"/>
            <p:cNvSpPr>
              <a:spLocks noChangeArrowheads="1"/>
            </p:cNvSpPr>
            <p:nvPr/>
          </p:nvSpPr>
          <p:spPr bwMode="auto">
            <a:xfrm>
              <a:off x="2309" y="862"/>
              <a:ext cx="22" cy="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Oval 856"/>
            <p:cNvSpPr>
              <a:spLocks noChangeArrowheads="1"/>
            </p:cNvSpPr>
            <p:nvPr/>
          </p:nvSpPr>
          <p:spPr bwMode="auto">
            <a:xfrm>
              <a:off x="2000" y="853"/>
              <a:ext cx="18" cy="22"/>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Rectangle 857"/>
            <p:cNvSpPr>
              <a:spLocks noChangeArrowheads="1"/>
            </p:cNvSpPr>
            <p:nvPr/>
          </p:nvSpPr>
          <p:spPr bwMode="auto">
            <a:xfrm>
              <a:off x="2000" y="862"/>
              <a:ext cx="18" cy="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Oval 858"/>
            <p:cNvSpPr>
              <a:spLocks noChangeArrowheads="1"/>
            </p:cNvSpPr>
            <p:nvPr/>
          </p:nvSpPr>
          <p:spPr bwMode="auto">
            <a:xfrm>
              <a:off x="1687" y="853"/>
              <a:ext cx="22" cy="22"/>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Rectangle 859"/>
            <p:cNvSpPr>
              <a:spLocks noChangeArrowheads="1"/>
            </p:cNvSpPr>
            <p:nvPr/>
          </p:nvSpPr>
          <p:spPr bwMode="auto">
            <a:xfrm>
              <a:off x="1687" y="862"/>
              <a:ext cx="22" cy="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Oval 860"/>
            <p:cNvSpPr>
              <a:spLocks noChangeArrowheads="1"/>
            </p:cNvSpPr>
            <p:nvPr/>
          </p:nvSpPr>
          <p:spPr bwMode="auto">
            <a:xfrm>
              <a:off x="1530" y="853"/>
              <a:ext cx="22" cy="22"/>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Rectangle 861"/>
            <p:cNvSpPr>
              <a:spLocks noChangeArrowheads="1"/>
            </p:cNvSpPr>
            <p:nvPr/>
          </p:nvSpPr>
          <p:spPr bwMode="auto">
            <a:xfrm>
              <a:off x="1530" y="862"/>
              <a:ext cx="22" cy="3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Oval 862"/>
            <p:cNvSpPr>
              <a:spLocks noChangeArrowheads="1"/>
            </p:cNvSpPr>
            <p:nvPr/>
          </p:nvSpPr>
          <p:spPr bwMode="auto">
            <a:xfrm>
              <a:off x="3240" y="853"/>
              <a:ext cx="22" cy="22"/>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Rectangle 863"/>
            <p:cNvSpPr>
              <a:spLocks noChangeArrowheads="1"/>
            </p:cNvSpPr>
            <p:nvPr/>
          </p:nvSpPr>
          <p:spPr bwMode="auto">
            <a:xfrm>
              <a:off x="3240" y="862"/>
              <a:ext cx="22" cy="2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Rectangle 864"/>
            <p:cNvSpPr>
              <a:spLocks noChangeArrowheads="1"/>
            </p:cNvSpPr>
            <p:nvPr/>
          </p:nvSpPr>
          <p:spPr bwMode="auto">
            <a:xfrm>
              <a:off x="3397" y="1031"/>
              <a:ext cx="52" cy="3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Oval 865"/>
            <p:cNvSpPr>
              <a:spLocks noChangeArrowheads="1"/>
            </p:cNvSpPr>
            <p:nvPr/>
          </p:nvSpPr>
          <p:spPr bwMode="auto">
            <a:xfrm>
              <a:off x="3432" y="1031"/>
              <a:ext cx="35" cy="31"/>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Rectangle 866"/>
            <p:cNvSpPr>
              <a:spLocks noChangeArrowheads="1"/>
            </p:cNvSpPr>
            <p:nvPr/>
          </p:nvSpPr>
          <p:spPr bwMode="auto">
            <a:xfrm>
              <a:off x="1343" y="1031"/>
              <a:ext cx="57" cy="3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Oval 867"/>
            <p:cNvSpPr>
              <a:spLocks noChangeArrowheads="1"/>
            </p:cNvSpPr>
            <p:nvPr/>
          </p:nvSpPr>
          <p:spPr bwMode="auto">
            <a:xfrm>
              <a:off x="1326" y="1031"/>
              <a:ext cx="34" cy="31"/>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Rectangle 868"/>
            <p:cNvSpPr>
              <a:spLocks noChangeArrowheads="1"/>
            </p:cNvSpPr>
            <p:nvPr/>
          </p:nvSpPr>
          <p:spPr bwMode="auto">
            <a:xfrm>
              <a:off x="3236" y="1040"/>
              <a:ext cx="104" cy="35"/>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Oval 869"/>
            <p:cNvSpPr>
              <a:spLocks noChangeArrowheads="1"/>
            </p:cNvSpPr>
            <p:nvPr/>
          </p:nvSpPr>
          <p:spPr bwMode="auto">
            <a:xfrm>
              <a:off x="3258" y="1345"/>
              <a:ext cx="56" cy="56"/>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Rectangle 870"/>
            <p:cNvSpPr>
              <a:spLocks noChangeArrowheads="1"/>
            </p:cNvSpPr>
            <p:nvPr/>
          </p:nvSpPr>
          <p:spPr bwMode="auto">
            <a:xfrm>
              <a:off x="3258" y="1075"/>
              <a:ext cx="8" cy="30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Rectangle 871"/>
            <p:cNvSpPr>
              <a:spLocks noChangeArrowheads="1"/>
            </p:cNvSpPr>
            <p:nvPr/>
          </p:nvSpPr>
          <p:spPr bwMode="auto">
            <a:xfrm>
              <a:off x="3306" y="1075"/>
              <a:ext cx="8" cy="30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Rectangle 872"/>
            <p:cNvSpPr>
              <a:spLocks noChangeArrowheads="1"/>
            </p:cNvSpPr>
            <p:nvPr/>
          </p:nvSpPr>
          <p:spPr bwMode="auto">
            <a:xfrm>
              <a:off x="3284" y="1388"/>
              <a:ext cx="8" cy="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873"/>
            <p:cNvSpPr>
              <a:spLocks/>
            </p:cNvSpPr>
            <p:nvPr/>
          </p:nvSpPr>
          <p:spPr bwMode="auto">
            <a:xfrm>
              <a:off x="3266" y="1462"/>
              <a:ext cx="44" cy="70"/>
            </a:xfrm>
            <a:custGeom>
              <a:avLst/>
              <a:gdLst>
                <a:gd name="T0" fmla="*/ 5 w 10"/>
                <a:gd name="T1" fmla="*/ 16 h 16"/>
                <a:gd name="T2" fmla="*/ 4 w 10"/>
                <a:gd name="T3" fmla="*/ 16 h 16"/>
                <a:gd name="T4" fmla="*/ 0 w 10"/>
                <a:gd name="T5" fmla="*/ 12 h 16"/>
                <a:gd name="T6" fmla="*/ 1 w 10"/>
                <a:gd name="T7" fmla="*/ 11 h 16"/>
                <a:gd name="T8" fmla="*/ 2 w 10"/>
                <a:gd name="T9" fmla="*/ 11 h 16"/>
                <a:gd name="T10" fmla="*/ 4 w 10"/>
                <a:gd name="T11" fmla="*/ 14 h 16"/>
                <a:gd name="T12" fmla="*/ 7 w 10"/>
                <a:gd name="T13" fmla="*/ 12 h 16"/>
                <a:gd name="T14" fmla="*/ 6 w 10"/>
                <a:gd name="T15" fmla="*/ 8 h 16"/>
                <a:gd name="T16" fmla="*/ 4 w 10"/>
                <a:gd name="T17" fmla="*/ 4 h 16"/>
                <a:gd name="T18" fmla="*/ 4 w 10"/>
                <a:gd name="T19" fmla="*/ 1 h 16"/>
                <a:gd name="T20" fmla="*/ 5 w 10"/>
                <a:gd name="T21" fmla="*/ 0 h 16"/>
                <a:gd name="T22" fmla="*/ 6 w 10"/>
                <a:gd name="T23" fmla="*/ 1 h 16"/>
                <a:gd name="T24" fmla="*/ 6 w 10"/>
                <a:gd name="T25" fmla="*/ 4 h 16"/>
                <a:gd name="T26" fmla="*/ 7 w 10"/>
                <a:gd name="T27" fmla="*/ 6 h 16"/>
                <a:gd name="T28" fmla="*/ 9 w 10"/>
                <a:gd name="T29" fmla="*/ 13 h 16"/>
                <a:gd name="T30" fmla="*/ 5 w 10"/>
                <a:gd name="T3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 h="16">
                  <a:moveTo>
                    <a:pt x="5" y="16"/>
                  </a:moveTo>
                  <a:cubicBezTo>
                    <a:pt x="4" y="16"/>
                    <a:pt x="4" y="16"/>
                    <a:pt x="4" y="16"/>
                  </a:cubicBezTo>
                  <a:cubicBezTo>
                    <a:pt x="2" y="16"/>
                    <a:pt x="0" y="14"/>
                    <a:pt x="0" y="12"/>
                  </a:cubicBezTo>
                  <a:cubicBezTo>
                    <a:pt x="0" y="11"/>
                    <a:pt x="0" y="11"/>
                    <a:pt x="1" y="11"/>
                  </a:cubicBezTo>
                  <a:cubicBezTo>
                    <a:pt x="1" y="11"/>
                    <a:pt x="2" y="11"/>
                    <a:pt x="2" y="11"/>
                  </a:cubicBezTo>
                  <a:cubicBezTo>
                    <a:pt x="2" y="13"/>
                    <a:pt x="4" y="14"/>
                    <a:pt x="4" y="14"/>
                  </a:cubicBezTo>
                  <a:cubicBezTo>
                    <a:pt x="6" y="14"/>
                    <a:pt x="7" y="13"/>
                    <a:pt x="7" y="12"/>
                  </a:cubicBezTo>
                  <a:cubicBezTo>
                    <a:pt x="8" y="10"/>
                    <a:pt x="7" y="9"/>
                    <a:pt x="6" y="8"/>
                  </a:cubicBezTo>
                  <a:cubicBezTo>
                    <a:pt x="5" y="7"/>
                    <a:pt x="4" y="6"/>
                    <a:pt x="4" y="4"/>
                  </a:cubicBezTo>
                  <a:cubicBezTo>
                    <a:pt x="4" y="1"/>
                    <a:pt x="4" y="1"/>
                    <a:pt x="4" y="1"/>
                  </a:cubicBezTo>
                  <a:cubicBezTo>
                    <a:pt x="4" y="0"/>
                    <a:pt x="4" y="0"/>
                    <a:pt x="5" y="0"/>
                  </a:cubicBezTo>
                  <a:cubicBezTo>
                    <a:pt x="5" y="0"/>
                    <a:pt x="6" y="0"/>
                    <a:pt x="6" y="1"/>
                  </a:cubicBezTo>
                  <a:cubicBezTo>
                    <a:pt x="6" y="4"/>
                    <a:pt x="6" y="4"/>
                    <a:pt x="6" y="4"/>
                  </a:cubicBezTo>
                  <a:cubicBezTo>
                    <a:pt x="6" y="5"/>
                    <a:pt x="6" y="5"/>
                    <a:pt x="7" y="6"/>
                  </a:cubicBezTo>
                  <a:cubicBezTo>
                    <a:pt x="9" y="8"/>
                    <a:pt x="10" y="10"/>
                    <a:pt x="9" y="13"/>
                  </a:cubicBezTo>
                  <a:cubicBezTo>
                    <a:pt x="9" y="15"/>
                    <a:pt x="7" y="16"/>
                    <a:pt x="5" y="16"/>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Oval 874"/>
            <p:cNvSpPr>
              <a:spLocks noChangeArrowheads="1"/>
            </p:cNvSpPr>
            <p:nvPr/>
          </p:nvSpPr>
          <p:spPr bwMode="auto">
            <a:xfrm>
              <a:off x="3266" y="1427"/>
              <a:ext cx="40" cy="39"/>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875"/>
            <p:cNvSpPr>
              <a:spLocks/>
            </p:cNvSpPr>
            <p:nvPr/>
          </p:nvSpPr>
          <p:spPr bwMode="auto">
            <a:xfrm>
              <a:off x="1004" y="1044"/>
              <a:ext cx="313" cy="44"/>
            </a:xfrm>
            <a:custGeom>
              <a:avLst/>
              <a:gdLst>
                <a:gd name="T0" fmla="*/ 0 w 313"/>
                <a:gd name="T1" fmla="*/ 0 h 44"/>
                <a:gd name="T2" fmla="*/ 296 w 313"/>
                <a:gd name="T3" fmla="*/ 0 h 44"/>
                <a:gd name="T4" fmla="*/ 313 w 313"/>
                <a:gd name="T5" fmla="*/ 44 h 44"/>
                <a:gd name="T6" fmla="*/ 0 w 313"/>
                <a:gd name="T7" fmla="*/ 44 h 44"/>
                <a:gd name="T8" fmla="*/ 0 w 313"/>
                <a:gd name="T9" fmla="*/ 0 h 44"/>
              </a:gdLst>
              <a:ahLst/>
              <a:cxnLst>
                <a:cxn ang="0">
                  <a:pos x="T0" y="T1"/>
                </a:cxn>
                <a:cxn ang="0">
                  <a:pos x="T2" y="T3"/>
                </a:cxn>
                <a:cxn ang="0">
                  <a:pos x="T4" y="T5"/>
                </a:cxn>
                <a:cxn ang="0">
                  <a:pos x="T6" y="T7"/>
                </a:cxn>
                <a:cxn ang="0">
                  <a:pos x="T8" y="T9"/>
                </a:cxn>
              </a:cxnLst>
              <a:rect l="0" t="0" r="r" b="b"/>
              <a:pathLst>
                <a:path w="313" h="44">
                  <a:moveTo>
                    <a:pt x="0" y="0"/>
                  </a:moveTo>
                  <a:lnTo>
                    <a:pt x="296" y="0"/>
                  </a:lnTo>
                  <a:lnTo>
                    <a:pt x="313" y="44"/>
                  </a:lnTo>
                  <a:lnTo>
                    <a:pt x="0" y="44"/>
                  </a:ln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Rectangle 876"/>
            <p:cNvSpPr>
              <a:spLocks noChangeArrowheads="1"/>
            </p:cNvSpPr>
            <p:nvPr/>
          </p:nvSpPr>
          <p:spPr bwMode="auto">
            <a:xfrm>
              <a:off x="890" y="1336"/>
              <a:ext cx="457" cy="35"/>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877"/>
            <p:cNvSpPr>
              <a:spLocks/>
            </p:cNvSpPr>
            <p:nvPr/>
          </p:nvSpPr>
          <p:spPr bwMode="auto">
            <a:xfrm>
              <a:off x="921" y="1088"/>
              <a:ext cx="96" cy="257"/>
            </a:xfrm>
            <a:custGeom>
              <a:avLst/>
              <a:gdLst>
                <a:gd name="T0" fmla="*/ 83 w 96"/>
                <a:gd name="T1" fmla="*/ 0 h 257"/>
                <a:gd name="T2" fmla="*/ 0 w 96"/>
                <a:gd name="T3" fmla="*/ 74 h 257"/>
                <a:gd name="T4" fmla="*/ 0 w 96"/>
                <a:gd name="T5" fmla="*/ 257 h 257"/>
                <a:gd name="T6" fmla="*/ 96 w 96"/>
                <a:gd name="T7" fmla="*/ 257 h 257"/>
                <a:gd name="T8" fmla="*/ 83 w 96"/>
                <a:gd name="T9" fmla="*/ 0 h 257"/>
              </a:gdLst>
              <a:ahLst/>
              <a:cxnLst>
                <a:cxn ang="0">
                  <a:pos x="T0" y="T1"/>
                </a:cxn>
                <a:cxn ang="0">
                  <a:pos x="T2" y="T3"/>
                </a:cxn>
                <a:cxn ang="0">
                  <a:pos x="T4" y="T5"/>
                </a:cxn>
                <a:cxn ang="0">
                  <a:pos x="T6" y="T7"/>
                </a:cxn>
                <a:cxn ang="0">
                  <a:pos x="T8" y="T9"/>
                </a:cxn>
              </a:cxnLst>
              <a:rect l="0" t="0" r="r" b="b"/>
              <a:pathLst>
                <a:path w="96" h="257">
                  <a:moveTo>
                    <a:pt x="83" y="0"/>
                  </a:moveTo>
                  <a:lnTo>
                    <a:pt x="0" y="74"/>
                  </a:lnTo>
                  <a:lnTo>
                    <a:pt x="0" y="257"/>
                  </a:lnTo>
                  <a:lnTo>
                    <a:pt x="96" y="257"/>
                  </a:lnTo>
                  <a:lnTo>
                    <a:pt x="83" y="0"/>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878"/>
            <p:cNvSpPr>
              <a:spLocks noEditPoints="1"/>
            </p:cNvSpPr>
            <p:nvPr/>
          </p:nvSpPr>
          <p:spPr bwMode="auto">
            <a:xfrm>
              <a:off x="1004" y="1088"/>
              <a:ext cx="417" cy="283"/>
            </a:xfrm>
            <a:custGeom>
              <a:avLst/>
              <a:gdLst>
                <a:gd name="T0" fmla="*/ 369 w 417"/>
                <a:gd name="T1" fmla="*/ 0 h 283"/>
                <a:gd name="T2" fmla="*/ 0 w 417"/>
                <a:gd name="T3" fmla="*/ 0 h 283"/>
                <a:gd name="T4" fmla="*/ 0 w 417"/>
                <a:gd name="T5" fmla="*/ 283 h 283"/>
                <a:gd name="T6" fmla="*/ 369 w 417"/>
                <a:gd name="T7" fmla="*/ 283 h 283"/>
                <a:gd name="T8" fmla="*/ 417 w 417"/>
                <a:gd name="T9" fmla="*/ 161 h 283"/>
                <a:gd name="T10" fmla="*/ 369 w 417"/>
                <a:gd name="T11" fmla="*/ 0 h 283"/>
                <a:gd name="T12" fmla="*/ 261 w 417"/>
                <a:gd name="T13" fmla="*/ 157 h 283"/>
                <a:gd name="T14" fmla="*/ 200 w 417"/>
                <a:gd name="T15" fmla="*/ 157 h 283"/>
                <a:gd name="T16" fmla="*/ 200 w 417"/>
                <a:gd name="T17" fmla="*/ 22 h 283"/>
                <a:gd name="T18" fmla="*/ 261 w 417"/>
                <a:gd name="T19" fmla="*/ 22 h 283"/>
                <a:gd name="T20" fmla="*/ 261 w 417"/>
                <a:gd name="T21" fmla="*/ 157 h 283"/>
                <a:gd name="T22" fmla="*/ 356 w 417"/>
                <a:gd name="T23" fmla="*/ 235 h 283"/>
                <a:gd name="T24" fmla="*/ 291 w 417"/>
                <a:gd name="T25" fmla="*/ 157 h 283"/>
                <a:gd name="T26" fmla="*/ 291 w 417"/>
                <a:gd name="T27" fmla="*/ 22 h 283"/>
                <a:gd name="T28" fmla="*/ 343 w 417"/>
                <a:gd name="T29" fmla="*/ 22 h 283"/>
                <a:gd name="T30" fmla="*/ 383 w 417"/>
                <a:gd name="T31" fmla="*/ 161 h 283"/>
                <a:gd name="T32" fmla="*/ 356 w 417"/>
                <a:gd name="T33" fmla="*/ 235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7" h="283">
                  <a:moveTo>
                    <a:pt x="369" y="0"/>
                  </a:moveTo>
                  <a:lnTo>
                    <a:pt x="0" y="0"/>
                  </a:lnTo>
                  <a:lnTo>
                    <a:pt x="0" y="283"/>
                  </a:lnTo>
                  <a:lnTo>
                    <a:pt x="369" y="283"/>
                  </a:lnTo>
                  <a:lnTo>
                    <a:pt x="417" y="161"/>
                  </a:lnTo>
                  <a:lnTo>
                    <a:pt x="369" y="0"/>
                  </a:lnTo>
                  <a:close/>
                  <a:moveTo>
                    <a:pt x="261" y="157"/>
                  </a:moveTo>
                  <a:lnTo>
                    <a:pt x="200" y="157"/>
                  </a:lnTo>
                  <a:lnTo>
                    <a:pt x="200" y="22"/>
                  </a:lnTo>
                  <a:lnTo>
                    <a:pt x="261" y="22"/>
                  </a:lnTo>
                  <a:lnTo>
                    <a:pt x="261" y="157"/>
                  </a:lnTo>
                  <a:close/>
                  <a:moveTo>
                    <a:pt x="356" y="235"/>
                  </a:moveTo>
                  <a:lnTo>
                    <a:pt x="291" y="157"/>
                  </a:lnTo>
                  <a:lnTo>
                    <a:pt x="291" y="22"/>
                  </a:lnTo>
                  <a:lnTo>
                    <a:pt x="343" y="22"/>
                  </a:lnTo>
                  <a:lnTo>
                    <a:pt x="383" y="161"/>
                  </a:lnTo>
                  <a:lnTo>
                    <a:pt x="356" y="235"/>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879"/>
            <p:cNvSpPr>
              <a:spLocks/>
            </p:cNvSpPr>
            <p:nvPr/>
          </p:nvSpPr>
          <p:spPr bwMode="auto">
            <a:xfrm>
              <a:off x="1021" y="244"/>
              <a:ext cx="83" cy="809"/>
            </a:xfrm>
            <a:custGeom>
              <a:avLst/>
              <a:gdLst>
                <a:gd name="T0" fmla="*/ 17 w 83"/>
                <a:gd name="T1" fmla="*/ 809 h 809"/>
                <a:gd name="T2" fmla="*/ 0 w 83"/>
                <a:gd name="T3" fmla="*/ 805 h 809"/>
                <a:gd name="T4" fmla="*/ 65 w 83"/>
                <a:gd name="T5" fmla="*/ 0 h 809"/>
                <a:gd name="T6" fmla="*/ 83 w 83"/>
                <a:gd name="T7" fmla="*/ 0 h 809"/>
                <a:gd name="T8" fmla="*/ 17 w 83"/>
                <a:gd name="T9" fmla="*/ 809 h 809"/>
              </a:gdLst>
              <a:ahLst/>
              <a:cxnLst>
                <a:cxn ang="0">
                  <a:pos x="T0" y="T1"/>
                </a:cxn>
                <a:cxn ang="0">
                  <a:pos x="T2" y="T3"/>
                </a:cxn>
                <a:cxn ang="0">
                  <a:pos x="T4" y="T5"/>
                </a:cxn>
                <a:cxn ang="0">
                  <a:pos x="T6" y="T7"/>
                </a:cxn>
                <a:cxn ang="0">
                  <a:pos x="T8" y="T9"/>
                </a:cxn>
              </a:cxnLst>
              <a:rect l="0" t="0" r="r" b="b"/>
              <a:pathLst>
                <a:path w="83" h="809">
                  <a:moveTo>
                    <a:pt x="17" y="809"/>
                  </a:moveTo>
                  <a:lnTo>
                    <a:pt x="0" y="805"/>
                  </a:lnTo>
                  <a:lnTo>
                    <a:pt x="65" y="0"/>
                  </a:lnTo>
                  <a:lnTo>
                    <a:pt x="83" y="0"/>
                  </a:lnTo>
                  <a:lnTo>
                    <a:pt x="17" y="80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880"/>
            <p:cNvSpPr>
              <a:spLocks/>
            </p:cNvSpPr>
            <p:nvPr/>
          </p:nvSpPr>
          <p:spPr bwMode="auto">
            <a:xfrm>
              <a:off x="1051" y="244"/>
              <a:ext cx="83" cy="809"/>
            </a:xfrm>
            <a:custGeom>
              <a:avLst/>
              <a:gdLst>
                <a:gd name="T0" fmla="*/ 18 w 83"/>
                <a:gd name="T1" fmla="*/ 809 h 809"/>
                <a:gd name="T2" fmla="*/ 0 w 83"/>
                <a:gd name="T3" fmla="*/ 805 h 809"/>
                <a:gd name="T4" fmla="*/ 66 w 83"/>
                <a:gd name="T5" fmla="*/ 0 h 809"/>
                <a:gd name="T6" fmla="*/ 83 w 83"/>
                <a:gd name="T7" fmla="*/ 0 h 809"/>
                <a:gd name="T8" fmla="*/ 18 w 83"/>
                <a:gd name="T9" fmla="*/ 809 h 809"/>
              </a:gdLst>
              <a:ahLst/>
              <a:cxnLst>
                <a:cxn ang="0">
                  <a:pos x="T0" y="T1"/>
                </a:cxn>
                <a:cxn ang="0">
                  <a:pos x="T2" y="T3"/>
                </a:cxn>
                <a:cxn ang="0">
                  <a:pos x="T4" y="T5"/>
                </a:cxn>
                <a:cxn ang="0">
                  <a:pos x="T6" y="T7"/>
                </a:cxn>
                <a:cxn ang="0">
                  <a:pos x="T8" y="T9"/>
                </a:cxn>
              </a:cxnLst>
              <a:rect l="0" t="0" r="r" b="b"/>
              <a:pathLst>
                <a:path w="83" h="809">
                  <a:moveTo>
                    <a:pt x="18" y="809"/>
                  </a:moveTo>
                  <a:lnTo>
                    <a:pt x="0" y="805"/>
                  </a:lnTo>
                  <a:lnTo>
                    <a:pt x="66" y="0"/>
                  </a:lnTo>
                  <a:lnTo>
                    <a:pt x="83" y="0"/>
                  </a:lnTo>
                  <a:lnTo>
                    <a:pt x="18" y="80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881"/>
            <p:cNvSpPr>
              <a:spLocks/>
            </p:cNvSpPr>
            <p:nvPr/>
          </p:nvSpPr>
          <p:spPr bwMode="auto">
            <a:xfrm>
              <a:off x="1204" y="244"/>
              <a:ext cx="82" cy="809"/>
            </a:xfrm>
            <a:custGeom>
              <a:avLst/>
              <a:gdLst>
                <a:gd name="T0" fmla="*/ 65 w 82"/>
                <a:gd name="T1" fmla="*/ 809 h 809"/>
                <a:gd name="T2" fmla="*/ 0 w 82"/>
                <a:gd name="T3" fmla="*/ 0 h 809"/>
                <a:gd name="T4" fmla="*/ 17 w 82"/>
                <a:gd name="T5" fmla="*/ 0 h 809"/>
                <a:gd name="T6" fmla="*/ 82 w 82"/>
                <a:gd name="T7" fmla="*/ 805 h 809"/>
                <a:gd name="T8" fmla="*/ 65 w 82"/>
                <a:gd name="T9" fmla="*/ 809 h 809"/>
              </a:gdLst>
              <a:ahLst/>
              <a:cxnLst>
                <a:cxn ang="0">
                  <a:pos x="T0" y="T1"/>
                </a:cxn>
                <a:cxn ang="0">
                  <a:pos x="T2" y="T3"/>
                </a:cxn>
                <a:cxn ang="0">
                  <a:pos x="T4" y="T5"/>
                </a:cxn>
                <a:cxn ang="0">
                  <a:pos x="T6" y="T7"/>
                </a:cxn>
                <a:cxn ang="0">
                  <a:pos x="T8" y="T9"/>
                </a:cxn>
              </a:cxnLst>
              <a:rect l="0" t="0" r="r" b="b"/>
              <a:pathLst>
                <a:path w="82" h="809">
                  <a:moveTo>
                    <a:pt x="65" y="809"/>
                  </a:moveTo>
                  <a:lnTo>
                    <a:pt x="0" y="0"/>
                  </a:lnTo>
                  <a:lnTo>
                    <a:pt x="17" y="0"/>
                  </a:lnTo>
                  <a:lnTo>
                    <a:pt x="82" y="805"/>
                  </a:lnTo>
                  <a:lnTo>
                    <a:pt x="65" y="80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882"/>
            <p:cNvSpPr>
              <a:spLocks/>
            </p:cNvSpPr>
            <p:nvPr/>
          </p:nvSpPr>
          <p:spPr bwMode="auto">
            <a:xfrm>
              <a:off x="1173" y="244"/>
              <a:ext cx="83" cy="809"/>
            </a:xfrm>
            <a:custGeom>
              <a:avLst/>
              <a:gdLst>
                <a:gd name="T0" fmla="*/ 66 w 83"/>
                <a:gd name="T1" fmla="*/ 809 h 809"/>
                <a:gd name="T2" fmla="*/ 0 w 83"/>
                <a:gd name="T3" fmla="*/ 0 h 809"/>
                <a:gd name="T4" fmla="*/ 18 w 83"/>
                <a:gd name="T5" fmla="*/ 0 h 809"/>
                <a:gd name="T6" fmla="*/ 83 w 83"/>
                <a:gd name="T7" fmla="*/ 805 h 809"/>
                <a:gd name="T8" fmla="*/ 66 w 83"/>
                <a:gd name="T9" fmla="*/ 809 h 809"/>
              </a:gdLst>
              <a:ahLst/>
              <a:cxnLst>
                <a:cxn ang="0">
                  <a:pos x="T0" y="T1"/>
                </a:cxn>
                <a:cxn ang="0">
                  <a:pos x="T2" y="T3"/>
                </a:cxn>
                <a:cxn ang="0">
                  <a:pos x="T4" y="T5"/>
                </a:cxn>
                <a:cxn ang="0">
                  <a:pos x="T6" y="T7"/>
                </a:cxn>
                <a:cxn ang="0">
                  <a:pos x="T8" y="T9"/>
                </a:cxn>
              </a:cxnLst>
              <a:rect l="0" t="0" r="r" b="b"/>
              <a:pathLst>
                <a:path w="83" h="809">
                  <a:moveTo>
                    <a:pt x="66" y="809"/>
                  </a:moveTo>
                  <a:lnTo>
                    <a:pt x="0" y="0"/>
                  </a:lnTo>
                  <a:lnTo>
                    <a:pt x="18" y="0"/>
                  </a:lnTo>
                  <a:lnTo>
                    <a:pt x="83" y="805"/>
                  </a:lnTo>
                  <a:lnTo>
                    <a:pt x="66" y="80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Rectangle 883"/>
            <p:cNvSpPr>
              <a:spLocks noChangeArrowheads="1"/>
            </p:cNvSpPr>
            <p:nvPr/>
          </p:nvSpPr>
          <p:spPr bwMode="auto">
            <a:xfrm>
              <a:off x="1091" y="244"/>
              <a:ext cx="126" cy="8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Rectangle 884"/>
            <p:cNvSpPr>
              <a:spLocks noChangeArrowheads="1"/>
            </p:cNvSpPr>
            <p:nvPr/>
          </p:nvSpPr>
          <p:spPr bwMode="auto">
            <a:xfrm>
              <a:off x="1108" y="200"/>
              <a:ext cx="96" cy="44"/>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Rectangle 885"/>
            <p:cNvSpPr>
              <a:spLocks noChangeArrowheads="1"/>
            </p:cNvSpPr>
            <p:nvPr/>
          </p:nvSpPr>
          <p:spPr bwMode="auto">
            <a:xfrm>
              <a:off x="1073" y="561"/>
              <a:ext cx="161" cy="1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Rectangle 886"/>
            <p:cNvSpPr>
              <a:spLocks noChangeArrowheads="1"/>
            </p:cNvSpPr>
            <p:nvPr/>
          </p:nvSpPr>
          <p:spPr bwMode="auto">
            <a:xfrm>
              <a:off x="1047" y="805"/>
              <a:ext cx="209" cy="1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887"/>
            <p:cNvSpPr>
              <a:spLocks/>
            </p:cNvSpPr>
            <p:nvPr/>
          </p:nvSpPr>
          <p:spPr bwMode="auto">
            <a:xfrm>
              <a:off x="1091" y="331"/>
              <a:ext cx="148" cy="243"/>
            </a:xfrm>
            <a:custGeom>
              <a:avLst/>
              <a:gdLst>
                <a:gd name="T0" fmla="*/ 139 w 148"/>
                <a:gd name="T1" fmla="*/ 243 h 243"/>
                <a:gd name="T2" fmla="*/ 0 w 148"/>
                <a:gd name="T3" fmla="*/ 4 h 243"/>
                <a:gd name="T4" fmla="*/ 4 w 148"/>
                <a:gd name="T5" fmla="*/ 0 h 243"/>
                <a:gd name="T6" fmla="*/ 148 w 148"/>
                <a:gd name="T7" fmla="*/ 239 h 243"/>
                <a:gd name="T8" fmla="*/ 139 w 148"/>
                <a:gd name="T9" fmla="*/ 243 h 243"/>
              </a:gdLst>
              <a:ahLst/>
              <a:cxnLst>
                <a:cxn ang="0">
                  <a:pos x="T0" y="T1"/>
                </a:cxn>
                <a:cxn ang="0">
                  <a:pos x="T2" y="T3"/>
                </a:cxn>
                <a:cxn ang="0">
                  <a:pos x="T4" y="T5"/>
                </a:cxn>
                <a:cxn ang="0">
                  <a:pos x="T6" y="T7"/>
                </a:cxn>
                <a:cxn ang="0">
                  <a:pos x="T8" y="T9"/>
                </a:cxn>
              </a:cxnLst>
              <a:rect l="0" t="0" r="r" b="b"/>
              <a:pathLst>
                <a:path w="148" h="243">
                  <a:moveTo>
                    <a:pt x="139" y="243"/>
                  </a:moveTo>
                  <a:lnTo>
                    <a:pt x="0" y="4"/>
                  </a:lnTo>
                  <a:lnTo>
                    <a:pt x="4" y="0"/>
                  </a:lnTo>
                  <a:lnTo>
                    <a:pt x="148" y="239"/>
                  </a:lnTo>
                  <a:lnTo>
                    <a:pt x="139" y="243"/>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888"/>
            <p:cNvSpPr>
              <a:spLocks/>
            </p:cNvSpPr>
            <p:nvPr/>
          </p:nvSpPr>
          <p:spPr bwMode="auto">
            <a:xfrm>
              <a:off x="1069" y="331"/>
              <a:ext cx="148" cy="243"/>
            </a:xfrm>
            <a:custGeom>
              <a:avLst/>
              <a:gdLst>
                <a:gd name="T0" fmla="*/ 9 w 148"/>
                <a:gd name="T1" fmla="*/ 243 h 243"/>
                <a:gd name="T2" fmla="*/ 0 w 148"/>
                <a:gd name="T3" fmla="*/ 239 h 243"/>
                <a:gd name="T4" fmla="*/ 143 w 148"/>
                <a:gd name="T5" fmla="*/ 0 h 243"/>
                <a:gd name="T6" fmla="*/ 148 w 148"/>
                <a:gd name="T7" fmla="*/ 4 h 243"/>
                <a:gd name="T8" fmla="*/ 9 w 148"/>
                <a:gd name="T9" fmla="*/ 243 h 243"/>
              </a:gdLst>
              <a:ahLst/>
              <a:cxnLst>
                <a:cxn ang="0">
                  <a:pos x="T0" y="T1"/>
                </a:cxn>
                <a:cxn ang="0">
                  <a:pos x="T2" y="T3"/>
                </a:cxn>
                <a:cxn ang="0">
                  <a:pos x="T4" y="T5"/>
                </a:cxn>
                <a:cxn ang="0">
                  <a:pos x="T6" y="T7"/>
                </a:cxn>
                <a:cxn ang="0">
                  <a:pos x="T8" y="T9"/>
                </a:cxn>
              </a:cxnLst>
              <a:rect l="0" t="0" r="r" b="b"/>
              <a:pathLst>
                <a:path w="148" h="243">
                  <a:moveTo>
                    <a:pt x="9" y="243"/>
                  </a:moveTo>
                  <a:lnTo>
                    <a:pt x="0" y="239"/>
                  </a:lnTo>
                  <a:lnTo>
                    <a:pt x="143" y="0"/>
                  </a:lnTo>
                  <a:lnTo>
                    <a:pt x="148" y="4"/>
                  </a:lnTo>
                  <a:lnTo>
                    <a:pt x="9" y="243"/>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889"/>
            <p:cNvSpPr>
              <a:spLocks/>
            </p:cNvSpPr>
            <p:nvPr/>
          </p:nvSpPr>
          <p:spPr bwMode="auto">
            <a:xfrm>
              <a:off x="1069" y="570"/>
              <a:ext cx="191" cy="244"/>
            </a:xfrm>
            <a:custGeom>
              <a:avLst/>
              <a:gdLst>
                <a:gd name="T0" fmla="*/ 183 w 191"/>
                <a:gd name="T1" fmla="*/ 244 h 244"/>
                <a:gd name="T2" fmla="*/ 0 w 191"/>
                <a:gd name="T3" fmla="*/ 4 h 244"/>
                <a:gd name="T4" fmla="*/ 9 w 191"/>
                <a:gd name="T5" fmla="*/ 0 h 244"/>
                <a:gd name="T6" fmla="*/ 191 w 191"/>
                <a:gd name="T7" fmla="*/ 239 h 244"/>
                <a:gd name="T8" fmla="*/ 183 w 191"/>
                <a:gd name="T9" fmla="*/ 244 h 244"/>
              </a:gdLst>
              <a:ahLst/>
              <a:cxnLst>
                <a:cxn ang="0">
                  <a:pos x="T0" y="T1"/>
                </a:cxn>
                <a:cxn ang="0">
                  <a:pos x="T2" y="T3"/>
                </a:cxn>
                <a:cxn ang="0">
                  <a:pos x="T4" y="T5"/>
                </a:cxn>
                <a:cxn ang="0">
                  <a:pos x="T6" y="T7"/>
                </a:cxn>
                <a:cxn ang="0">
                  <a:pos x="T8" y="T9"/>
                </a:cxn>
              </a:cxnLst>
              <a:rect l="0" t="0" r="r" b="b"/>
              <a:pathLst>
                <a:path w="191" h="244">
                  <a:moveTo>
                    <a:pt x="183" y="244"/>
                  </a:moveTo>
                  <a:lnTo>
                    <a:pt x="0" y="4"/>
                  </a:lnTo>
                  <a:lnTo>
                    <a:pt x="9" y="0"/>
                  </a:lnTo>
                  <a:lnTo>
                    <a:pt x="191" y="239"/>
                  </a:lnTo>
                  <a:lnTo>
                    <a:pt x="183"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890"/>
            <p:cNvSpPr>
              <a:spLocks/>
            </p:cNvSpPr>
            <p:nvPr/>
          </p:nvSpPr>
          <p:spPr bwMode="auto">
            <a:xfrm>
              <a:off x="1047" y="809"/>
              <a:ext cx="235" cy="244"/>
            </a:xfrm>
            <a:custGeom>
              <a:avLst/>
              <a:gdLst>
                <a:gd name="T0" fmla="*/ 226 w 235"/>
                <a:gd name="T1" fmla="*/ 244 h 244"/>
                <a:gd name="T2" fmla="*/ 0 w 235"/>
                <a:gd name="T3" fmla="*/ 9 h 244"/>
                <a:gd name="T4" fmla="*/ 4 w 235"/>
                <a:gd name="T5" fmla="*/ 0 h 244"/>
                <a:gd name="T6" fmla="*/ 235 w 235"/>
                <a:gd name="T7" fmla="*/ 240 h 244"/>
                <a:gd name="T8" fmla="*/ 226 w 235"/>
                <a:gd name="T9" fmla="*/ 244 h 244"/>
              </a:gdLst>
              <a:ahLst/>
              <a:cxnLst>
                <a:cxn ang="0">
                  <a:pos x="T0" y="T1"/>
                </a:cxn>
                <a:cxn ang="0">
                  <a:pos x="T2" y="T3"/>
                </a:cxn>
                <a:cxn ang="0">
                  <a:pos x="T4" y="T5"/>
                </a:cxn>
                <a:cxn ang="0">
                  <a:pos x="T6" y="T7"/>
                </a:cxn>
                <a:cxn ang="0">
                  <a:pos x="T8" y="T9"/>
                </a:cxn>
              </a:cxnLst>
              <a:rect l="0" t="0" r="r" b="b"/>
              <a:pathLst>
                <a:path w="235" h="244">
                  <a:moveTo>
                    <a:pt x="226" y="244"/>
                  </a:moveTo>
                  <a:lnTo>
                    <a:pt x="0" y="9"/>
                  </a:lnTo>
                  <a:lnTo>
                    <a:pt x="4" y="0"/>
                  </a:lnTo>
                  <a:lnTo>
                    <a:pt x="235" y="240"/>
                  </a:lnTo>
                  <a:lnTo>
                    <a:pt x="226"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891"/>
            <p:cNvSpPr>
              <a:spLocks/>
            </p:cNvSpPr>
            <p:nvPr/>
          </p:nvSpPr>
          <p:spPr bwMode="auto">
            <a:xfrm>
              <a:off x="1025" y="809"/>
              <a:ext cx="235" cy="244"/>
            </a:xfrm>
            <a:custGeom>
              <a:avLst/>
              <a:gdLst>
                <a:gd name="T0" fmla="*/ 9 w 235"/>
                <a:gd name="T1" fmla="*/ 244 h 244"/>
                <a:gd name="T2" fmla="*/ 0 w 235"/>
                <a:gd name="T3" fmla="*/ 240 h 244"/>
                <a:gd name="T4" fmla="*/ 227 w 235"/>
                <a:gd name="T5" fmla="*/ 0 h 244"/>
                <a:gd name="T6" fmla="*/ 235 w 235"/>
                <a:gd name="T7" fmla="*/ 5 h 244"/>
                <a:gd name="T8" fmla="*/ 9 w 235"/>
                <a:gd name="T9" fmla="*/ 244 h 244"/>
              </a:gdLst>
              <a:ahLst/>
              <a:cxnLst>
                <a:cxn ang="0">
                  <a:pos x="T0" y="T1"/>
                </a:cxn>
                <a:cxn ang="0">
                  <a:pos x="T2" y="T3"/>
                </a:cxn>
                <a:cxn ang="0">
                  <a:pos x="T4" y="T5"/>
                </a:cxn>
                <a:cxn ang="0">
                  <a:pos x="T6" y="T7"/>
                </a:cxn>
                <a:cxn ang="0">
                  <a:pos x="T8" y="T9"/>
                </a:cxn>
              </a:cxnLst>
              <a:rect l="0" t="0" r="r" b="b"/>
              <a:pathLst>
                <a:path w="235" h="244">
                  <a:moveTo>
                    <a:pt x="9" y="244"/>
                  </a:moveTo>
                  <a:lnTo>
                    <a:pt x="0" y="240"/>
                  </a:lnTo>
                  <a:lnTo>
                    <a:pt x="227" y="0"/>
                  </a:lnTo>
                  <a:lnTo>
                    <a:pt x="235" y="5"/>
                  </a:lnTo>
                  <a:lnTo>
                    <a:pt x="9"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892"/>
            <p:cNvSpPr>
              <a:spLocks/>
            </p:cNvSpPr>
            <p:nvPr/>
          </p:nvSpPr>
          <p:spPr bwMode="auto">
            <a:xfrm>
              <a:off x="1047" y="570"/>
              <a:ext cx="192" cy="244"/>
            </a:xfrm>
            <a:custGeom>
              <a:avLst/>
              <a:gdLst>
                <a:gd name="T0" fmla="*/ 4 w 192"/>
                <a:gd name="T1" fmla="*/ 244 h 244"/>
                <a:gd name="T2" fmla="*/ 0 w 192"/>
                <a:gd name="T3" fmla="*/ 239 h 244"/>
                <a:gd name="T4" fmla="*/ 183 w 192"/>
                <a:gd name="T5" fmla="*/ 0 h 244"/>
                <a:gd name="T6" fmla="*/ 192 w 192"/>
                <a:gd name="T7" fmla="*/ 4 h 244"/>
                <a:gd name="T8" fmla="*/ 4 w 192"/>
                <a:gd name="T9" fmla="*/ 244 h 244"/>
              </a:gdLst>
              <a:ahLst/>
              <a:cxnLst>
                <a:cxn ang="0">
                  <a:pos x="T0" y="T1"/>
                </a:cxn>
                <a:cxn ang="0">
                  <a:pos x="T2" y="T3"/>
                </a:cxn>
                <a:cxn ang="0">
                  <a:pos x="T4" y="T5"/>
                </a:cxn>
                <a:cxn ang="0">
                  <a:pos x="T6" y="T7"/>
                </a:cxn>
                <a:cxn ang="0">
                  <a:pos x="T8" y="T9"/>
                </a:cxn>
              </a:cxnLst>
              <a:rect l="0" t="0" r="r" b="b"/>
              <a:pathLst>
                <a:path w="192" h="244">
                  <a:moveTo>
                    <a:pt x="4" y="244"/>
                  </a:moveTo>
                  <a:lnTo>
                    <a:pt x="0" y="239"/>
                  </a:lnTo>
                  <a:lnTo>
                    <a:pt x="183" y="0"/>
                  </a:lnTo>
                  <a:lnTo>
                    <a:pt x="192" y="4"/>
                  </a:lnTo>
                  <a:lnTo>
                    <a:pt x="4"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Rectangle 893"/>
            <p:cNvSpPr>
              <a:spLocks noChangeArrowheads="1"/>
            </p:cNvSpPr>
            <p:nvPr/>
          </p:nvSpPr>
          <p:spPr bwMode="auto">
            <a:xfrm>
              <a:off x="1121" y="313"/>
              <a:ext cx="9" cy="74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Rectangle 894"/>
            <p:cNvSpPr>
              <a:spLocks noChangeArrowheads="1"/>
            </p:cNvSpPr>
            <p:nvPr/>
          </p:nvSpPr>
          <p:spPr bwMode="auto">
            <a:xfrm>
              <a:off x="1178" y="313"/>
              <a:ext cx="8" cy="74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Oval 895"/>
            <p:cNvSpPr>
              <a:spLocks noChangeArrowheads="1"/>
            </p:cNvSpPr>
            <p:nvPr/>
          </p:nvSpPr>
          <p:spPr bwMode="auto">
            <a:xfrm>
              <a:off x="1117" y="148"/>
              <a:ext cx="74" cy="74"/>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896"/>
            <p:cNvSpPr>
              <a:spLocks noEditPoints="1"/>
            </p:cNvSpPr>
            <p:nvPr/>
          </p:nvSpPr>
          <p:spPr bwMode="auto">
            <a:xfrm>
              <a:off x="1291" y="997"/>
              <a:ext cx="104" cy="100"/>
            </a:xfrm>
            <a:custGeom>
              <a:avLst/>
              <a:gdLst>
                <a:gd name="T0" fmla="*/ 12 w 24"/>
                <a:gd name="T1" fmla="*/ 23 h 23"/>
                <a:gd name="T2" fmla="*/ 0 w 24"/>
                <a:gd name="T3" fmla="*/ 12 h 23"/>
                <a:gd name="T4" fmla="*/ 12 w 24"/>
                <a:gd name="T5" fmla="*/ 0 h 23"/>
                <a:gd name="T6" fmla="*/ 24 w 24"/>
                <a:gd name="T7" fmla="*/ 12 h 23"/>
                <a:gd name="T8" fmla="*/ 12 w 24"/>
                <a:gd name="T9" fmla="*/ 23 h 23"/>
                <a:gd name="T10" fmla="*/ 12 w 24"/>
                <a:gd name="T11" fmla="*/ 4 h 23"/>
                <a:gd name="T12" fmla="*/ 4 w 24"/>
                <a:gd name="T13" fmla="*/ 12 h 23"/>
                <a:gd name="T14" fmla="*/ 12 w 24"/>
                <a:gd name="T15" fmla="*/ 19 h 23"/>
                <a:gd name="T16" fmla="*/ 20 w 24"/>
                <a:gd name="T17" fmla="*/ 12 h 23"/>
                <a:gd name="T18" fmla="*/ 12 w 24"/>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3">
                  <a:moveTo>
                    <a:pt x="12" y="23"/>
                  </a:moveTo>
                  <a:cubicBezTo>
                    <a:pt x="6" y="23"/>
                    <a:pt x="0" y="18"/>
                    <a:pt x="0" y="12"/>
                  </a:cubicBezTo>
                  <a:cubicBezTo>
                    <a:pt x="0" y="5"/>
                    <a:pt x="6" y="0"/>
                    <a:pt x="12" y="0"/>
                  </a:cubicBezTo>
                  <a:cubicBezTo>
                    <a:pt x="19" y="0"/>
                    <a:pt x="24" y="5"/>
                    <a:pt x="24" y="12"/>
                  </a:cubicBezTo>
                  <a:cubicBezTo>
                    <a:pt x="24" y="18"/>
                    <a:pt x="19" y="23"/>
                    <a:pt x="12" y="23"/>
                  </a:cubicBezTo>
                  <a:close/>
                  <a:moveTo>
                    <a:pt x="12" y="4"/>
                  </a:moveTo>
                  <a:cubicBezTo>
                    <a:pt x="8" y="4"/>
                    <a:pt x="4" y="7"/>
                    <a:pt x="4" y="12"/>
                  </a:cubicBezTo>
                  <a:cubicBezTo>
                    <a:pt x="4" y="16"/>
                    <a:pt x="8" y="19"/>
                    <a:pt x="12" y="19"/>
                  </a:cubicBezTo>
                  <a:cubicBezTo>
                    <a:pt x="16" y="19"/>
                    <a:pt x="20" y="16"/>
                    <a:pt x="20" y="12"/>
                  </a:cubicBezTo>
                  <a:cubicBezTo>
                    <a:pt x="20" y="7"/>
                    <a:pt x="16" y="4"/>
                    <a:pt x="12"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897"/>
            <p:cNvSpPr>
              <a:spLocks/>
            </p:cNvSpPr>
            <p:nvPr/>
          </p:nvSpPr>
          <p:spPr bwMode="auto">
            <a:xfrm>
              <a:off x="1186" y="287"/>
              <a:ext cx="362" cy="579"/>
            </a:xfrm>
            <a:custGeom>
              <a:avLst/>
              <a:gdLst>
                <a:gd name="T0" fmla="*/ 353 w 362"/>
                <a:gd name="T1" fmla="*/ 579 h 579"/>
                <a:gd name="T2" fmla="*/ 0 w 362"/>
                <a:gd name="T3" fmla="*/ 5 h 579"/>
                <a:gd name="T4" fmla="*/ 9 w 362"/>
                <a:gd name="T5" fmla="*/ 0 h 579"/>
                <a:gd name="T6" fmla="*/ 362 w 362"/>
                <a:gd name="T7" fmla="*/ 575 h 579"/>
                <a:gd name="T8" fmla="*/ 353 w 362"/>
                <a:gd name="T9" fmla="*/ 579 h 579"/>
              </a:gdLst>
              <a:ahLst/>
              <a:cxnLst>
                <a:cxn ang="0">
                  <a:pos x="T0" y="T1"/>
                </a:cxn>
                <a:cxn ang="0">
                  <a:pos x="T2" y="T3"/>
                </a:cxn>
                <a:cxn ang="0">
                  <a:pos x="T4" y="T5"/>
                </a:cxn>
                <a:cxn ang="0">
                  <a:pos x="T6" y="T7"/>
                </a:cxn>
                <a:cxn ang="0">
                  <a:pos x="T8" y="T9"/>
                </a:cxn>
              </a:cxnLst>
              <a:rect l="0" t="0" r="r" b="b"/>
              <a:pathLst>
                <a:path w="362" h="579">
                  <a:moveTo>
                    <a:pt x="353" y="579"/>
                  </a:moveTo>
                  <a:lnTo>
                    <a:pt x="0" y="5"/>
                  </a:lnTo>
                  <a:lnTo>
                    <a:pt x="9" y="0"/>
                  </a:lnTo>
                  <a:lnTo>
                    <a:pt x="362" y="575"/>
                  </a:lnTo>
                  <a:lnTo>
                    <a:pt x="353" y="57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898"/>
            <p:cNvSpPr>
              <a:spLocks/>
            </p:cNvSpPr>
            <p:nvPr/>
          </p:nvSpPr>
          <p:spPr bwMode="auto">
            <a:xfrm>
              <a:off x="1165" y="144"/>
              <a:ext cx="2088" cy="722"/>
            </a:xfrm>
            <a:custGeom>
              <a:avLst/>
              <a:gdLst>
                <a:gd name="T0" fmla="*/ 2084 w 2088"/>
                <a:gd name="T1" fmla="*/ 722 h 722"/>
                <a:gd name="T2" fmla="*/ 0 w 2088"/>
                <a:gd name="T3" fmla="*/ 8 h 722"/>
                <a:gd name="T4" fmla="*/ 0 w 2088"/>
                <a:gd name="T5" fmla="*/ 0 h 722"/>
                <a:gd name="T6" fmla="*/ 2088 w 2088"/>
                <a:gd name="T7" fmla="*/ 713 h 722"/>
                <a:gd name="T8" fmla="*/ 2084 w 2088"/>
                <a:gd name="T9" fmla="*/ 722 h 722"/>
              </a:gdLst>
              <a:ahLst/>
              <a:cxnLst>
                <a:cxn ang="0">
                  <a:pos x="T0" y="T1"/>
                </a:cxn>
                <a:cxn ang="0">
                  <a:pos x="T2" y="T3"/>
                </a:cxn>
                <a:cxn ang="0">
                  <a:pos x="T4" y="T5"/>
                </a:cxn>
                <a:cxn ang="0">
                  <a:pos x="T6" y="T7"/>
                </a:cxn>
                <a:cxn ang="0">
                  <a:pos x="T8" y="T9"/>
                </a:cxn>
              </a:cxnLst>
              <a:rect l="0" t="0" r="r" b="b"/>
              <a:pathLst>
                <a:path w="2088" h="722">
                  <a:moveTo>
                    <a:pt x="2084" y="722"/>
                  </a:moveTo>
                  <a:lnTo>
                    <a:pt x="0" y="8"/>
                  </a:lnTo>
                  <a:lnTo>
                    <a:pt x="0" y="0"/>
                  </a:lnTo>
                  <a:lnTo>
                    <a:pt x="2088" y="713"/>
                  </a:lnTo>
                  <a:lnTo>
                    <a:pt x="2084" y="72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899"/>
            <p:cNvSpPr>
              <a:spLocks/>
            </p:cNvSpPr>
            <p:nvPr/>
          </p:nvSpPr>
          <p:spPr bwMode="auto">
            <a:xfrm>
              <a:off x="1160" y="148"/>
              <a:ext cx="853" cy="718"/>
            </a:xfrm>
            <a:custGeom>
              <a:avLst/>
              <a:gdLst>
                <a:gd name="T0" fmla="*/ 844 w 853"/>
                <a:gd name="T1" fmla="*/ 718 h 718"/>
                <a:gd name="T2" fmla="*/ 0 w 853"/>
                <a:gd name="T3" fmla="*/ 4 h 718"/>
                <a:gd name="T4" fmla="*/ 9 w 853"/>
                <a:gd name="T5" fmla="*/ 0 h 718"/>
                <a:gd name="T6" fmla="*/ 853 w 853"/>
                <a:gd name="T7" fmla="*/ 714 h 718"/>
                <a:gd name="T8" fmla="*/ 844 w 853"/>
                <a:gd name="T9" fmla="*/ 718 h 718"/>
              </a:gdLst>
              <a:ahLst/>
              <a:cxnLst>
                <a:cxn ang="0">
                  <a:pos x="T0" y="T1"/>
                </a:cxn>
                <a:cxn ang="0">
                  <a:pos x="T2" y="T3"/>
                </a:cxn>
                <a:cxn ang="0">
                  <a:pos x="T4" y="T5"/>
                </a:cxn>
                <a:cxn ang="0">
                  <a:pos x="T6" y="T7"/>
                </a:cxn>
                <a:cxn ang="0">
                  <a:pos x="T8" y="T9"/>
                </a:cxn>
              </a:cxnLst>
              <a:rect l="0" t="0" r="r" b="b"/>
              <a:pathLst>
                <a:path w="853" h="718">
                  <a:moveTo>
                    <a:pt x="844" y="718"/>
                  </a:moveTo>
                  <a:lnTo>
                    <a:pt x="0" y="4"/>
                  </a:lnTo>
                  <a:lnTo>
                    <a:pt x="9" y="0"/>
                  </a:lnTo>
                  <a:lnTo>
                    <a:pt x="853" y="714"/>
                  </a:lnTo>
                  <a:lnTo>
                    <a:pt x="844" y="71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Rectangle 900"/>
            <p:cNvSpPr>
              <a:spLocks noChangeArrowheads="1"/>
            </p:cNvSpPr>
            <p:nvPr/>
          </p:nvSpPr>
          <p:spPr bwMode="auto">
            <a:xfrm>
              <a:off x="351" y="1044"/>
              <a:ext cx="661" cy="44"/>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Rectangle 901"/>
            <p:cNvSpPr>
              <a:spLocks noChangeArrowheads="1"/>
            </p:cNvSpPr>
            <p:nvPr/>
          </p:nvSpPr>
          <p:spPr bwMode="auto">
            <a:xfrm>
              <a:off x="421" y="953"/>
              <a:ext cx="56" cy="2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Rectangle 902"/>
            <p:cNvSpPr>
              <a:spLocks noChangeArrowheads="1"/>
            </p:cNvSpPr>
            <p:nvPr/>
          </p:nvSpPr>
          <p:spPr bwMode="auto">
            <a:xfrm>
              <a:off x="486" y="953"/>
              <a:ext cx="56" cy="2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Rectangle 903"/>
            <p:cNvSpPr>
              <a:spLocks noChangeArrowheads="1"/>
            </p:cNvSpPr>
            <p:nvPr/>
          </p:nvSpPr>
          <p:spPr bwMode="auto">
            <a:xfrm>
              <a:off x="551" y="953"/>
              <a:ext cx="57" cy="2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Rectangle 904"/>
            <p:cNvSpPr>
              <a:spLocks noChangeArrowheads="1"/>
            </p:cNvSpPr>
            <p:nvPr/>
          </p:nvSpPr>
          <p:spPr bwMode="auto">
            <a:xfrm>
              <a:off x="616" y="953"/>
              <a:ext cx="57" cy="2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Rectangle 905"/>
            <p:cNvSpPr>
              <a:spLocks noChangeArrowheads="1"/>
            </p:cNvSpPr>
            <p:nvPr/>
          </p:nvSpPr>
          <p:spPr bwMode="auto">
            <a:xfrm>
              <a:off x="682" y="953"/>
              <a:ext cx="56" cy="2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906"/>
            <p:cNvSpPr>
              <a:spLocks/>
            </p:cNvSpPr>
            <p:nvPr/>
          </p:nvSpPr>
          <p:spPr bwMode="auto">
            <a:xfrm>
              <a:off x="320" y="940"/>
              <a:ext cx="723" cy="70"/>
            </a:xfrm>
            <a:custGeom>
              <a:avLst/>
              <a:gdLst>
                <a:gd name="T0" fmla="*/ 164 w 166"/>
                <a:gd name="T1" fmla="*/ 16 h 16"/>
                <a:gd name="T2" fmla="*/ 9 w 166"/>
                <a:gd name="T3" fmla="*/ 16 h 16"/>
                <a:gd name="T4" fmla="*/ 0 w 166"/>
                <a:gd name="T5" fmla="*/ 8 h 16"/>
                <a:gd name="T6" fmla="*/ 9 w 166"/>
                <a:gd name="T7" fmla="*/ 0 h 16"/>
                <a:gd name="T8" fmla="*/ 166 w 166"/>
                <a:gd name="T9" fmla="*/ 0 h 16"/>
                <a:gd name="T10" fmla="*/ 166 w 166"/>
                <a:gd name="T11" fmla="*/ 2 h 16"/>
                <a:gd name="T12" fmla="*/ 9 w 166"/>
                <a:gd name="T13" fmla="*/ 2 h 16"/>
                <a:gd name="T14" fmla="*/ 2 w 166"/>
                <a:gd name="T15" fmla="*/ 8 h 16"/>
                <a:gd name="T16" fmla="*/ 9 w 166"/>
                <a:gd name="T17" fmla="*/ 14 h 16"/>
                <a:gd name="T18" fmla="*/ 164 w 166"/>
                <a:gd name="T19" fmla="*/ 14 h 16"/>
                <a:gd name="T20" fmla="*/ 164 w 166"/>
                <a:gd name="T2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6" h="16">
                  <a:moveTo>
                    <a:pt x="164" y="16"/>
                  </a:moveTo>
                  <a:cubicBezTo>
                    <a:pt x="9" y="16"/>
                    <a:pt x="9" y="16"/>
                    <a:pt x="9" y="16"/>
                  </a:cubicBezTo>
                  <a:cubicBezTo>
                    <a:pt x="3" y="16"/>
                    <a:pt x="0" y="12"/>
                    <a:pt x="0" y="8"/>
                  </a:cubicBezTo>
                  <a:cubicBezTo>
                    <a:pt x="0" y="4"/>
                    <a:pt x="3" y="0"/>
                    <a:pt x="9" y="0"/>
                  </a:cubicBezTo>
                  <a:cubicBezTo>
                    <a:pt x="166" y="0"/>
                    <a:pt x="166" y="0"/>
                    <a:pt x="166" y="0"/>
                  </a:cubicBezTo>
                  <a:cubicBezTo>
                    <a:pt x="166" y="2"/>
                    <a:pt x="166" y="2"/>
                    <a:pt x="166" y="2"/>
                  </a:cubicBezTo>
                  <a:cubicBezTo>
                    <a:pt x="9" y="2"/>
                    <a:pt x="9" y="2"/>
                    <a:pt x="9" y="2"/>
                  </a:cubicBezTo>
                  <a:cubicBezTo>
                    <a:pt x="4" y="2"/>
                    <a:pt x="2" y="5"/>
                    <a:pt x="2" y="8"/>
                  </a:cubicBezTo>
                  <a:cubicBezTo>
                    <a:pt x="2" y="11"/>
                    <a:pt x="4" y="14"/>
                    <a:pt x="9" y="14"/>
                  </a:cubicBezTo>
                  <a:cubicBezTo>
                    <a:pt x="164" y="14"/>
                    <a:pt x="164" y="14"/>
                    <a:pt x="164" y="14"/>
                  </a:cubicBezTo>
                  <a:lnTo>
                    <a:pt x="164" y="16"/>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Rectangle 907"/>
            <p:cNvSpPr>
              <a:spLocks noChangeArrowheads="1"/>
            </p:cNvSpPr>
            <p:nvPr/>
          </p:nvSpPr>
          <p:spPr bwMode="auto">
            <a:xfrm>
              <a:off x="351" y="944"/>
              <a:ext cx="17" cy="10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Rectangle 908"/>
            <p:cNvSpPr>
              <a:spLocks noChangeArrowheads="1"/>
            </p:cNvSpPr>
            <p:nvPr/>
          </p:nvSpPr>
          <p:spPr bwMode="auto">
            <a:xfrm>
              <a:off x="760" y="944"/>
              <a:ext cx="9" cy="10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Rectangle 909"/>
            <p:cNvSpPr>
              <a:spLocks noChangeArrowheads="1"/>
            </p:cNvSpPr>
            <p:nvPr/>
          </p:nvSpPr>
          <p:spPr bwMode="auto">
            <a:xfrm>
              <a:off x="799" y="944"/>
              <a:ext cx="9" cy="10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Rectangle 910"/>
            <p:cNvSpPr>
              <a:spLocks noChangeArrowheads="1"/>
            </p:cNvSpPr>
            <p:nvPr/>
          </p:nvSpPr>
          <p:spPr bwMode="auto">
            <a:xfrm>
              <a:off x="908" y="944"/>
              <a:ext cx="9" cy="10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Rectangle 911"/>
            <p:cNvSpPr>
              <a:spLocks noChangeArrowheads="1"/>
            </p:cNvSpPr>
            <p:nvPr/>
          </p:nvSpPr>
          <p:spPr bwMode="auto">
            <a:xfrm>
              <a:off x="943" y="944"/>
              <a:ext cx="8" cy="10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Oval 912"/>
            <p:cNvSpPr>
              <a:spLocks noChangeArrowheads="1"/>
            </p:cNvSpPr>
            <p:nvPr/>
          </p:nvSpPr>
          <p:spPr bwMode="auto">
            <a:xfrm>
              <a:off x="360" y="1014"/>
              <a:ext cx="52" cy="52"/>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Rectangle 913"/>
            <p:cNvSpPr>
              <a:spLocks noChangeArrowheads="1"/>
            </p:cNvSpPr>
            <p:nvPr/>
          </p:nvSpPr>
          <p:spPr bwMode="auto">
            <a:xfrm>
              <a:off x="1021" y="1371"/>
              <a:ext cx="17" cy="269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Rectangle 914"/>
            <p:cNvSpPr>
              <a:spLocks noChangeArrowheads="1"/>
            </p:cNvSpPr>
            <p:nvPr/>
          </p:nvSpPr>
          <p:spPr bwMode="auto">
            <a:xfrm>
              <a:off x="1269" y="1371"/>
              <a:ext cx="17" cy="269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Rectangle 915"/>
            <p:cNvSpPr>
              <a:spLocks noChangeArrowheads="1"/>
            </p:cNvSpPr>
            <p:nvPr/>
          </p:nvSpPr>
          <p:spPr bwMode="auto">
            <a:xfrm>
              <a:off x="1030" y="1371"/>
              <a:ext cx="248" cy="52"/>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916"/>
            <p:cNvSpPr>
              <a:spLocks/>
            </p:cNvSpPr>
            <p:nvPr/>
          </p:nvSpPr>
          <p:spPr bwMode="auto">
            <a:xfrm>
              <a:off x="1030" y="1414"/>
              <a:ext cx="248" cy="248"/>
            </a:xfrm>
            <a:custGeom>
              <a:avLst/>
              <a:gdLst>
                <a:gd name="T0" fmla="*/ 239 w 248"/>
                <a:gd name="T1" fmla="*/ 248 h 248"/>
                <a:gd name="T2" fmla="*/ 0 w 248"/>
                <a:gd name="T3" fmla="*/ 9 h 248"/>
                <a:gd name="T4" fmla="*/ 8 w 248"/>
                <a:gd name="T5" fmla="*/ 0 h 248"/>
                <a:gd name="T6" fmla="*/ 248 w 248"/>
                <a:gd name="T7" fmla="*/ 244 h 248"/>
                <a:gd name="T8" fmla="*/ 239 w 248"/>
                <a:gd name="T9" fmla="*/ 248 h 248"/>
              </a:gdLst>
              <a:ahLst/>
              <a:cxnLst>
                <a:cxn ang="0">
                  <a:pos x="T0" y="T1"/>
                </a:cxn>
                <a:cxn ang="0">
                  <a:pos x="T2" y="T3"/>
                </a:cxn>
                <a:cxn ang="0">
                  <a:pos x="T4" y="T5"/>
                </a:cxn>
                <a:cxn ang="0">
                  <a:pos x="T6" y="T7"/>
                </a:cxn>
                <a:cxn ang="0">
                  <a:pos x="T8" y="T9"/>
                </a:cxn>
              </a:cxnLst>
              <a:rect l="0" t="0" r="r" b="b"/>
              <a:pathLst>
                <a:path w="248" h="248">
                  <a:moveTo>
                    <a:pt x="239" y="248"/>
                  </a:moveTo>
                  <a:lnTo>
                    <a:pt x="0" y="9"/>
                  </a:lnTo>
                  <a:lnTo>
                    <a:pt x="8" y="0"/>
                  </a:lnTo>
                  <a:lnTo>
                    <a:pt x="248" y="244"/>
                  </a:lnTo>
                  <a:lnTo>
                    <a:pt x="239"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917"/>
            <p:cNvSpPr>
              <a:spLocks/>
            </p:cNvSpPr>
            <p:nvPr/>
          </p:nvSpPr>
          <p:spPr bwMode="auto">
            <a:xfrm>
              <a:off x="1030" y="1414"/>
              <a:ext cx="248" cy="248"/>
            </a:xfrm>
            <a:custGeom>
              <a:avLst/>
              <a:gdLst>
                <a:gd name="T0" fmla="*/ 8 w 248"/>
                <a:gd name="T1" fmla="*/ 248 h 248"/>
                <a:gd name="T2" fmla="*/ 0 w 248"/>
                <a:gd name="T3" fmla="*/ 244 h 248"/>
                <a:gd name="T4" fmla="*/ 239 w 248"/>
                <a:gd name="T5" fmla="*/ 0 h 248"/>
                <a:gd name="T6" fmla="*/ 248 w 248"/>
                <a:gd name="T7" fmla="*/ 9 h 248"/>
                <a:gd name="T8" fmla="*/ 8 w 248"/>
                <a:gd name="T9" fmla="*/ 248 h 248"/>
              </a:gdLst>
              <a:ahLst/>
              <a:cxnLst>
                <a:cxn ang="0">
                  <a:pos x="T0" y="T1"/>
                </a:cxn>
                <a:cxn ang="0">
                  <a:pos x="T2" y="T3"/>
                </a:cxn>
                <a:cxn ang="0">
                  <a:pos x="T4" y="T5"/>
                </a:cxn>
                <a:cxn ang="0">
                  <a:pos x="T6" y="T7"/>
                </a:cxn>
                <a:cxn ang="0">
                  <a:pos x="T8" y="T9"/>
                </a:cxn>
              </a:cxnLst>
              <a:rect l="0" t="0" r="r" b="b"/>
              <a:pathLst>
                <a:path w="248" h="248">
                  <a:moveTo>
                    <a:pt x="8" y="248"/>
                  </a:moveTo>
                  <a:lnTo>
                    <a:pt x="0" y="244"/>
                  </a:lnTo>
                  <a:lnTo>
                    <a:pt x="239" y="0"/>
                  </a:lnTo>
                  <a:lnTo>
                    <a:pt x="248" y="9"/>
                  </a:lnTo>
                  <a:lnTo>
                    <a:pt x="8"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Rectangle 918"/>
            <p:cNvSpPr>
              <a:spLocks noChangeArrowheads="1"/>
            </p:cNvSpPr>
            <p:nvPr/>
          </p:nvSpPr>
          <p:spPr bwMode="auto">
            <a:xfrm>
              <a:off x="1030" y="1649"/>
              <a:ext cx="248" cy="1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919"/>
            <p:cNvSpPr>
              <a:spLocks/>
            </p:cNvSpPr>
            <p:nvPr/>
          </p:nvSpPr>
          <p:spPr bwMode="auto">
            <a:xfrm>
              <a:off x="1030" y="1658"/>
              <a:ext cx="248" cy="244"/>
            </a:xfrm>
            <a:custGeom>
              <a:avLst/>
              <a:gdLst>
                <a:gd name="T0" fmla="*/ 239 w 248"/>
                <a:gd name="T1" fmla="*/ 244 h 244"/>
                <a:gd name="T2" fmla="*/ 0 w 248"/>
                <a:gd name="T3" fmla="*/ 4 h 244"/>
                <a:gd name="T4" fmla="*/ 8 w 248"/>
                <a:gd name="T5" fmla="*/ 0 h 244"/>
                <a:gd name="T6" fmla="*/ 248 w 248"/>
                <a:gd name="T7" fmla="*/ 239 h 244"/>
                <a:gd name="T8" fmla="*/ 239 w 248"/>
                <a:gd name="T9" fmla="*/ 244 h 244"/>
              </a:gdLst>
              <a:ahLst/>
              <a:cxnLst>
                <a:cxn ang="0">
                  <a:pos x="T0" y="T1"/>
                </a:cxn>
                <a:cxn ang="0">
                  <a:pos x="T2" y="T3"/>
                </a:cxn>
                <a:cxn ang="0">
                  <a:pos x="T4" y="T5"/>
                </a:cxn>
                <a:cxn ang="0">
                  <a:pos x="T6" y="T7"/>
                </a:cxn>
                <a:cxn ang="0">
                  <a:pos x="T8" y="T9"/>
                </a:cxn>
              </a:cxnLst>
              <a:rect l="0" t="0" r="r" b="b"/>
              <a:pathLst>
                <a:path w="248" h="244">
                  <a:moveTo>
                    <a:pt x="239" y="244"/>
                  </a:moveTo>
                  <a:lnTo>
                    <a:pt x="0" y="4"/>
                  </a:lnTo>
                  <a:lnTo>
                    <a:pt x="8" y="0"/>
                  </a:lnTo>
                  <a:lnTo>
                    <a:pt x="248" y="239"/>
                  </a:lnTo>
                  <a:lnTo>
                    <a:pt x="239"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920"/>
            <p:cNvSpPr>
              <a:spLocks/>
            </p:cNvSpPr>
            <p:nvPr/>
          </p:nvSpPr>
          <p:spPr bwMode="auto">
            <a:xfrm>
              <a:off x="1030" y="1658"/>
              <a:ext cx="248" cy="244"/>
            </a:xfrm>
            <a:custGeom>
              <a:avLst/>
              <a:gdLst>
                <a:gd name="T0" fmla="*/ 8 w 248"/>
                <a:gd name="T1" fmla="*/ 244 h 244"/>
                <a:gd name="T2" fmla="*/ 0 w 248"/>
                <a:gd name="T3" fmla="*/ 239 h 244"/>
                <a:gd name="T4" fmla="*/ 239 w 248"/>
                <a:gd name="T5" fmla="*/ 0 h 244"/>
                <a:gd name="T6" fmla="*/ 248 w 248"/>
                <a:gd name="T7" fmla="*/ 4 h 244"/>
                <a:gd name="T8" fmla="*/ 8 w 248"/>
                <a:gd name="T9" fmla="*/ 244 h 244"/>
              </a:gdLst>
              <a:ahLst/>
              <a:cxnLst>
                <a:cxn ang="0">
                  <a:pos x="T0" y="T1"/>
                </a:cxn>
                <a:cxn ang="0">
                  <a:pos x="T2" y="T3"/>
                </a:cxn>
                <a:cxn ang="0">
                  <a:pos x="T4" y="T5"/>
                </a:cxn>
                <a:cxn ang="0">
                  <a:pos x="T6" y="T7"/>
                </a:cxn>
                <a:cxn ang="0">
                  <a:pos x="T8" y="T9"/>
                </a:cxn>
              </a:cxnLst>
              <a:rect l="0" t="0" r="r" b="b"/>
              <a:pathLst>
                <a:path w="248" h="244">
                  <a:moveTo>
                    <a:pt x="8" y="244"/>
                  </a:moveTo>
                  <a:lnTo>
                    <a:pt x="0" y="239"/>
                  </a:lnTo>
                  <a:lnTo>
                    <a:pt x="239" y="0"/>
                  </a:lnTo>
                  <a:lnTo>
                    <a:pt x="248" y="4"/>
                  </a:lnTo>
                  <a:lnTo>
                    <a:pt x="8"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Rectangle 921"/>
            <p:cNvSpPr>
              <a:spLocks noChangeArrowheads="1"/>
            </p:cNvSpPr>
            <p:nvPr/>
          </p:nvSpPr>
          <p:spPr bwMode="auto">
            <a:xfrm>
              <a:off x="1030" y="1893"/>
              <a:ext cx="248" cy="1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922"/>
            <p:cNvSpPr>
              <a:spLocks/>
            </p:cNvSpPr>
            <p:nvPr/>
          </p:nvSpPr>
          <p:spPr bwMode="auto">
            <a:xfrm>
              <a:off x="1030" y="1897"/>
              <a:ext cx="248" cy="244"/>
            </a:xfrm>
            <a:custGeom>
              <a:avLst/>
              <a:gdLst>
                <a:gd name="T0" fmla="*/ 239 w 248"/>
                <a:gd name="T1" fmla="*/ 244 h 244"/>
                <a:gd name="T2" fmla="*/ 0 w 248"/>
                <a:gd name="T3" fmla="*/ 5 h 244"/>
                <a:gd name="T4" fmla="*/ 8 w 248"/>
                <a:gd name="T5" fmla="*/ 0 h 244"/>
                <a:gd name="T6" fmla="*/ 248 w 248"/>
                <a:gd name="T7" fmla="*/ 240 h 244"/>
                <a:gd name="T8" fmla="*/ 239 w 248"/>
                <a:gd name="T9" fmla="*/ 244 h 244"/>
              </a:gdLst>
              <a:ahLst/>
              <a:cxnLst>
                <a:cxn ang="0">
                  <a:pos x="T0" y="T1"/>
                </a:cxn>
                <a:cxn ang="0">
                  <a:pos x="T2" y="T3"/>
                </a:cxn>
                <a:cxn ang="0">
                  <a:pos x="T4" y="T5"/>
                </a:cxn>
                <a:cxn ang="0">
                  <a:pos x="T6" y="T7"/>
                </a:cxn>
                <a:cxn ang="0">
                  <a:pos x="T8" y="T9"/>
                </a:cxn>
              </a:cxnLst>
              <a:rect l="0" t="0" r="r" b="b"/>
              <a:pathLst>
                <a:path w="248" h="244">
                  <a:moveTo>
                    <a:pt x="239" y="244"/>
                  </a:moveTo>
                  <a:lnTo>
                    <a:pt x="0" y="5"/>
                  </a:lnTo>
                  <a:lnTo>
                    <a:pt x="8" y="0"/>
                  </a:lnTo>
                  <a:lnTo>
                    <a:pt x="248" y="240"/>
                  </a:lnTo>
                  <a:lnTo>
                    <a:pt x="239"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923"/>
            <p:cNvSpPr>
              <a:spLocks/>
            </p:cNvSpPr>
            <p:nvPr/>
          </p:nvSpPr>
          <p:spPr bwMode="auto">
            <a:xfrm>
              <a:off x="1030" y="1897"/>
              <a:ext cx="248" cy="244"/>
            </a:xfrm>
            <a:custGeom>
              <a:avLst/>
              <a:gdLst>
                <a:gd name="T0" fmla="*/ 8 w 248"/>
                <a:gd name="T1" fmla="*/ 244 h 244"/>
                <a:gd name="T2" fmla="*/ 0 w 248"/>
                <a:gd name="T3" fmla="*/ 240 h 244"/>
                <a:gd name="T4" fmla="*/ 239 w 248"/>
                <a:gd name="T5" fmla="*/ 0 h 244"/>
                <a:gd name="T6" fmla="*/ 248 w 248"/>
                <a:gd name="T7" fmla="*/ 5 h 244"/>
                <a:gd name="T8" fmla="*/ 8 w 248"/>
                <a:gd name="T9" fmla="*/ 244 h 244"/>
              </a:gdLst>
              <a:ahLst/>
              <a:cxnLst>
                <a:cxn ang="0">
                  <a:pos x="T0" y="T1"/>
                </a:cxn>
                <a:cxn ang="0">
                  <a:pos x="T2" y="T3"/>
                </a:cxn>
                <a:cxn ang="0">
                  <a:pos x="T4" y="T5"/>
                </a:cxn>
                <a:cxn ang="0">
                  <a:pos x="T6" y="T7"/>
                </a:cxn>
                <a:cxn ang="0">
                  <a:pos x="T8" y="T9"/>
                </a:cxn>
              </a:cxnLst>
              <a:rect l="0" t="0" r="r" b="b"/>
              <a:pathLst>
                <a:path w="248" h="244">
                  <a:moveTo>
                    <a:pt x="8" y="244"/>
                  </a:moveTo>
                  <a:lnTo>
                    <a:pt x="0" y="240"/>
                  </a:lnTo>
                  <a:lnTo>
                    <a:pt x="239" y="0"/>
                  </a:lnTo>
                  <a:lnTo>
                    <a:pt x="248" y="5"/>
                  </a:lnTo>
                  <a:lnTo>
                    <a:pt x="8"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Rectangle 924"/>
            <p:cNvSpPr>
              <a:spLocks noChangeArrowheads="1"/>
            </p:cNvSpPr>
            <p:nvPr/>
          </p:nvSpPr>
          <p:spPr bwMode="auto">
            <a:xfrm>
              <a:off x="1030" y="2132"/>
              <a:ext cx="248" cy="1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925"/>
            <p:cNvSpPr>
              <a:spLocks/>
            </p:cNvSpPr>
            <p:nvPr/>
          </p:nvSpPr>
          <p:spPr bwMode="auto">
            <a:xfrm>
              <a:off x="1030" y="2137"/>
              <a:ext cx="248" cy="248"/>
            </a:xfrm>
            <a:custGeom>
              <a:avLst/>
              <a:gdLst>
                <a:gd name="T0" fmla="*/ 239 w 248"/>
                <a:gd name="T1" fmla="*/ 248 h 248"/>
                <a:gd name="T2" fmla="*/ 0 w 248"/>
                <a:gd name="T3" fmla="*/ 4 h 248"/>
                <a:gd name="T4" fmla="*/ 8 w 248"/>
                <a:gd name="T5" fmla="*/ 0 h 248"/>
                <a:gd name="T6" fmla="*/ 248 w 248"/>
                <a:gd name="T7" fmla="*/ 239 h 248"/>
                <a:gd name="T8" fmla="*/ 239 w 248"/>
                <a:gd name="T9" fmla="*/ 248 h 248"/>
              </a:gdLst>
              <a:ahLst/>
              <a:cxnLst>
                <a:cxn ang="0">
                  <a:pos x="T0" y="T1"/>
                </a:cxn>
                <a:cxn ang="0">
                  <a:pos x="T2" y="T3"/>
                </a:cxn>
                <a:cxn ang="0">
                  <a:pos x="T4" y="T5"/>
                </a:cxn>
                <a:cxn ang="0">
                  <a:pos x="T6" y="T7"/>
                </a:cxn>
                <a:cxn ang="0">
                  <a:pos x="T8" y="T9"/>
                </a:cxn>
              </a:cxnLst>
              <a:rect l="0" t="0" r="r" b="b"/>
              <a:pathLst>
                <a:path w="248" h="248">
                  <a:moveTo>
                    <a:pt x="239" y="248"/>
                  </a:moveTo>
                  <a:lnTo>
                    <a:pt x="0" y="4"/>
                  </a:lnTo>
                  <a:lnTo>
                    <a:pt x="8" y="0"/>
                  </a:lnTo>
                  <a:lnTo>
                    <a:pt x="248" y="239"/>
                  </a:lnTo>
                  <a:lnTo>
                    <a:pt x="239"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926"/>
            <p:cNvSpPr>
              <a:spLocks/>
            </p:cNvSpPr>
            <p:nvPr/>
          </p:nvSpPr>
          <p:spPr bwMode="auto">
            <a:xfrm>
              <a:off x="1030" y="2137"/>
              <a:ext cx="248" cy="248"/>
            </a:xfrm>
            <a:custGeom>
              <a:avLst/>
              <a:gdLst>
                <a:gd name="T0" fmla="*/ 8 w 248"/>
                <a:gd name="T1" fmla="*/ 248 h 248"/>
                <a:gd name="T2" fmla="*/ 0 w 248"/>
                <a:gd name="T3" fmla="*/ 239 h 248"/>
                <a:gd name="T4" fmla="*/ 239 w 248"/>
                <a:gd name="T5" fmla="*/ 0 h 248"/>
                <a:gd name="T6" fmla="*/ 248 w 248"/>
                <a:gd name="T7" fmla="*/ 4 h 248"/>
                <a:gd name="T8" fmla="*/ 8 w 248"/>
                <a:gd name="T9" fmla="*/ 248 h 248"/>
              </a:gdLst>
              <a:ahLst/>
              <a:cxnLst>
                <a:cxn ang="0">
                  <a:pos x="T0" y="T1"/>
                </a:cxn>
                <a:cxn ang="0">
                  <a:pos x="T2" y="T3"/>
                </a:cxn>
                <a:cxn ang="0">
                  <a:pos x="T4" y="T5"/>
                </a:cxn>
                <a:cxn ang="0">
                  <a:pos x="T6" y="T7"/>
                </a:cxn>
                <a:cxn ang="0">
                  <a:pos x="T8" y="T9"/>
                </a:cxn>
              </a:cxnLst>
              <a:rect l="0" t="0" r="r" b="b"/>
              <a:pathLst>
                <a:path w="248" h="248">
                  <a:moveTo>
                    <a:pt x="8" y="248"/>
                  </a:moveTo>
                  <a:lnTo>
                    <a:pt x="0" y="239"/>
                  </a:lnTo>
                  <a:lnTo>
                    <a:pt x="239" y="0"/>
                  </a:lnTo>
                  <a:lnTo>
                    <a:pt x="248" y="4"/>
                  </a:lnTo>
                  <a:lnTo>
                    <a:pt x="8"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Rectangle 927"/>
            <p:cNvSpPr>
              <a:spLocks noChangeArrowheads="1"/>
            </p:cNvSpPr>
            <p:nvPr/>
          </p:nvSpPr>
          <p:spPr bwMode="auto">
            <a:xfrm>
              <a:off x="1030" y="2372"/>
              <a:ext cx="248" cy="1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928"/>
            <p:cNvSpPr>
              <a:spLocks/>
            </p:cNvSpPr>
            <p:nvPr/>
          </p:nvSpPr>
          <p:spPr bwMode="auto">
            <a:xfrm>
              <a:off x="1030" y="2376"/>
              <a:ext cx="248" cy="248"/>
            </a:xfrm>
            <a:custGeom>
              <a:avLst/>
              <a:gdLst>
                <a:gd name="T0" fmla="*/ 239 w 248"/>
                <a:gd name="T1" fmla="*/ 248 h 248"/>
                <a:gd name="T2" fmla="*/ 0 w 248"/>
                <a:gd name="T3" fmla="*/ 9 h 248"/>
                <a:gd name="T4" fmla="*/ 8 w 248"/>
                <a:gd name="T5" fmla="*/ 0 h 248"/>
                <a:gd name="T6" fmla="*/ 248 w 248"/>
                <a:gd name="T7" fmla="*/ 239 h 248"/>
                <a:gd name="T8" fmla="*/ 239 w 248"/>
                <a:gd name="T9" fmla="*/ 248 h 248"/>
              </a:gdLst>
              <a:ahLst/>
              <a:cxnLst>
                <a:cxn ang="0">
                  <a:pos x="T0" y="T1"/>
                </a:cxn>
                <a:cxn ang="0">
                  <a:pos x="T2" y="T3"/>
                </a:cxn>
                <a:cxn ang="0">
                  <a:pos x="T4" y="T5"/>
                </a:cxn>
                <a:cxn ang="0">
                  <a:pos x="T6" y="T7"/>
                </a:cxn>
                <a:cxn ang="0">
                  <a:pos x="T8" y="T9"/>
                </a:cxn>
              </a:cxnLst>
              <a:rect l="0" t="0" r="r" b="b"/>
              <a:pathLst>
                <a:path w="248" h="248">
                  <a:moveTo>
                    <a:pt x="239" y="248"/>
                  </a:moveTo>
                  <a:lnTo>
                    <a:pt x="0" y="9"/>
                  </a:lnTo>
                  <a:lnTo>
                    <a:pt x="8" y="0"/>
                  </a:lnTo>
                  <a:lnTo>
                    <a:pt x="248" y="239"/>
                  </a:lnTo>
                  <a:lnTo>
                    <a:pt x="239"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929"/>
            <p:cNvSpPr>
              <a:spLocks/>
            </p:cNvSpPr>
            <p:nvPr/>
          </p:nvSpPr>
          <p:spPr bwMode="auto">
            <a:xfrm>
              <a:off x="1030" y="2376"/>
              <a:ext cx="248" cy="248"/>
            </a:xfrm>
            <a:custGeom>
              <a:avLst/>
              <a:gdLst>
                <a:gd name="T0" fmla="*/ 8 w 248"/>
                <a:gd name="T1" fmla="*/ 248 h 248"/>
                <a:gd name="T2" fmla="*/ 0 w 248"/>
                <a:gd name="T3" fmla="*/ 239 h 248"/>
                <a:gd name="T4" fmla="*/ 239 w 248"/>
                <a:gd name="T5" fmla="*/ 0 h 248"/>
                <a:gd name="T6" fmla="*/ 248 w 248"/>
                <a:gd name="T7" fmla="*/ 9 h 248"/>
                <a:gd name="T8" fmla="*/ 8 w 248"/>
                <a:gd name="T9" fmla="*/ 248 h 248"/>
              </a:gdLst>
              <a:ahLst/>
              <a:cxnLst>
                <a:cxn ang="0">
                  <a:pos x="T0" y="T1"/>
                </a:cxn>
                <a:cxn ang="0">
                  <a:pos x="T2" y="T3"/>
                </a:cxn>
                <a:cxn ang="0">
                  <a:pos x="T4" y="T5"/>
                </a:cxn>
                <a:cxn ang="0">
                  <a:pos x="T6" y="T7"/>
                </a:cxn>
                <a:cxn ang="0">
                  <a:pos x="T8" y="T9"/>
                </a:cxn>
              </a:cxnLst>
              <a:rect l="0" t="0" r="r" b="b"/>
              <a:pathLst>
                <a:path w="248" h="248">
                  <a:moveTo>
                    <a:pt x="8" y="248"/>
                  </a:moveTo>
                  <a:lnTo>
                    <a:pt x="0" y="239"/>
                  </a:lnTo>
                  <a:lnTo>
                    <a:pt x="239" y="0"/>
                  </a:lnTo>
                  <a:lnTo>
                    <a:pt x="248" y="9"/>
                  </a:lnTo>
                  <a:lnTo>
                    <a:pt x="8"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Rectangle 930"/>
            <p:cNvSpPr>
              <a:spLocks noChangeArrowheads="1"/>
            </p:cNvSpPr>
            <p:nvPr/>
          </p:nvSpPr>
          <p:spPr bwMode="auto">
            <a:xfrm>
              <a:off x="1030" y="2611"/>
              <a:ext cx="248" cy="1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931"/>
            <p:cNvSpPr>
              <a:spLocks/>
            </p:cNvSpPr>
            <p:nvPr/>
          </p:nvSpPr>
          <p:spPr bwMode="auto">
            <a:xfrm>
              <a:off x="1030" y="2615"/>
              <a:ext cx="248" cy="248"/>
            </a:xfrm>
            <a:custGeom>
              <a:avLst/>
              <a:gdLst>
                <a:gd name="T0" fmla="*/ 239 w 248"/>
                <a:gd name="T1" fmla="*/ 248 h 248"/>
                <a:gd name="T2" fmla="*/ 0 w 248"/>
                <a:gd name="T3" fmla="*/ 9 h 248"/>
                <a:gd name="T4" fmla="*/ 8 w 248"/>
                <a:gd name="T5" fmla="*/ 0 h 248"/>
                <a:gd name="T6" fmla="*/ 248 w 248"/>
                <a:gd name="T7" fmla="*/ 244 h 248"/>
                <a:gd name="T8" fmla="*/ 239 w 248"/>
                <a:gd name="T9" fmla="*/ 248 h 248"/>
              </a:gdLst>
              <a:ahLst/>
              <a:cxnLst>
                <a:cxn ang="0">
                  <a:pos x="T0" y="T1"/>
                </a:cxn>
                <a:cxn ang="0">
                  <a:pos x="T2" y="T3"/>
                </a:cxn>
                <a:cxn ang="0">
                  <a:pos x="T4" y="T5"/>
                </a:cxn>
                <a:cxn ang="0">
                  <a:pos x="T6" y="T7"/>
                </a:cxn>
                <a:cxn ang="0">
                  <a:pos x="T8" y="T9"/>
                </a:cxn>
              </a:cxnLst>
              <a:rect l="0" t="0" r="r" b="b"/>
              <a:pathLst>
                <a:path w="248" h="248">
                  <a:moveTo>
                    <a:pt x="239" y="248"/>
                  </a:moveTo>
                  <a:lnTo>
                    <a:pt x="0" y="9"/>
                  </a:lnTo>
                  <a:lnTo>
                    <a:pt x="8" y="0"/>
                  </a:lnTo>
                  <a:lnTo>
                    <a:pt x="248" y="244"/>
                  </a:lnTo>
                  <a:lnTo>
                    <a:pt x="239"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932"/>
            <p:cNvSpPr>
              <a:spLocks/>
            </p:cNvSpPr>
            <p:nvPr/>
          </p:nvSpPr>
          <p:spPr bwMode="auto">
            <a:xfrm>
              <a:off x="1030" y="2615"/>
              <a:ext cx="248" cy="248"/>
            </a:xfrm>
            <a:custGeom>
              <a:avLst/>
              <a:gdLst>
                <a:gd name="T0" fmla="*/ 8 w 248"/>
                <a:gd name="T1" fmla="*/ 248 h 248"/>
                <a:gd name="T2" fmla="*/ 0 w 248"/>
                <a:gd name="T3" fmla="*/ 244 h 248"/>
                <a:gd name="T4" fmla="*/ 239 w 248"/>
                <a:gd name="T5" fmla="*/ 0 h 248"/>
                <a:gd name="T6" fmla="*/ 248 w 248"/>
                <a:gd name="T7" fmla="*/ 9 h 248"/>
                <a:gd name="T8" fmla="*/ 8 w 248"/>
                <a:gd name="T9" fmla="*/ 248 h 248"/>
              </a:gdLst>
              <a:ahLst/>
              <a:cxnLst>
                <a:cxn ang="0">
                  <a:pos x="T0" y="T1"/>
                </a:cxn>
                <a:cxn ang="0">
                  <a:pos x="T2" y="T3"/>
                </a:cxn>
                <a:cxn ang="0">
                  <a:pos x="T4" y="T5"/>
                </a:cxn>
                <a:cxn ang="0">
                  <a:pos x="T6" y="T7"/>
                </a:cxn>
                <a:cxn ang="0">
                  <a:pos x="T8" y="T9"/>
                </a:cxn>
              </a:cxnLst>
              <a:rect l="0" t="0" r="r" b="b"/>
              <a:pathLst>
                <a:path w="248" h="248">
                  <a:moveTo>
                    <a:pt x="8" y="248"/>
                  </a:moveTo>
                  <a:lnTo>
                    <a:pt x="0" y="244"/>
                  </a:lnTo>
                  <a:lnTo>
                    <a:pt x="239" y="0"/>
                  </a:lnTo>
                  <a:lnTo>
                    <a:pt x="248" y="9"/>
                  </a:lnTo>
                  <a:lnTo>
                    <a:pt x="8"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Rectangle 933"/>
            <p:cNvSpPr>
              <a:spLocks noChangeArrowheads="1"/>
            </p:cNvSpPr>
            <p:nvPr/>
          </p:nvSpPr>
          <p:spPr bwMode="auto">
            <a:xfrm>
              <a:off x="1030" y="2850"/>
              <a:ext cx="248" cy="1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934"/>
            <p:cNvSpPr>
              <a:spLocks/>
            </p:cNvSpPr>
            <p:nvPr/>
          </p:nvSpPr>
          <p:spPr bwMode="auto">
            <a:xfrm>
              <a:off x="1030" y="2859"/>
              <a:ext cx="248" cy="244"/>
            </a:xfrm>
            <a:custGeom>
              <a:avLst/>
              <a:gdLst>
                <a:gd name="T0" fmla="*/ 239 w 248"/>
                <a:gd name="T1" fmla="*/ 244 h 244"/>
                <a:gd name="T2" fmla="*/ 0 w 248"/>
                <a:gd name="T3" fmla="*/ 4 h 244"/>
                <a:gd name="T4" fmla="*/ 8 w 248"/>
                <a:gd name="T5" fmla="*/ 0 h 244"/>
                <a:gd name="T6" fmla="*/ 248 w 248"/>
                <a:gd name="T7" fmla="*/ 239 h 244"/>
                <a:gd name="T8" fmla="*/ 239 w 248"/>
                <a:gd name="T9" fmla="*/ 244 h 244"/>
              </a:gdLst>
              <a:ahLst/>
              <a:cxnLst>
                <a:cxn ang="0">
                  <a:pos x="T0" y="T1"/>
                </a:cxn>
                <a:cxn ang="0">
                  <a:pos x="T2" y="T3"/>
                </a:cxn>
                <a:cxn ang="0">
                  <a:pos x="T4" y="T5"/>
                </a:cxn>
                <a:cxn ang="0">
                  <a:pos x="T6" y="T7"/>
                </a:cxn>
                <a:cxn ang="0">
                  <a:pos x="T8" y="T9"/>
                </a:cxn>
              </a:cxnLst>
              <a:rect l="0" t="0" r="r" b="b"/>
              <a:pathLst>
                <a:path w="248" h="244">
                  <a:moveTo>
                    <a:pt x="239" y="244"/>
                  </a:moveTo>
                  <a:lnTo>
                    <a:pt x="0" y="4"/>
                  </a:lnTo>
                  <a:lnTo>
                    <a:pt x="8" y="0"/>
                  </a:lnTo>
                  <a:lnTo>
                    <a:pt x="248" y="239"/>
                  </a:lnTo>
                  <a:lnTo>
                    <a:pt x="239"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935"/>
            <p:cNvSpPr>
              <a:spLocks/>
            </p:cNvSpPr>
            <p:nvPr/>
          </p:nvSpPr>
          <p:spPr bwMode="auto">
            <a:xfrm>
              <a:off x="1030" y="2859"/>
              <a:ext cx="248" cy="244"/>
            </a:xfrm>
            <a:custGeom>
              <a:avLst/>
              <a:gdLst>
                <a:gd name="T0" fmla="*/ 8 w 248"/>
                <a:gd name="T1" fmla="*/ 244 h 244"/>
                <a:gd name="T2" fmla="*/ 0 w 248"/>
                <a:gd name="T3" fmla="*/ 239 h 244"/>
                <a:gd name="T4" fmla="*/ 239 w 248"/>
                <a:gd name="T5" fmla="*/ 0 h 244"/>
                <a:gd name="T6" fmla="*/ 248 w 248"/>
                <a:gd name="T7" fmla="*/ 4 h 244"/>
                <a:gd name="T8" fmla="*/ 8 w 248"/>
                <a:gd name="T9" fmla="*/ 244 h 244"/>
              </a:gdLst>
              <a:ahLst/>
              <a:cxnLst>
                <a:cxn ang="0">
                  <a:pos x="T0" y="T1"/>
                </a:cxn>
                <a:cxn ang="0">
                  <a:pos x="T2" y="T3"/>
                </a:cxn>
                <a:cxn ang="0">
                  <a:pos x="T4" y="T5"/>
                </a:cxn>
                <a:cxn ang="0">
                  <a:pos x="T6" y="T7"/>
                </a:cxn>
                <a:cxn ang="0">
                  <a:pos x="T8" y="T9"/>
                </a:cxn>
              </a:cxnLst>
              <a:rect l="0" t="0" r="r" b="b"/>
              <a:pathLst>
                <a:path w="248" h="244">
                  <a:moveTo>
                    <a:pt x="8" y="244"/>
                  </a:moveTo>
                  <a:lnTo>
                    <a:pt x="0" y="239"/>
                  </a:lnTo>
                  <a:lnTo>
                    <a:pt x="239" y="0"/>
                  </a:lnTo>
                  <a:lnTo>
                    <a:pt x="248" y="4"/>
                  </a:lnTo>
                  <a:lnTo>
                    <a:pt x="8"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Rectangle 936"/>
            <p:cNvSpPr>
              <a:spLocks noChangeArrowheads="1"/>
            </p:cNvSpPr>
            <p:nvPr/>
          </p:nvSpPr>
          <p:spPr bwMode="auto">
            <a:xfrm>
              <a:off x="1030" y="3090"/>
              <a:ext cx="248" cy="1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937"/>
            <p:cNvSpPr>
              <a:spLocks/>
            </p:cNvSpPr>
            <p:nvPr/>
          </p:nvSpPr>
          <p:spPr bwMode="auto">
            <a:xfrm>
              <a:off x="1030" y="3098"/>
              <a:ext cx="248" cy="244"/>
            </a:xfrm>
            <a:custGeom>
              <a:avLst/>
              <a:gdLst>
                <a:gd name="T0" fmla="*/ 239 w 248"/>
                <a:gd name="T1" fmla="*/ 244 h 244"/>
                <a:gd name="T2" fmla="*/ 0 w 248"/>
                <a:gd name="T3" fmla="*/ 5 h 244"/>
                <a:gd name="T4" fmla="*/ 8 w 248"/>
                <a:gd name="T5" fmla="*/ 0 h 244"/>
                <a:gd name="T6" fmla="*/ 248 w 248"/>
                <a:gd name="T7" fmla="*/ 240 h 244"/>
                <a:gd name="T8" fmla="*/ 239 w 248"/>
                <a:gd name="T9" fmla="*/ 244 h 244"/>
              </a:gdLst>
              <a:ahLst/>
              <a:cxnLst>
                <a:cxn ang="0">
                  <a:pos x="T0" y="T1"/>
                </a:cxn>
                <a:cxn ang="0">
                  <a:pos x="T2" y="T3"/>
                </a:cxn>
                <a:cxn ang="0">
                  <a:pos x="T4" y="T5"/>
                </a:cxn>
                <a:cxn ang="0">
                  <a:pos x="T6" y="T7"/>
                </a:cxn>
                <a:cxn ang="0">
                  <a:pos x="T8" y="T9"/>
                </a:cxn>
              </a:cxnLst>
              <a:rect l="0" t="0" r="r" b="b"/>
              <a:pathLst>
                <a:path w="248" h="244">
                  <a:moveTo>
                    <a:pt x="239" y="244"/>
                  </a:moveTo>
                  <a:lnTo>
                    <a:pt x="0" y="5"/>
                  </a:lnTo>
                  <a:lnTo>
                    <a:pt x="8" y="0"/>
                  </a:lnTo>
                  <a:lnTo>
                    <a:pt x="248" y="240"/>
                  </a:lnTo>
                  <a:lnTo>
                    <a:pt x="239"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938"/>
            <p:cNvSpPr>
              <a:spLocks/>
            </p:cNvSpPr>
            <p:nvPr/>
          </p:nvSpPr>
          <p:spPr bwMode="auto">
            <a:xfrm>
              <a:off x="1030" y="3098"/>
              <a:ext cx="248" cy="244"/>
            </a:xfrm>
            <a:custGeom>
              <a:avLst/>
              <a:gdLst>
                <a:gd name="T0" fmla="*/ 8 w 248"/>
                <a:gd name="T1" fmla="*/ 244 h 244"/>
                <a:gd name="T2" fmla="*/ 0 w 248"/>
                <a:gd name="T3" fmla="*/ 240 h 244"/>
                <a:gd name="T4" fmla="*/ 239 w 248"/>
                <a:gd name="T5" fmla="*/ 0 h 244"/>
                <a:gd name="T6" fmla="*/ 248 w 248"/>
                <a:gd name="T7" fmla="*/ 5 h 244"/>
                <a:gd name="T8" fmla="*/ 8 w 248"/>
                <a:gd name="T9" fmla="*/ 244 h 244"/>
              </a:gdLst>
              <a:ahLst/>
              <a:cxnLst>
                <a:cxn ang="0">
                  <a:pos x="T0" y="T1"/>
                </a:cxn>
                <a:cxn ang="0">
                  <a:pos x="T2" y="T3"/>
                </a:cxn>
                <a:cxn ang="0">
                  <a:pos x="T4" y="T5"/>
                </a:cxn>
                <a:cxn ang="0">
                  <a:pos x="T6" y="T7"/>
                </a:cxn>
                <a:cxn ang="0">
                  <a:pos x="T8" y="T9"/>
                </a:cxn>
              </a:cxnLst>
              <a:rect l="0" t="0" r="r" b="b"/>
              <a:pathLst>
                <a:path w="248" h="244">
                  <a:moveTo>
                    <a:pt x="8" y="244"/>
                  </a:moveTo>
                  <a:lnTo>
                    <a:pt x="0" y="240"/>
                  </a:lnTo>
                  <a:lnTo>
                    <a:pt x="239" y="0"/>
                  </a:lnTo>
                  <a:lnTo>
                    <a:pt x="248" y="5"/>
                  </a:lnTo>
                  <a:lnTo>
                    <a:pt x="8"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Rectangle 939"/>
            <p:cNvSpPr>
              <a:spLocks noChangeArrowheads="1"/>
            </p:cNvSpPr>
            <p:nvPr/>
          </p:nvSpPr>
          <p:spPr bwMode="auto">
            <a:xfrm>
              <a:off x="1030" y="3333"/>
              <a:ext cx="248" cy="1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940"/>
            <p:cNvSpPr>
              <a:spLocks/>
            </p:cNvSpPr>
            <p:nvPr/>
          </p:nvSpPr>
          <p:spPr bwMode="auto">
            <a:xfrm>
              <a:off x="1030" y="3338"/>
              <a:ext cx="248" cy="248"/>
            </a:xfrm>
            <a:custGeom>
              <a:avLst/>
              <a:gdLst>
                <a:gd name="T0" fmla="*/ 239 w 248"/>
                <a:gd name="T1" fmla="*/ 248 h 248"/>
                <a:gd name="T2" fmla="*/ 0 w 248"/>
                <a:gd name="T3" fmla="*/ 4 h 248"/>
                <a:gd name="T4" fmla="*/ 8 w 248"/>
                <a:gd name="T5" fmla="*/ 0 h 248"/>
                <a:gd name="T6" fmla="*/ 248 w 248"/>
                <a:gd name="T7" fmla="*/ 239 h 248"/>
                <a:gd name="T8" fmla="*/ 239 w 248"/>
                <a:gd name="T9" fmla="*/ 248 h 248"/>
              </a:gdLst>
              <a:ahLst/>
              <a:cxnLst>
                <a:cxn ang="0">
                  <a:pos x="T0" y="T1"/>
                </a:cxn>
                <a:cxn ang="0">
                  <a:pos x="T2" y="T3"/>
                </a:cxn>
                <a:cxn ang="0">
                  <a:pos x="T4" y="T5"/>
                </a:cxn>
                <a:cxn ang="0">
                  <a:pos x="T6" y="T7"/>
                </a:cxn>
                <a:cxn ang="0">
                  <a:pos x="T8" y="T9"/>
                </a:cxn>
              </a:cxnLst>
              <a:rect l="0" t="0" r="r" b="b"/>
              <a:pathLst>
                <a:path w="248" h="248">
                  <a:moveTo>
                    <a:pt x="239" y="248"/>
                  </a:moveTo>
                  <a:lnTo>
                    <a:pt x="0" y="4"/>
                  </a:lnTo>
                  <a:lnTo>
                    <a:pt x="8" y="0"/>
                  </a:lnTo>
                  <a:lnTo>
                    <a:pt x="248" y="239"/>
                  </a:lnTo>
                  <a:lnTo>
                    <a:pt x="239"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941"/>
            <p:cNvSpPr>
              <a:spLocks/>
            </p:cNvSpPr>
            <p:nvPr/>
          </p:nvSpPr>
          <p:spPr bwMode="auto">
            <a:xfrm>
              <a:off x="1030" y="3338"/>
              <a:ext cx="248" cy="248"/>
            </a:xfrm>
            <a:custGeom>
              <a:avLst/>
              <a:gdLst>
                <a:gd name="T0" fmla="*/ 8 w 248"/>
                <a:gd name="T1" fmla="*/ 248 h 248"/>
                <a:gd name="T2" fmla="*/ 0 w 248"/>
                <a:gd name="T3" fmla="*/ 239 h 248"/>
                <a:gd name="T4" fmla="*/ 239 w 248"/>
                <a:gd name="T5" fmla="*/ 0 h 248"/>
                <a:gd name="T6" fmla="*/ 248 w 248"/>
                <a:gd name="T7" fmla="*/ 4 h 248"/>
                <a:gd name="T8" fmla="*/ 8 w 248"/>
                <a:gd name="T9" fmla="*/ 248 h 248"/>
              </a:gdLst>
              <a:ahLst/>
              <a:cxnLst>
                <a:cxn ang="0">
                  <a:pos x="T0" y="T1"/>
                </a:cxn>
                <a:cxn ang="0">
                  <a:pos x="T2" y="T3"/>
                </a:cxn>
                <a:cxn ang="0">
                  <a:pos x="T4" y="T5"/>
                </a:cxn>
                <a:cxn ang="0">
                  <a:pos x="T6" y="T7"/>
                </a:cxn>
                <a:cxn ang="0">
                  <a:pos x="T8" y="T9"/>
                </a:cxn>
              </a:cxnLst>
              <a:rect l="0" t="0" r="r" b="b"/>
              <a:pathLst>
                <a:path w="248" h="248">
                  <a:moveTo>
                    <a:pt x="8" y="248"/>
                  </a:moveTo>
                  <a:lnTo>
                    <a:pt x="0" y="239"/>
                  </a:lnTo>
                  <a:lnTo>
                    <a:pt x="239" y="0"/>
                  </a:lnTo>
                  <a:lnTo>
                    <a:pt x="248" y="4"/>
                  </a:lnTo>
                  <a:lnTo>
                    <a:pt x="8"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Rectangle 942"/>
            <p:cNvSpPr>
              <a:spLocks noChangeArrowheads="1"/>
            </p:cNvSpPr>
            <p:nvPr/>
          </p:nvSpPr>
          <p:spPr bwMode="auto">
            <a:xfrm>
              <a:off x="1030" y="3573"/>
              <a:ext cx="248" cy="1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943"/>
            <p:cNvSpPr>
              <a:spLocks/>
            </p:cNvSpPr>
            <p:nvPr/>
          </p:nvSpPr>
          <p:spPr bwMode="auto">
            <a:xfrm>
              <a:off x="1030" y="3577"/>
              <a:ext cx="248" cy="248"/>
            </a:xfrm>
            <a:custGeom>
              <a:avLst/>
              <a:gdLst>
                <a:gd name="T0" fmla="*/ 239 w 248"/>
                <a:gd name="T1" fmla="*/ 248 h 248"/>
                <a:gd name="T2" fmla="*/ 0 w 248"/>
                <a:gd name="T3" fmla="*/ 9 h 248"/>
                <a:gd name="T4" fmla="*/ 8 w 248"/>
                <a:gd name="T5" fmla="*/ 0 h 248"/>
                <a:gd name="T6" fmla="*/ 248 w 248"/>
                <a:gd name="T7" fmla="*/ 239 h 248"/>
                <a:gd name="T8" fmla="*/ 239 w 248"/>
                <a:gd name="T9" fmla="*/ 248 h 248"/>
              </a:gdLst>
              <a:ahLst/>
              <a:cxnLst>
                <a:cxn ang="0">
                  <a:pos x="T0" y="T1"/>
                </a:cxn>
                <a:cxn ang="0">
                  <a:pos x="T2" y="T3"/>
                </a:cxn>
                <a:cxn ang="0">
                  <a:pos x="T4" y="T5"/>
                </a:cxn>
                <a:cxn ang="0">
                  <a:pos x="T6" y="T7"/>
                </a:cxn>
                <a:cxn ang="0">
                  <a:pos x="T8" y="T9"/>
                </a:cxn>
              </a:cxnLst>
              <a:rect l="0" t="0" r="r" b="b"/>
              <a:pathLst>
                <a:path w="248" h="248">
                  <a:moveTo>
                    <a:pt x="239" y="248"/>
                  </a:moveTo>
                  <a:lnTo>
                    <a:pt x="0" y="9"/>
                  </a:lnTo>
                  <a:lnTo>
                    <a:pt x="8" y="0"/>
                  </a:lnTo>
                  <a:lnTo>
                    <a:pt x="248" y="239"/>
                  </a:lnTo>
                  <a:lnTo>
                    <a:pt x="239"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944"/>
            <p:cNvSpPr>
              <a:spLocks/>
            </p:cNvSpPr>
            <p:nvPr/>
          </p:nvSpPr>
          <p:spPr bwMode="auto">
            <a:xfrm>
              <a:off x="1030" y="3577"/>
              <a:ext cx="248" cy="248"/>
            </a:xfrm>
            <a:custGeom>
              <a:avLst/>
              <a:gdLst>
                <a:gd name="T0" fmla="*/ 8 w 248"/>
                <a:gd name="T1" fmla="*/ 248 h 248"/>
                <a:gd name="T2" fmla="*/ 0 w 248"/>
                <a:gd name="T3" fmla="*/ 239 h 248"/>
                <a:gd name="T4" fmla="*/ 239 w 248"/>
                <a:gd name="T5" fmla="*/ 0 h 248"/>
                <a:gd name="T6" fmla="*/ 248 w 248"/>
                <a:gd name="T7" fmla="*/ 9 h 248"/>
                <a:gd name="T8" fmla="*/ 8 w 248"/>
                <a:gd name="T9" fmla="*/ 248 h 248"/>
              </a:gdLst>
              <a:ahLst/>
              <a:cxnLst>
                <a:cxn ang="0">
                  <a:pos x="T0" y="T1"/>
                </a:cxn>
                <a:cxn ang="0">
                  <a:pos x="T2" y="T3"/>
                </a:cxn>
                <a:cxn ang="0">
                  <a:pos x="T4" y="T5"/>
                </a:cxn>
                <a:cxn ang="0">
                  <a:pos x="T6" y="T7"/>
                </a:cxn>
                <a:cxn ang="0">
                  <a:pos x="T8" y="T9"/>
                </a:cxn>
              </a:cxnLst>
              <a:rect l="0" t="0" r="r" b="b"/>
              <a:pathLst>
                <a:path w="248" h="248">
                  <a:moveTo>
                    <a:pt x="8" y="248"/>
                  </a:moveTo>
                  <a:lnTo>
                    <a:pt x="0" y="239"/>
                  </a:lnTo>
                  <a:lnTo>
                    <a:pt x="239" y="0"/>
                  </a:lnTo>
                  <a:lnTo>
                    <a:pt x="248" y="9"/>
                  </a:lnTo>
                  <a:lnTo>
                    <a:pt x="8"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Rectangle 945"/>
            <p:cNvSpPr>
              <a:spLocks noChangeArrowheads="1"/>
            </p:cNvSpPr>
            <p:nvPr/>
          </p:nvSpPr>
          <p:spPr bwMode="auto">
            <a:xfrm>
              <a:off x="1030" y="3812"/>
              <a:ext cx="248" cy="1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946"/>
            <p:cNvSpPr>
              <a:spLocks/>
            </p:cNvSpPr>
            <p:nvPr/>
          </p:nvSpPr>
          <p:spPr bwMode="auto">
            <a:xfrm>
              <a:off x="1030" y="3816"/>
              <a:ext cx="248" cy="248"/>
            </a:xfrm>
            <a:custGeom>
              <a:avLst/>
              <a:gdLst>
                <a:gd name="T0" fmla="*/ 239 w 248"/>
                <a:gd name="T1" fmla="*/ 248 h 248"/>
                <a:gd name="T2" fmla="*/ 0 w 248"/>
                <a:gd name="T3" fmla="*/ 9 h 248"/>
                <a:gd name="T4" fmla="*/ 8 w 248"/>
                <a:gd name="T5" fmla="*/ 0 h 248"/>
                <a:gd name="T6" fmla="*/ 248 w 248"/>
                <a:gd name="T7" fmla="*/ 244 h 248"/>
                <a:gd name="T8" fmla="*/ 239 w 248"/>
                <a:gd name="T9" fmla="*/ 248 h 248"/>
              </a:gdLst>
              <a:ahLst/>
              <a:cxnLst>
                <a:cxn ang="0">
                  <a:pos x="T0" y="T1"/>
                </a:cxn>
                <a:cxn ang="0">
                  <a:pos x="T2" y="T3"/>
                </a:cxn>
                <a:cxn ang="0">
                  <a:pos x="T4" y="T5"/>
                </a:cxn>
                <a:cxn ang="0">
                  <a:pos x="T6" y="T7"/>
                </a:cxn>
                <a:cxn ang="0">
                  <a:pos x="T8" y="T9"/>
                </a:cxn>
              </a:cxnLst>
              <a:rect l="0" t="0" r="r" b="b"/>
              <a:pathLst>
                <a:path w="248" h="248">
                  <a:moveTo>
                    <a:pt x="239" y="248"/>
                  </a:moveTo>
                  <a:lnTo>
                    <a:pt x="0" y="9"/>
                  </a:lnTo>
                  <a:lnTo>
                    <a:pt x="8" y="0"/>
                  </a:lnTo>
                  <a:lnTo>
                    <a:pt x="248" y="244"/>
                  </a:lnTo>
                  <a:lnTo>
                    <a:pt x="239"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947"/>
            <p:cNvSpPr>
              <a:spLocks/>
            </p:cNvSpPr>
            <p:nvPr/>
          </p:nvSpPr>
          <p:spPr bwMode="auto">
            <a:xfrm>
              <a:off x="1030" y="3816"/>
              <a:ext cx="248" cy="248"/>
            </a:xfrm>
            <a:custGeom>
              <a:avLst/>
              <a:gdLst>
                <a:gd name="T0" fmla="*/ 8 w 248"/>
                <a:gd name="T1" fmla="*/ 248 h 248"/>
                <a:gd name="T2" fmla="*/ 0 w 248"/>
                <a:gd name="T3" fmla="*/ 244 h 248"/>
                <a:gd name="T4" fmla="*/ 239 w 248"/>
                <a:gd name="T5" fmla="*/ 0 h 248"/>
                <a:gd name="T6" fmla="*/ 248 w 248"/>
                <a:gd name="T7" fmla="*/ 9 h 248"/>
                <a:gd name="T8" fmla="*/ 8 w 248"/>
                <a:gd name="T9" fmla="*/ 248 h 248"/>
              </a:gdLst>
              <a:ahLst/>
              <a:cxnLst>
                <a:cxn ang="0">
                  <a:pos x="T0" y="T1"/>
                </a:cxn>
                <a:cxn ang="0">
                  <a:pos x="T2" y="T3"/>
                </a:cxn>
                <a:cxn ang="0">
                  <a:pos x="T4" y="T5"/>
                </a:cxn>
                <a:cxn ang="0">
                  <a:pos x="T6" y="T7"/>
                </a:cxn>
                <a:cxn ang="0">
                  <a:pos x="T8" y="T9"/>
                </a:cxn>
              </a:cxnLst>
              <a:rect l="0" t="0" r="r" b="b"/>
              <a:pathLst>
                <a:path w="248" h="248">
                  <a:moveTo>
                    <a:pt x="8" y="248"/>
                  </a:moveTo>
                  <a:lnTo>
                    <a:pt x="0" y="244"/>
                  </a:lnTo>
                  <a:lnTo>
                    <a:pt x="239" y="0"/>
                  </a:lnTo>
                  <a:lnTo>
                    <a:pt x="248" y="9"/>
                  </a:lnTo>
                  <a:lnTo>
                    <a:pt x="8"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Rectangle 948"/>
            <p:cNvSpPr>
              <a:spLocks noChangeArrowheads="1"/>
            </p:cNvSpPr>
            <p:nvPr/>
          </p:nvSpPr>
          <p:spPr bwMode="auto">
            <a:xfrm>
              <a:off x="1030" y="4051"/>
              <a:ext cx="248" cy="1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949"/>
            <p:cNvSpPr>
              <a:spLocks noEditPoints="1"/>
            </p:cNvSpPr>
            <p:nvPr/>
          </p:nvSpPr>
          <p:spPr bwMode="auto">
            <a:xfrm>
              <a:off x="934" y="4060"/>
              <a:ext cx="444" cy="100"/>
            </a:xfrm>
            <a:custGeom>
              <a:avLst/>
              <a:gdLst>
                <a:gd name="T0" fmla="*/ 444 w 444"/>
                <a:gd name="T1" fmla="*/ 100 h 100"/>
                <a:gd name="T2" fmla="*/ 0 w 444"/>
                <a:gd name="T3" fmla="*/ 100 h 100"/>
                <a:gd name="T4" fmla="*/ 39 w 444"/>
                <a:gd name="T5" fmla="*/ 0 h 100"/>
                <a:gd name="T6" fmla="*/ 400 w 444"/>
                <a:gd name="T7" fmla="*/ 0 h 100"/>
                <a:gd name="T8" fmla="*/ 444 w 444"/>
                <a:gd name="T9" fmla="*/ 100 h 100"/>
                <a:gd name="T10" fmla="*/ 22 w 444"/>
                <a:gd name="T11" fmla="*/ 83 h 100"/>
                <a:gd name="T12" fmla="*/ 418 w 444"/>
                <a:gd name="T13" fmla="*/ 83 h 100"/>
                <a:gd name="T14" fmla="*/ 387 w 444"/>
                <a:gd name="T15" fmla="*/ 17 h 100"/>
                <a:gd name="T16" fmla="*/ 52 w 444"/>
                <a:gd name="T17" fmla="*/ 17 h 100"/>
                <a:gd name="T18" fmla="*/ 22 w 444"/>
                <a:gd name="T19" fmla="*/ 8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4" h="100">
                  <a:moveTo>
                    <a:pt x="444" y="100"/>
                  </a:moveTo>
                  <a:lnTo>
                    <a:pt x="0" y="100"/>
                  </a:lnTo>
                  <a:lnTo>
                    <a:pt x="39" y="0"/>
                  </a:lnTo>
                  <a:lnTo>
                    <a:pt x="400" y="0"/>
                  </a:lnTo>
                  <a:lnTo>
                    <a:pt x="444" y="100"/>
                  </a:lnTo>
                  <a:close/>
                  <a:moveTo>
                    <a:pt x="22" y="83"/>
                  </a:moveTo>
                  <a:lnTo>
                    <a:pt x="418" y="83"/>
                  </a:lnTo>
                  <a:lnTo>
                    <a:pt x="387" y="17"/>
                  </a:lnTo>
                  <a:lnTo>
                    <a:pt x="52" y="17"/>
                  </a:lnTo>
                  <a:lnTo>
                    <a:pt x="22" y="83"/>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Rectangle 950"/>
            <p:cNvSpPr>
              <a:spLocks noChangeArrowheads="1"/>
            </p:cNvSpPr>
            <p:nvPr/>
          </p:nvSpPr>
          <p:spPr bwMode="auto">
            <a:xfrm>
              <a:off x="795" y="4147"/>
              <a:ext cx="718" cy="22"/>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Rectangle 951"/>
            <p:cNvSpPr>
              <a:spLocks noChangeArrowheads="1"/>
            </p:cNvSpPr>
            <p:nvPr/>
          </p:nvSpPr>
          <p:spPr bwMode="auto">
            <a:xfrm>
              <a:off x="1004" y="4069"/>
              <a:ext cx="52" cy="8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Rectangle 952"/>
            <p:cNvSpPr>
              <a:spLocks noChangeArrowheads="1"/>
            </p:cNvSpPr>
            <p:nvPr/>
          </p:nvSpPr>
          <p:spPr bwMode="auto">
            <a:xfrm>
              <a:off x="795" y="4151"/>
              <a:ext cx="52" cy="53"/>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Rectangle 953"/>
            <p:cNvSpPr>
              <a:spLocks noChangeArrowheads="1"/>
            </p:cNvSpPr>
            <p:nvPr/>
          </p:nvSpPr>
          <p:spPr bwMode="auto">
            <a:xfrm>
              <a:off x="1461" y="4151"/>
              <a:ext cx="52" cy="53"/>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Rectangle 954"/>
            <p:cNvSpPr>
              <a:spLocks noChangeArrowheads="1"/>
            </p:cNvSpPr>
            <p:nvPr/>
          </p:nvSpPr>
          <p:spPr bwMode="auto">
            <a:xfrm>
              <a:off x="1247" y="4069"/>
              <a:ext cx="53" cy="8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Rectangle 955"/>
            <p:cNvSpPr>
              <a:spLocks noChangeArrowheads="1"/>
            </p:cNvSpPr>
            <p:nvPr/>
          </p:nvSpPr>
          <p:spPr bwMode="auto">
            <a:xfrm>
              <a:off x="1030" y="4099"/>
              <a:ext cx="243" cy="1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Rectangle 956"/>
            <p:cNvSpPr>
              <a:spLocks noChangeArrowheads="1"/>
            </p:cNvSpPr>
            <p:nvPr/>
          </p:nvSpPr>
          <p:spPr bwMode="auto">
            <a:xfrm>
              <a:off x="795" y="4199"/>
              <a:ext cx="718"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Rectangle 957"/>
            <p:cNvSpPr>
              <a:spLocks noChangeArrowheads="1"/>
            </p:cNvSpPr>
            <p:nvPr/>
          </p:nvSpPr>
          <p:spPr bwMode="auto">
            <a:xfrm>
              <a:off x="1112" y="1397"/>
              <a:ext cx="9" cy="275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Rectangle 958"/>
            <p:cNvSpPr>
              <a:spLocks noChangeArrowheads="1"/>
            </p:cNvSpPr>
            <p:nvPr/>
          </p:nvSpPr>
          <p:spPr bwMode="auto">
            <a:xfrm>
              <a:off x="1191" y="1397"/>
              <a:ext cx="8" cy="275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Rectangle 959"/>
            <p:cNvSpPr>
              <a:spLocks noChangeArrowheads="1"/>
            </p:cNvSpPr>
            <p:nvPr/>
          </p:nvSpPr>
          <p:spPr bwMode="auto">
            <a:xfrm>
              <a:off x="1051" y="1419"/>
              <a:ext cx="9" cy="722"/>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Rectangle 960"/>
            <p:cNvSpPr>
              <a:spLocks noChangeArrowheads="1"/>
            </p:cNvSpPr>
            <p:nvPr/>
          </p:nvSpPr>
          <p:spPr bwMode="auto">
            <a:xfrm>
              <a:off x="1147" y="1419"/>
              <a:ext cx="9" cy="722"/>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Rectangle 961"/>
            <p:cNvSpPr>
              <a:spLocks noChangeArrowheads="1"/>
            </p:cNvSpPr>
            <p:nvPr/>
          </p:nvSpPr>
          <p:spPr bwMode="auto">
            <a:xfrm>
              <a:off x="1056" y="1449"/>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Rectangle 962"/>
            <p:cNvSpPr>
              <a:spLocks noChangeArrowheads="1"/>
            </p:cNvSpPr>
            <p:nvPr/>
          </p:nvSpPr>
          <p:spPr bwMode="auto">
            <a:xfrm>
              <a:off x="1056" y="2102"/>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Rectangle 963"/>
            <p:cNvSpPr>
              <a:spLocks noChangeArrowheads="1"/>
            </p:cNvSpPr>
            <p:nvPr/>
          </p:nvSpPr>
          <p:spPr bwMode="auto">
            <a:xfrm>
              <a:off x="1056" y="2028"/>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Rectangle 964"/>
            <p:cNvSpPr>
              <a:spLocks noChangeArrowheads="1"/>
            </p:cNvSpPr>
            <p:nvPr/>
          </p:nvSpPr>
          <p:spPr bwMode="auto">
            <a:xfrm>
              <a:off x="1056" y="1958"/>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Rectangle 965"/>
            <p:cNvSpPr>
              <a:spLocks noChangeArrowheads="1"/>
            </p:cNvSpPr>
            <p:nvPr/>
          </p:nvSpPr>
          <p:spPr bwMode="auto">
            <a:xfrm>
              <a:off x="1056" y="1884"/>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Rectangle 966"/>
            <p:cNvSpPr>
              <a:spLocks noChangeArrowheads="1"/>
            </p:cNvSpPr>
            <p:nvPr/>
          </p:nvSpPr>
          <p:spPr bwMode="auto">
            <a:xfrm>
              <a:off x="1056" y="1810"/>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Rectangle 967"/>
            <p:cNvSpPr>
              <a:spLocks noChangeArrowheads="1"/>
            </p:cNvSpPr>
            <p:nvPr/>
          </p:nvSpPr>
          <p:spPr bwMode="auto">
            <a:xfrm>
              <a:off x="1056" y="1741"/>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Rectangle 968"/>
            <p:cNvSpPr>
              <a:spLocks noChangeArrowheads="1"/>
            </p:cNvSpPr>
            <p:nvPr/>
          </p:nvSpPr>
          <p:spPr bwMode="auto">
            <a:xfrm>
              <a:off x="1056" y="1667"/>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Rectangle 969"/>
            <p:cNvSpPr>
              <a:spLocks noChangeArrowheads="1"/>
            </p:cNvSpPr>
            <p:nvPr/>
          </p:nvSpPr>
          <p:spPr bwMode="auto">
            <a:xfrm>
              <a:off x="1056" y="1593"/>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Rectangle 970"/>
            <p:cNvSpPr>
              <a:spLocks noChangeArrowheads="1"/>
            </p:cNvSpPr>
            <p:nvPr/>
          </p:nvSpPr>
          <p:spPr bwMode="auto">
            <a:xfrm>
              <a:off x="1056" y="1523"/>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Rectangle 971"/>
            <p:cNvSpPr>
              <a:spLocks noChangeArrowheads="1"/>
            </p:cNvSpPr>
            <p:nvPr/>
          </p:nvSpPr>
          <p:spPr bwMode="auto">
            <a:xfrm>
              <a:off x="1051" y="2859"/>
              <a:ext cx="9" cy="722"/>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Rectangle 972"/>
            <p:cNvSpPr>
              <a:spLocks noChangeArrowheads="1"/>
            </p:cNvSpPr>
            <p:nvPr/>
          </p:nvSpPr>
          <p:spPr bwMode="auto">
            <a:xfrm>
              <a:off x="1147" y="2859"/>
              <a:ext cx="9" cy="722"/>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Rectangle 973"/>
            <p:cNvSpPr>
              <a:spLocks noChangeArrowheads="1"/>
            </p:cNvSpPr>
            <p:nvPr/>
          </p:nvSpPr>
          <p:spPr bwMode="auto">
            <a:xfrm>
              <a:off x="1056" y="2889"/>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Rectangle 974"/>
            <p:cNvSpPr>
              <a:spLocks noChangeArrowheads="1"/>
            </p:cNvSpPr>
            <p:nvPr/>
          </p:nvSpPr>
          <p:spPr bwMode="auto">
            <a:xfrm>
              <a:off x="1056" y="3542"/>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Rectangle 975"/>
            <p:cNvSpPr>
              <a:spLocks noChangeArrowheads="1"/>
            </p:cNvSpPr>
            <p:nvPr/>
          </p:nvSpPr>
          <p:spPr bwMode="auto">
            <a:xfrm>
              <a:off x="1056" y="3468"/>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Rectangle 976"/>
            <p:cNvSpPr>
              <a:spLocks noChangeArrowheads="1"/>
            </p:cNvSpPr>
            <p:nvPr/>
          </p:nvSpPr>
          <p:spPr bwMode="auto">
            <a:xfrm>
              <a:off x="1056" y="3399"/>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Rectangle 977"/>
            <p:cNvSpPr>
              <a:spLocks noChangeArrowheads="1"/>
            </p:cNvSpPr>
            <p:nvPr/>
          </p:nvSpPr>
          <p:spPr bwMode="auto">
            <a:xfrm>
              <a:off x="1056" y="3325"/>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Rectangle 978"/>
            <p:cNvSpPr>
              <a:spLocks noChangeArrowheads="1"/>
            </p:cNvSpPr>
            <p:nvPr/>
          </p:nvSpPr>
          <p:spPr bwMode="auto">
            <a:xfrm>
              <a:off x="1056" y="3251"/>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Rectangle 979"/>
            <p:cNvSpPr>
              <a:spLocks noChangeArrowheads="1"/>
            </p:cNvSpPr>
            <p:nvPr/>
          </p:nvSpPr>
          <p:spPr bwMode="auto">
            <a:xfrm>
              <a:off x="1056" y="3181"/>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Rectangle 980"/>
            <p:cNvSpPr>
              <a:spLocks noChangeArrowheads="1"/>
            </p:cNvSpPr>
            <p:nvPr/>
          </p:nvSpPr>
          <p:spPr bwMode="auto">
            <a:xfrm>
              <a:off x="1056" y="3107"/>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Rectangle 981"/>
            <p:cNvSpPr>
              <a:spLocks noChangeArrowheads="1"/>
            </p:cNvSpPr>
            <p:nvPr/>
          </p:nvSpPr>
          <p:spPr bwMode="auto">
            <a:xfrm>
              <a:off x="1056" y="3037"/>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Rectangle 982"/>
            <p:cNvSpPr>
              <a:spLocks noChangeArrowheads="1"/>
            </p:cNvSpPr>
            <p:nvPr/>
          </p:nvSpPr>
          <p:spPr bwMode="auto">
            <a:xfrm>
              <a:off x="1056" y="2963"/>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Rectangle 983"/>
            <p:cNvSpPr>
              <a:spLocks noChangeArrowheads="1"/>
            </p:cNvSpPr>
            <p:nvPr/>
          </p:nvSpPr>
          <p:spPr bwMode="auto">
            <a:xfrm>
              <a:off x="1152" y="2141"/>
              <a:ext cx="8" cy="71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Rectangle 984"/>
            <p:cNvSpPr>
              <a:spLocks noChangeArrowheads="1"/>
            </p:cNvSpPr>
            <p:nvPr/>
          </p:nvSpPr>
          <p:spPr bwMode="auto">
            <a:xfrm>
              <a:off x="1247" y="2141"/>
              <a:ext cx="9" cy="71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Rectangle 985"/>
            <p:cNvSpPr>
              <a:spLocks noChangeArrowheads="1"/>
            </p:cNvSpPr>
            <p:nvPr/>
          </p:nvSpPr>
          <p:spPr bwMode="auto">
            <a:xfrm>
              <a:off x="1156" y="2171"/>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Rectangle 986"/>
            <p:cNvSpPr>
              <a:spLocks noChangeArrowheads="1"/>
            </p:cNvSpPr>
            <p:nvPr/>
          </p:nvSpPr>
          <p:spPr bwMode="auto">
            <a:xfrm>
              <a:off x="1156" y="2820"/>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Rectangle 987"/>
            <p:cNvSpPr>
              <a:spLocks noChangeArrowheads="1"/>
            </p:cNvSpPr>
            <p:nvPr/>
          </p:nvSpPr>
          <p:spPr bwMode="auto">
            <a:xfrm>
              <a:off x="1156" y="2750"/>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Rectangle 988"/>
            <p:cNvSpPr>
              <a:spLocks noChangeArrowheads="1"/>
            </p:cNvSpPr>
            <p:nvPr/>
          </p:nvSpPr>
          <p:spPr bwMode="auto">
            <a:xfrm>
              <a:off x="1156" y="2676"/>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Rectangle 989"/>
            <p:cNvSpPr>
              <a:spLocks noChangeArrowheads="1"/>
            </p:cNvSpPr>
            <p:nvPr/>
          </p:nvSpPr>
          <p:spPr bwMode="auto">
            <a:xfrm>
              <a:off x="1156" y="2602"/>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Rectangle 990"/>
            <p:cNvSpPr>
              <a:spLocks noChangeArrowheads="1"/>
            </p:cNvSpPr>
            <p:nvPr/>
          </p:nvSpPr>
          <p:spPr bwMode="auto">
            <a:xfrm>
              <a:off x="1156" y="2533"/>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Rectangle 991"/>
            <p:cNvSpPr>
              <a:spLocks noChangeArrowheads="1"/>
            </p:cNvSpPr>
            <p:nvPr/>
          </p:nvSpPr>
          <p:spPr bwMode="auto">
            <a:xfrm>
              <a:off x="1156" y="2459"/>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Rectangle 992"/>
            <p:cNvSpPr>
              <a:spLocks noChangeArrowheads="1"/>
            </p:cNvSpPr>
            <p:nvPr/>
          </p:nvSpPr>
          <p:spPr bwMode="auto">
            <a:xfrm>
              <a:off x="1156" y="2389"/>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Rectangle 993"/>
            <p:cNvSpPr>
              <a:spLocks noChangeArrowheads="1"/>
            </p:cNvSpPr>
            <p:nvPr/>
          </p:nvSpPr>
          <p:spPr bwMode="auto">
            <a:xfrm>
              <a:off x="1156" y="2315"/>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Rectangle 994"/>
            <p:cNvSpPr>
              <a:spLocks noChangeArrowheads="1"/>
            </p:cNvSpPr>
            <p:nvPr/>
          </p:nvSpPr>
          <p:spPr bwMode="auto">
            <a:xfrm>
              <a:off x="1156" y="2241"/>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Rectangle 995"/>
            <p:cNvSpPr>
              <a:spLocks noChangeArrowheads="1"/>
            </p:cNvSpPr>
            <p:nvPr/>
          </p:nvSpPr>
          <p:spPr bwMode="auto">
            <a:xfrm>
              <a:off x="1152" y="3581"/>
              <a:ext cx="8" cy="56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Rectangle 996"/>
            <p:cNvSpPr>
              <a:spLocks noChangeArrowheads="1"/>
            </p:cNvSpPr>
            <p:nvPr/>
          </p:nvSpPr>
          <p:spPr bwMode="auto">
            <a:xfrm>
              <a:off x="1247" y="3581"/>
              <a:ext cx="9" cy="56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Rectangle 997"/>
            <p:cNvSpPr>
              <a:spLocks noChangeArrowheads="1"/>
            </p:cNvSpPr>
            <p:nvPr/>
          </p:nvSpPr>
          <p:spPr bwMode="auto">
            <a:xfrm>
              <a:off x="1156" y="4108"/>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Rectangle 998"/>
            <p:cNvSpPr>
              <a:spLocks noChangeArrowheads="1"/>
            </p:cNvSpPr>
            <p:nvPr/>
          </p:nvSpPr>
          <p:spPr bwMode="auto">
            <a:xfrm>
              <a:off x="1156" y="4038"/>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Rectangle 999"/>
            <p:cNvSpPr>
              <a:spLocks noChangeArrowheads="1"/>
            </p:cNvSpPr>
            <p:nvPr/>
          </p:nvSpPr>
          <p:spPr bwMode="auto">
            <a:xfrm>
              <a:off x="1156" y="3964"/>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Rectangle 1000"/>
            <p:cNvSpPr>
              <a:spLocks noChangeArrowheads="1"/>
            </p:cNvSpPr>
            <p:nvPr/>
          </p:nvSpPr>
          <p:spPr bwMode="auto">
            <a:xfrm>
              <a:off x="1156" y="3890"/>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Rectangle 1001"/>
            <p:cNvSpPr>
              <a:spLocks noChangeArrowheads="1"/>
            </p:cNvSpPr>
            <p:nvPr/>
          </p:nvSpPr>
          <p:spPr bwMode="auto">
            <a:xfrm>
              <a:off x="1156" y="3821"/>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Rectangle 1002"/>
            <p:cNvSpPr>
              <a:spLocks noChangeArrowheads="1"/>
            </p:cNvSpPr>
            <p:nvPr/>
          </p:nvSpPr>
          <p:spPr bwMode="auto">
            <a:xfrm>
              <a:off x="1156" y="3747"/>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Rectangle 1003"/>
            <p:cNvSpPr>
              <a:spLocks noChangeArrowheads="1"/>
            </p:cNvSpPr>
            <p:nvPr/>
          </p:nvSpPr>
          <p:spPr bwMode="auto">
            <a:xfrm>
              <a:off x="1156" y="3677"/>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Rectangle 1004"/>
            <p:cNvSpPr>
              <a:spLocks noChangeArrowheads="1"/>
            </p:cNvSpPr>
            <p:nvPr/>
          </p:nvSpPr>
          <p:spPr bwMode="auto">
            <a:xfrm>
              <a:off x="1156" y="3603"/>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1005"/>
            <p:cNvSpPr>
              <a:spLocks/>
            </p:cNvSpPr>
            <p:nvPr/>
          </p:nvSpPr>
          <p:spPr bwMode="auto">
            <a:xfrm>
              <a:off x="969" y="2023"/>
              <a:ext cx="378" cy="31"/>
            </a:xfrm>
            <a:custGeom>
              <a:avLst/>
              <a:gdLst>
                <a:gd name="T0" fmla="*/ 374 w 378"/>
                <a:gd name="T1" fmla="*/ 31 h 31"/>
                <a:gd name="T2" fmla="*/ 4 w 378"/>
                <a:gd name="T3" fmla="*/ 31 h 31"/>
                <a:gd name="T4" fmla="*/ 0 w 378"/>
                <a:gd name="T5" fmla="*/ 0 h 31"/>
                <a:gd name="T6" fmla="*/ 378 w 378"/>
                <a:gd name="T7" fmla="*/ 0 h 31"/>
                <a:gd name="T8" fmla="*/ 374 w 378"/>
                <a:gd name="T9" fmla="*/ 31 h 31"/>
              </a:gdLst>
              <a:ahLst/>
              <a:cxnLst>
                <a:cxn ang="0">
                  <a:pos x="T0" y="T1"/>
                </a:cxn>
                <a:cxn ang="0">
                  <a:pos x="T2" y="T3"/>
                </a:cxn>
                <a:cxn ang="0">
                  <a:pos x="T4" y="T5"/>
                </a:cxn>
                <a:cxn ang="0">
                  <a:pos x="T6" y="T7"/>
                </a:cxn>
                <a:cxn ang="0">
                  <a:pos x="T8" y="T9"/>
                </a:cxn>
              </a:cxnLst>
              <a:rect l="0" t="0" r="r" b="b"/>
              <a:pathLst>
                <a:path w="378" h="31">
                  <a:moveTo>
                    <a:pt x="374" y="31"/>
                  </a:moveTo>
                  <a:lnTo>
                    <a:pt x="4" y="31"/>
                  </a:lnTo>
                  <a:lnTo>
                    <a:pt x="0" y="0"/>
                  </a:lnTo>
                  <a:lnTo>
                    <a:pt x="378" y="0"/>
                  </a:lnTo>
                  <a:lnTo>
                    <a:pt x="374" y="3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1006"/>
            <p:cNvSpPr>
              <a:spLocks noEditPoints="1"/>
            </p:cNvSpPr>
            <p:nvPr/>
          </p:nvSpPr>
          <p:spPr bwMode="auto">
            <a:xfrm>
              <a:off x="917" y="1949"/>
              <a:ext cx="474" cy="109"/>
            </a:xfrm>
            <a:custGeom>
              <a:avLst/>
              <a:gdLst>
                <a:gd name="T0" fmla="*/ 430 w 474"/>
                <a:gd name="T1" fmla="*/ 109 h 109"/>
                <a:gd name="T2" fmla="*/ 52 w 474"/>
                <a:gd name="T3" fmla="*/ 109 h 109"/>
                <a:gd name="T4" fmla="*/ 0 w 474"/>
                <a:gd name="T5" fmla="*/ 0 h 109"/>
                <a:gd name="T6" fmla="*/ 474 w 474"/>
                <a:gd name="T7" fmla="*/ 0 h 109"/>
                <a:gd name="T8" fmla="*/ 430 w 474"/>
                <a:gd name="T9" fmla="*/ 109 h 109"/>
                <a:gd name="T10" fmla="*/ 61 w 474"/>
                <a:gd name="T11" fmla="*/ 92 h 109"/>
                <a:gd name="T12" fmla="*/ 417 w 474"/>
                <a:gd name="T13" fmla="*/ 92 h 109"/>
                <a:gd name="T14" fmla="*/ 448 w 474"/>
                <a:gd name="T15" fmla="*/ 18 h 109"/>
                <a:gd name="T16" fmla="*/ 26 w 474"/>
                <a:gd name="T17" fmla="*/ 18 h 109"/>
                <a:gd name="T18" fmla="*/ 61 w 474"/>
                <a:gd name="T19" fmla="*/ 9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4" h="109">
                  <a:moveTo>
                    <a:pt x="430" y="109"/>
                  </a:moveTo>
                  <a:lnTo>
                    <a:pt x="52" y="109"/>
                  </a:lnTo>
                  <a:lnTo>
                    <a:pt x="0" y="0"/>
                  </a:lnTo>
                  <a:lnTo>
                    <a:pt x="474" y="0"/>
                  </a:lnTo>
                  <a:lnTo>
                    <a:pt x="430" y="109"/>
                  </a:lnTo>
                  <a:close/>
                  <a:moveTo>
                    <a:pt x="61" y="92"/>
                  </a:moveTo>
                  <a:lnTo>
                    <a:pt x="417" y="92"/>
                  </a:lnTo>
                  <a:lnTo>
                    <a:pt x="448" y="18"/>
                  </a:lnTo>
                  <a:lnTo>
                    <a:pt x="26" y="18"/>
                  </a:lnTo>
                  <a:lnTo>
                    <a:pt x="61" y="9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1007"/>
            <p:cNvSpPr>
              <a:spLocks/>
            </p:cNvSpPr>
            <p:nvPr/>
          </p:nvSpPr>
          <p:spPr bwMode="auto">
            <a:xfrm>
              <a:off x="1004" y="1954"/>
              <a:ext cx="39" cy="91"/>
            </a:xfrm>
            <a:custGeom>
              <a:avLst/>
              <a:gdLst>
                <a:gd name="T0" fmla="*/ 30 w 39"/>
                <a:gd name="T1" fmla="*/ 91 h 91"/>
                <a:gd name="T2" fmla="*/ 0 w 39"/>
                <a:gd name="T3" fmla="*/ 4 h 91"/>
                <a:gd name="T4" fmla="*/ 8 w 39"/>
                <a:gd name="T5" fmla="*/ 0 h 91"/>
                <a:gd name="T6" fmla="*/ 39 w 39"/>
                <a:gd name="T7" fmla="*/ 87 h 91"/>
                <a:gd name="T8" fmla="*/ 30 w 39"/>
                <a:gd name="T9" fmla="*/ 91 h 91"/>
              </a:gdLst>
              <a:ahLst/>
              <a:cxnLst>
                <a:cxn ang="0">
                  <a:pos x="T0" y="T1"/>
                </a:cxn>
                <a:cxn ang="0">
                  <a:pos x="T2" y="T3"/>
                </a:cxn>
                <a:cxn ang="0">
                  <a:pos x="T4" y="T5"/>
                </a:cxn>
                <a:cxn ang="0">
                  <a:pos x="T6" y="T7"/>
                </a:cxn>
                <a:cxn ang="0">
                  <a:pos x="T8" y="T9"/>
                </a:cxn>
              </a:cxnLst>
              <a:rect l="0" t="0" r="r" b="b"/>
              <a:pathLst>
                <a:path w="39" h="91">
                  <a:moveTo>
                    <a:pt x="30" y="91"/>
                  </a:moveTo>
                  <a:lnTo>
                    <a:pt x="0" y="4"/>
                  </a:lnTo>
                  <a:lnTo>
                    <a:pt x="8" y="0"/>
                  </a:lnTo>
                  <a:lnTo>
                    <a:pt x="39" y="87"/>
                  </a:lnTo>
                  <a:lnTo>
                    <a:pt x="30" y="9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1008"/>
            <p:cNvSpPr>
              <a:spLocks/>
            </p:cNvSpPr>
            <p:nvPr/>
          </p:nvSpPr>
          <p:spPr bwMode="auto">
            <a:xfrm>
              <a:off x="1278" y="1958"/>
              <a:ext cx="26" cy="83"/>
            </a:xfrm>
            <a:custGeom>
              <a:avLst/>
              <a:gdLst>
                <a:gd name="T0" fmla="*/ 8 w 26"/>
                <a:gd name="T1" fmla="*/ 83 h 83"/>
                <a:gd name="T2" fmla="*/ 0 w 26"/>
                <a:gd name="T3" fmla="*/ 79 h 83"/>
                <a:gd name="T4" fmla="*/ 17 w 26"/>
                <a:gd name="T5" fmla="*/ 0 h 83"/>
                <a:gd name="T6" fmla="*/ 26 w 26"/>
                <a:gd name="T7" fmla="*/ 5 h 83"/>
                <a:gd name="T8" fmla="*/ 8 w 26"/>
                <a:gd name="T9" fmla="*/ 83 h 83"/>
              </a:gdLst>
              <a:ahLst/>
              <a:cxnLst>
                <a:cxn ang="0">
                  <a:pos x="T0" y="T1"/>
                </a:cxn>
                <a:cxn ang="0">
                  <a:pos x="T2" y="T3"/>
                </a:cxn>
                <a:cxn ang="0">
                  <a:pos x="T4" y="T5"/>
                </a:cxn>
                <a:cxn ang="0">
                  <a:pos x="T6" y="T7"/>
                </a:cxn>
                <a:cxn ang="0">
                  <a:pos x="T8" y="T9"/>
                </a:cxn>
              </a:cxnLst>
              <a:rect l="0" t="0" r="r" b="b"/>
              <a:pathLst>
                <a:path w="26" h="83">
                  <a:moveTo>
                    <a:pt x="8" y="83"/>
                  </a:moveTo>
                  <a:lnTo>
                    <a:pt x="0" y="79"/>
                  </a:lnTo>
                  <a:lnTo>
                    <a:pt x="17" y="0"/>
                  </a:lnTo>
                  <a:lnTo>
                    <a:pt x="26" y="5"/>
                  </a:lnTo>
                  <a:lnTo>
                    <a:pt x="8" y="83"/>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1009"/>
            <p:cNvSpPr>
              <a:spLocks/>
            </p:cNvSpPr>
            <p:nvPr/>
          </p:nvSpPr>
          <p:spPr bwMode="auto">
            <a:xfrm>
              <a:off x="1191" y="1958"/>
              <a:ext cx="26" cy="79"/>
            </a:xfrm>
            <a:custGeom>
              <a:avLst/>
              <a:gdLst>
                <a:gd name="T0" fmla="*/ 8 w 26"/>
                <a:gd name="T1" fmla="*/ 79 h 79"/>
                <a:gd name="T2" fmla="*/ 0 w 26"/>
                <a:gd name="T3" fmla="*/ 74 h 79"/>
                <a:gd name="T4" fmla="*/ 17 w 26"/>
                <a:gd name="T5" fmla="*/ 0 h 79"/>
                <a:gd name="T6" fmla="*/ 26 w 26"/>
                <a:gd name="T7" fmla="*/ 0 h 79"/>
                <a:gd name="T8" fmla="*/ 8 w 26"/>
                <a:gd name="T9" fmla="*/ 79 h 79"/>
              </a:gdLst>
              <a:ahLst/>
              <a:cxnLst>
                <a:cxn ang="0">
                  <a:pos x="T0" y="T1"/>
                </a:cxn>
                <a:cxn ang="0">
                  <a:pos x="T2" y="T3"/>
                </a:cxn>
                <a:cxn ang="0">
                  <a:pos x="T4" y="T5"/>
                </a:cxn>
                <a:cxn ang="0">
                  <a:pos x="T6" y="T7"/>
                </a:cxn>
                <a:cxn ang="0">
                  <a:pos x="T8" y="T9"/>
                </a:cxn>
              </a:cxnLst>
              <a:rect l="0" t="0" r="r" b="b"/>
              <a:pathLst>
                <a:path w="26" h="79">
                  <a:moveTo>
                    <a:pt x="8" y="79"/>
                  </a:moveTo>
                  <a:lnTo>
                    <a:pt x="0" y="74"/>
                  </a:lnTo>
                  <a:lnTo>
                    <a:pt x="17" y="0"/>
                  </a:lnTo>
                  <a:lnTo>
                    <a:pt x="26" y="0"/>
                  </a:lnTo>
                  <a:lnTo>
                    <a:pt x="8" y="7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48" name="组合 447"/>
          <p:cNvGrpSpPr/>
          <p:nvPr/>
        </p:nvGrpSpPr>
        <p:grpSpPr>
          <a:xfrm>
            <a:off x="2400071" y="2592784"/>
            <a:ext cx="2598432" cy="3476096"/>
            <a:chOff x="2400070" y="2592784"/>
            <a:chExt cx="2598432" cy="3476096"/>
          </a:xfrm>
        </p:grpSpPr>
        <p:sp>
          <p:nvSpPr>
            <p:cNvPr id="215" name="Freeform 1019"/>
            <p:cNvSpPr>
              <a:spLocks/>
            </p:cNvSpPr>
            <p:nvPr/>
          </p:nvSpPr>
          <p:spPr bwMode="auto">
            <a:xfrm>
              <a:off x="3778068" y="5762043"/>
              <a:ext cx="71872" cy="102279"/>
            </a:xfrm>
            <a:custGeom>
              <a:avLst/>
              <a:gdLst>
                <a:gd name="T0" fmla="*/ 0 w 12"/>
                <a:gd name="T1" fmla="*/ 10 h 17"/>
                <a:gd name="T2" fmla="*/ 6 w 12"/>
                <a:gd name="T3" fmla="*/ 17 h 17"/>
                <a:gd name="T4" fmla="*/ 12 w 12"/>
                <a:gd name="T5" fmla="*/ 10 h 17"/>
                <a:gd name="T6" fmla="*/ 10 w 12"/>
                <a:gd name="T7" fmla="*/ 5 h 17"/>
                <a:gd name="T8" fmla="*/ 10 w 12"/>
                <a:gd name="T9" fmla="*/ 5 h 17"/>
                <a:gd name="T10" fmla="*/ 8 w 12"/>
                <a:gd name="T11" fmla="*/ 2 h 17"/>
                <a:gd name="T12" fmla="*/ 9 w 12"/>
                <a:gd name="T13" fmla="*/ 0 h 17"/>
                <a:gd name="T14" fmla="*/ 3 w 12"/>
                <a:gd name="T15" fmla="*/ 0 h 17"/>
                <a:gd name="T16" fmla="*/ 4 w 12"/>
                <a:gd name="T17" fmla="*/ 2 h 17"/>
                <a:gd name="T18" fmla="*/ 2 w 12"/>
                <a:gd name="T19" fmla="*/ 5 h 17"/>
                <a:gd name="T20" fmla="*/ 2 w 12"/>
                <a:gd name="T21" fmla="*/ 5 h 17"/>
                <a:gd name="T22" fmla="*/ 0 w 12"/>
                <a:gd name="T23"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17">
                  <a:moveTo>
                    <a:pt x="0" y="10"/>
                  </a:moveTo>
                  <a:cubicBezTo>
                    <a:pt x="0" y="14"/>
                    <a:pt x="2" y="17"/>
                    <a:pt x="6" y="17"/>
                  </a:cubicBezTo>
                  <a:cubicBezTo>
                    <a:pt x="10" y="17"/>
                    <a:pt x="12" y="14"/>
                    <a:pt x="12" y="10"/>
                  </a:cubicBezTo>
                  <a:cubicBezTo>
                    <a:pt x="12" y="8"/>
                    <a:pt x="11" y="6"/>
                    <a:pt x="10" y="5"/>
                  </a:cubicBezTo>
                  <a:cubicBezTo>
                    <a:pt x="10" y="5"/>
                    <a:pt x="10" y="5"/>
                    <a:pt x="10" y="5"/>
                  </a:cubicBezTo>
                  <a:cubicBezTo>
                    <a:pt x="9" y="4"/>
                    <a:pt x="8" y="4"/>
                    <a:pt x="8" y="2"/>
                  </a:cubicBezTo>
                  <a:cubicBezTo>
                    <a:pt x="8" y="1"/>
                    <a:pt x="9" y="0"/>
                    <a:pt x="9" y="0"/>
                  </a:cubicBezTo>
                  <a:cubicBezTo>
                    <a:pt x="3" y="0"/>
                    <a:pt x="3" y="0"/>
                    <a:pt x="3" y="0"/>
                  </a:cubicBezTo>
                  <a:cubicBezTo>
                    <a:pt x="3" y="0"/>
                    <a:pt x="4" y="1"/>
                    <a:pt x="4" y="2"/>
                  </a:cubicBezTo>
                  <a:cubicBezTo>
                    <a:pt x="4" y="4"/>
                    <a:pt x="3" y="5"/>
                    <a:pt x="2" y="5"/>
                  </a:cubicBezTo>
                  <a:cubicBezTo>
                    <a:pt x="2" y="5"/>
                    <a:pt x="2" y="5"/>
                    <a:pt x="2" y="5"/>
                  </a:cubicBezTo>
                  <a:cubicBezTo>
                    <a:pt x="1" y="6"/>
                    <a:pt x="0" y="8"/>
                    <a:pt x="0" y="10"/>
                  </a:cubicBez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1021"/>
            <p:cNvSpPr>
              <a:spLocks/>
            </p:cNvSpPr>
            <p:nvPr/>
          </p:nvSpPr>
          <p:spPr bwMode="auto">
            <a:xfrm>
              <a:off x="3579039" y="5605861"/>
              <a:ext cx="78783" cy="102279"/>
            </a:xfrm>
            <a:custGeom>
              <a:avLst/>
              <a:gdLst>
                <a:gd name="T0" fmla="*/ 0 w 13"/>
                <a:gd name="T1" fmla="*/ 11 h 17"/>
                <a:gd name="T2" fmla="*/ 7 w 13"/>
                <a:gd name="T3" fmla="*/ 17 h 17"/>
                <a:gd name="T4" fmla="*/ 13 w 13"/>
                <a:gd name="T5" fmla="*/ 11 h 17"/>
                <a:gd name="T6" fmla="*/ 10 w 13"/>
                <a:gd name="T7" fmla="*/ 6 h 17"/>
                <a:gd name="T8" fmla="*/ 10 w 13"/>
                <a:gd name="T9" fmla="*/ 6 h 17"/>
                <a:gd name="T10" fmla="*/ 9 w 13"/>
                <a:gd name="T11" fmla="*/ 3 h 17"/>
                <a:gd name="T12" fmla="*/ 10 w 13"/>
                <a:gd name="T13" fmla="*/ 0 h 17"/>
                <a:gd name="T14" fmla="*/ 3 w 13"/>
                <a:gd name="T15" fmla="*/ 0 h 17"/>
                <a:gd name="T16" fmla="*/ 4 w 13"/>
                <a:gd name="T17" fmla="*/ 3 h 17"/>
                <a:gd name="T18" fmla="*/ 3 w 13"/>
                <a:gd name="T19" fmla="*/ 6 h 17"/>
                <a:gd name="T20" fmla="*/ 3 w 13"/>
                <a:gd name="T21" fmla="*/ 6 h 17"/>
                <a:gd name="T22" fmla="*/ 0 w 13"/>
                <a:gd name="T23"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7">
                  <a:moveTo>
                    <a:pt x="0" y="11"/>
                  </a:moveTo>
                  <a:cubicBezTo>
                    <a:pt x="0" y="14"/>
                    <a:pt x="3" y="17"/>
                    <a:pt x="7" y="17"/>
                  </a:cubicBezTo>
                  <a:cubicBezTo>
                    <a:pt x="10" y="17"/>
                    <a:pt x="13" y="14"/>
                    <a:pt x="13" y="11"/>
                  </a:cubicBezTo>
                  <a:cubicBezTo>
                    <a:pt x="13" y="9"/>
                    <a:pt x="12" y="7"/>
                    <a:pt x="10" y="6"/>
                  </a:cubicBezTo>
                  <a:cubicBezTo>
                    <a:pt x="10" y="6"/>
                    <a:pt x="10" y="6"/>
                    <a:pt x="10" y="6"/>
                  </a:cubicBezTo>
                  <a:cubicBezTo>
                    <a:pt x="9" y="5"/>
                    <a:pt x="9" y="4"/>
                    <a:pt x="9" y="3"/>
                  </a:cubicBezTo>
                  <a:cubicBezTo>
                    <a:pt x="9" y="1"/>
                    <a:pt x="10" y="0"/>
                    <a:pt x="10" y="0"/>
                  </a:cubicBezTo>
                  <a:cubicBezTo>
                    <a:pt x="3" y="0"/>
                    <a:pt x="3" y="0"/>
                    <a:pt x="3" y="0"/>
                  </a:cubicBezTo>
                  <a:cubicBezTo>
                    <a:pt x="3" y="0"/>
                    <a:pt x="4" y="1"/>
                    <a:pt x="4" y="3"/>
                  </a:cubicBezTo>
                  <a:cubicBezTo>
                    <a:pt x="4" y="5"/>
                    <a:pt x="3" y="5"/>
                    <a:pt x="3" y="6"/>
                  </a:cubicBezTo>
                  <a:cubicBezTo>
                    <a:pt x="3" y="6"/>
                    <a:pt x="3" y="6"/>
                    <a:pt x="3" y="6"/>
                  </a:cubicBezTo>
                  <a:cubicBezTo>
                    <a:pt x="1" y="7"/>
                    <a:pt x="0" y="9"/>
                    <a:pt x="0" y="11"/>
                  </a:cubicBez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1023"/>
            <p:cNvSpPr>
              <a:spLocks/>
            </p:cNvSpPr>
            <p:nvPr/>
          </p:nvSpPr>
          <p:spPr bwMode="auto">
            <a:xfrm>
              <a:off x="3778068" y="5455207"/>
              <a:ext cx="71872" cy="102279"/>
            </a:xfrm>
            <a:custGeom>
              <a:avLst/>
              <a:gdLst>
                <a:gd name="T0" fmla="*/ 0 w 12"/>
                <a:gd name="T1" fmla="*/ 11 h 17"/>
                <a:gd name="T2" fmla="*/ 6 w 12"/>
                <a:gd name="T3" fmla="*/ 17 h 17"/>
                <a:gd name="T4" fmla="*/ 12 w 12"/>
                <a:gd name="T5" fmla="*/ 11 h 17"/>
                <a:gd name="T6" fmla="*/ 10 w 12"/>
                <a:gd name="T7" fmla="*/ 6 h 17"/>
                <a:gd name="T8" fmla="*/ 10 w 12"/>
                <a:gd name="T9" fmla="*/ 6 h 17"/>
                <a:gd name="T10" fmla="*/ 8 w 12"/>
                <a:gd name="T11" fmla="*/ 3 h 17"/>
                <a:gd name="T12" fmla="*/ 9 w 12"/>
                <a:gd name="T13" fmla="*/ 0 h 17"/>
                <a:gd name="T14" fmla="*/ 3 w 12"/>
                <a:gd name="T15" fmla="*/ 0 h 17"/>
                <a:gd name="T16" fmla="*/ 4 w 12"/>
                <a:gd name="T17" fmla="*/ 3 h 17"/>
                <a:gd name="T18" fmla="*/ 2 w 12"/>
                <a:gd name="T19" fmla="*/ 6 h 17"/>
                <a:gd name="T20" fmla="*/ 2 w 12"/>
                <a:gd name="T21" fmla="*/ 6 h 17"/>
                <a:gd name="T22" fmla="*/ 0 w 12"/>
                <a:gd name="T23"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17">
                  <a:moveTo>
                    <a:pt x="0" y="11"/>
                  </a:moveTo>
                  <a:cubicBezTo>
                    <a:pt x="0" y="14"/>
                    <a:pt x="2" y="17"/>
                    <a:pt x="6" y="17"/>
                  </a:cubicBezTo>
                  <a:cubicBezTo>
                    <a:pt x="10" y="17"/>
                    <a:pt x="12" y="14"/>
                    <a:pt x="12" y="11"/>
                  </a:cubicBezTo>
                  <a:cubicBezTo>
                    <a:pt x="12" y="9"/>
                    <a:pt x="11" y="7"/>
                    <a:pt x="10" y="6"/>
                  </a:cubicBezTo>
                  <a:cubicBezTo>
                    <a:pt x="10" y="6"/>
                    <a:pt x="10" y="6"/>
                    <a:pt x="10" y="6"/>
                  </a:cubicBezTo>
                  <a:cubicBezTo>
                    <a:pt x="9" y="5"/>
                    <a:pt x="8" y="4"/>
                    <a:pt x="8" y="3"/>
                  </a:cubicBezTo>
                  <a:cubicBezTo>
                    <a:pt x="8" y="1"/>
                    <a:pt x="9" y="0"/>
                    <a:pt x="9" y="0"/>
                  </a:cubicBezTo>
                  <a:cubicBezTo>
                    <a:pt x="3" y="0"/>
                    <a:pt x="3" y="0"/>
                    <a:pt x="3" y="0"/>
                  </a:cubicBezTo>
                  <a:cubicBezTo>
                    <a:pt x="3" y="0"/>
                    <a:pt x="4" y="1"/>
                    <a:pt x="4" y="3"/>
                  </a:cubicBezTo>
                  <a:cubicBezTo>
                    <a:pt x="4" y="4"/>
                    <a:pt x="3" y="5"/>
                    <a:pt x="2" y="6"/>
                  </a:cubicBezTo>
                  <a:cubicBezTo>
                    <a:pt x="2" y="6"/>
                    <a:pt x="2" y="6"/>
                    <a:pt x="2" y="6"/>
                  </a:cubicBezTo>
                  <a:cubicBezTo>
                    <a:pt x="1" y="7"/>
                    <a:pt x="0" y="9"/>
                    <a:pt x="0" y="11"/>
                  </a:cubicBez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8" name="组合 217"/>
            <p:cNvGrpSpPr/>
            <p:nvPr/>
          </p:nvGrpSpPr>
          <p:grpSpPr>
            <a:xfrm>
              <a:off x="3315050" y="5329432"/>
              <a:ext cx="800262" cy="739448"/>
              <a:chOff x="4232276" y="5534026"/>
              <a:chExt cx="919163" cy="849313"/>
            </a:xfrm>
            <a:gradFill flip="none" rotWithShape="1">
              <a:gsLst>
                <a:gs pos="0">
                  <a:schemeClr val="bg1">
                    <a:lumMod val="75000"/>
                  </a:schemeClr>
                </a:gs>
                <a:gs pos="100000">
                  <a:schemeClr val="bg1">
                    <a:lumMod val="50000"/>
                  </a:schemeClr>
                </a:gs>
              </a:gsLst>
              <a:lin ang="10800000" scaled="1"/>
              <a:tileRect/>
            </a:gradFill>
          </p:grpSpPr>
          <p:sp>
            <p:nvSpPr>
              <p:cNvPr id="437" name="Freeform 1017"/>
              <p:cNvSpPr>
                <a:spLocks/>
              </p:cNvSpPr>
              <p:nvPr/>
            </p:nvSpPr>
            <p:spPr bwMode="auto">
              <a:xfrm>
                <a:off x="4446588" y="6251576"/>
                <a:ext cx="496888" cy="131763"/>
              </a:xfrm>
              <a:custGeom>
                <a:avLst/>
                <a:gdLst>
                  <a:gd name="T0" fmla="*/ 209 w 313"/>
                  <a:gd name="T1" fmla="*/ 83 h 83"/>
                  <a:gd name="T2" fmla="*/ 100 w 313"/>
                  <a:gd name="T3" fmla="*/ 83 h 83"/>
                  <a:gd name="T4" fmla="*/ 0 w 313"/>
                  <a:gd name="T5" fmla="*/ 0 h 83"/>
                  <a:gd name="T6" fmla="*/ 313 w 313"/>
                  <a:gd name="T7" fmla="*/ 0 h 83"/>
                  <a:gd name="T8" fmla="*/ 209 w 313"/>
                  <a:gd name="T9" fmla="*/ 83 h 83"/>
                </a:gdLst>
                <a:ahLst/>
                <a:cxnLst>
                  <a:cxn ang="0">
                    <a:pos x="T0" y="T1"/>
                  </a:cxn>
                  <a:cxn ang="0">
                    <a:pos x="T2" y="T3"/>
                  </a:cxn>
                  <a:cxn ang="0">
                    <a:pos x="T4" y="T5"/>
                  </a:cxn>
                  <a:cxn ang="0">
                    <a:pos x="T6" y="T7"/>
                  </a:cxn>
                  <a:cxn ang="0">
                    <a:pos x="T8" y="T9"/>
                  </a:cxn>
                </a:cxnLst>
                <a:rect l="0" t="0" r="r" b="b"/>
                <a:pathLst>
                  <a:path w="313" h="83">
                    <a:moveTo>
                      <a:pt x="209" y="83"/>
                    </a:moveTo>
                    <a:lnTo>
                      <a:pt x="100" y="83"/>
                    </a:lnTo>
                    <a:lnTo>
                      <a:pt x="0" y="0"/>
                    </a:lnTo>
                    <a:lnTo>
                      <a:pt x="313" y="0"/>
                    </a:lnTo>
                    <a:lnTo>
                      <a:pt x="209"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8" name="Freeform 1018"/>
              <p:cNvSpPr>
                <a:spLocks/>
              </p:cNvSpPr>
              <p:nvPr/>
            </p:nvSpPr>
            <p:spPr bwMode="auto">
              <a:xfrm>
                <a:off x="4287838" y="6065838"/>
                <a:ext cx="814388" cy="150813"/>
              </a:xfrm>
              <a:custGeom>
                <a:avLst/>
                <a:gdLst>
                  <a:gd name="T0" fmla="*/ 107 w 118"/>
                  <a:gd name="T1" fmla="*/ 0 h 22"/>
                  <a:gd name="T2" fmla="*/ 83 w 118"/>
                  <a:gd name="T3" fmla="*/ 0 h 22"/>
                  <a:gd name="T4" fmla="*/ 84 w 118"/>
                  <a:gd name="T5" fmla="*/ 5 h 22"/>
                  <a:gd name="T6" fmla="*/ 75 w 118"/>
                  <a:gd name="T7" fmla="*/ 15 h 22"/>
                  <a:gd name="T8" fmla="*/ 66 w 118"/>
                  <a:gd name="T9" fmla="*/ 5 h 22"/>
                  <a:gd name="T10" fmla="*/ 67 w 118"/>
                  <a:gd name="T11" fmla="*/ 0 h 22"/>
                  <a:gd name="T12" fmla="*/ 10 w 118"/>
                  <a:gd name="T13" fmla="*/ 0 h 22"/>
                  <a:gd name="T14" fmla="*/ 0 w 118"/>
                  <a:gd name="T15" fmla="*/ 11 h 22"/>
                  <a:gd name="T16" fmla="*/ 10 w 118"/>
                  <a:gd name="T17" fmla="*/ 22 h 22"/>
                  <a:gd name="T18" fmla="*/ 107 w 118"/>
                  <a:gd name="T19" fmla="*/ 22 h 22"/>
                  <a:gd name="T20" fmla="*/ 118 w 118"/>
                  <a:gd name="T21" fmla="*/ 11 h 22"/>
                  <a:gd name="T22" fmla="*/ 107 w 118"/>
                  <a:gd name="T23"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 h="22">
                    <a:moveTo>
                      <a:pt x="107" y="0"/>
                    </a:moveTo>
                    <a:cubicBezTo>
                      <a:pt x="83" y="0"/>
                      <a:pt x="83" y="0"/>
                      <a:pt x="83" y="0"/>
                    </a:cubicBezTo>
                    <a:cubicBezTo>
                      <a:pt x="84" y="2"/>
                      <a:pt x="84" y="3"/>
                      <a:pt x="84" y="5"/>
                    </a:cubicBezTo>
                    <a:cubicBezTo>
                      <a:pt x="84" y="10"/>
                      <a:pt x="80" y="15"/>
                      <a:pt x="75" y="15"/>
                    </a:cubicBezTo>
                    <a:cubicBezTo>
                      <a:pt x="70" y="15"/>
                      <a:pt x="66" y="10"/>
                      <a:pt x="66" y="5"/>
                    </a:cubicBezTo>
                    <a:cubicBezTo>
                      <a:pt x="66" y="3"/>
                      <a:pt x="66" y="2"/>
                      <a:pt x="67" y="0"/>
                    </a:cubicBezTo>
                    <a:cubicBezTo>
                      <a:pt x="10" y="0"/>
                      <a:pt x="10" y="0"/>
                      <a:pt x="10" y="0"/>
                    </a:cubicBezTo>
                    <a:cubicBezTo>
                      <a:pt x="4" y="0"/>
                      <a:pt x="0" y="5"/>
                      <a:pt x="0" y="11"/>
                    </a:cubicBezTo>
                    <a:cubicBezTo>
                      <a:pt x="0" y="17"/>
                      <a:pt x="4" y="22"/>
                      <a:pt x="10" y="22"/>
                    </a:cubicBezTo>
                    <a:cubicBezTo>
                      <a:pt x="107" y="22"/>
                      <a:pt x="107" y="22"/>
                      <a:pt x="107" y="22"/>
                    </a:cubicBezTo>
                    <a:cubicBezTo>
                      <a:pt x="113" y="22"/>
                      <a:pt x="118" y="17"/>
                      <a:pt x="118" y="11"/>
                    </a:cubicBezTo>
                    <a:cubicBezTo>
                      <a:pt x="118" y="5"/>
                      <a:pt x="113" y="0"/>
                      <a:pt x="1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9" name="Freeform 1020"/>
              <p:cNvSpPr>
                <a:spLocks/>
              </p:cNvSpPr>
              <p:nvPr/>
            </p:nvSpPr>
            <p:spPr bwMode="auto">
              <a:xfrm>
                <a:off x="4232276" y="5884863"/>
                <a:ext cx="919163" cy="146050"/>
              </a:xfrm>
              <a:custGeom>
                <a:avLst/>
                <a:gdLst>
                  <a:gd name="T0" fmla="*/ 122 w 133"/>
                  <a:gd name="T1" fmla="*/ 0 h 21"/>
                  <a:gd name="T2" fmla="*/ 58 w 133"/>
                  <a:gd name="T3" fmla="*/ 0 h 21"/>
                  <a:gd name="T4" fmla="*/ 60 w 133"/>
                  <a:gd name="T5" fmla="*/ 6 h 21"/>
                  <a:gd name="T6" fmla="*/ 51 w 133"/>
                  <a:gd name="T7" fmla="*/ 15 h 21"/>
                  <a:gd name="T8" fmla="*/ 41 w 133"/>
                  <a:gd name="T9" fmla="*/ 6 h 21"/>
                  <a:gd name="T10" fmla="*/ 44 w 133"/>
                  <a:gd name="T11" fmla="*/ 0 h 21"/>
                  <a:gd name="T12" fmla="*/ 11 w 133"/>
                  <a:gd name="T13" fmla="*/ 0 h 21"/>
                  <a:gd name="T14" fmla="*/ 0 w 133"/>
                  <a:gd name="T15" fmla="*/ 11 h 21"/>
                  <a:gd name="T16" fmla="*/ 11 w 133"/>
                  <a:gd name="T17" fmla="*/ 21 h 21"/>
                  <a:gd name="T18" fmla="*/ 122 w 133"/>
                  <a:gd name="T19" fmla="*/ 21 h 21"/>
                  <a:gd name="T20" fmla="*/ 133 w 133"/>
                  <a:gd name="T21" fmla="*/ 11 h 21"/>
                  <a:gd name="T22" fmla="*/ 122 w 133"/>
                  <a:gd name="T2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21">
                    <a:moveTo>
                      <a:pt x="122" y="0"/>
                    </a:moveTo>
                    <a:cubicBezTo>
                      <a:pt x="58" y="0"/>
                      <a:pt x="58" y="0"/>
                      <a:pt x="58" y="0"/>
                    </a:cubicBezTo>
                    <a:cubicBezTo>
                      <a:pt x="59" y="2"/>
                      <a:pt x="60" y="4"/>
                      <a:pt x="60" y="6"/>
                    </a:cubicBezTo>
                    <a:cubicBezTo>
                      <a:pt x="60" y="11"/>
                      <a:pt x="56" y="15"/>
                      <a:pt x="51" y="15"/>
                    </a:cubicBezTo>
                    <a:cubicBezTo>
                      <a:pt x="45" y="15"/>
                      <a:pt x="41" y="11"/>
                      <a:pt x="41" y="6"/>
                    </a:cubicBezTo>
                    <a:cubicBezTo>
                      <a:pt x="41" y="4"/>
                      <a:pt x="42" y="2"/>
                      <a:pt x="44" y="0"/>
                    </a:cubicBezTo>
                    <a:cubicBezTo>
                      <a:pt x="11" y="0"/>
                      <a:pt x="11" y="0"/>
                      <a:pt x="11" y="0"/>
                    </a:cubicBezTo>
                    <a:cubicBezTo>
                      <a:pt x="5" y="0"/>
                      <a:pt x="0" y="5"/>
                      <a:pt x="0" y="11"/>
                    </a:cubicBezTo>
                    <a:cubicBezTo>
                      <a:pt x="0" y="17"/>
                      <a:pt x="5" y="21"/>
                      <a:pt x="11" y="21"/>
                    </a:cubicBezTo>
                    <a:cubicBezTo>
                      <a:pt x="122" y="21"/>
                      <a:pt x="122" y="21"/>
                      <a:pt x="122" y="21"/>
                    </a:cubicBezTo>
                    <a:cubicBezTo>
                      <a:pt x="128" y="21"/>
                      <a:pt x="133" y="17"/>
                      <a:pt x="133" y="11"/>
                    </a:cubicBezTo>
                    <a:cubicBezTo>
                      <a:pt x="133" y="5"/>
                      <a:pt x="128" y="0"/>
                      <a:pt x="1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0" name="Freeform 1022"/>
              <p:cNvSpPr>
                <a:spLocks/>
              </p:cNvSpPr>
              <p:nvPr/>
            </p:nvSpPr>
            <p:spPr bwMode="auto">
              <a:xfrm>
                <a:off x="4232276" y="5705476"/>
                <a:ext cx="919163" cy="152400"/>
              </a:xfrm>
              <a:custGeom>
                <a:avLst/>
                <a:gdLst>
                  <a:gd name="T0" fmla="*/ 122 w 133"/>
                  <a:gd name="T1" fmla="*/ 0 h 22"/>
                  <a:gd name="T2" fmla="*/ 89 w 133"/>
                  <a:gd name="T3" fmla="*/ 0 h 22"/>
                  <a:gd name="T4" fmla="*/ 92 w 133"/>
                  <a:gd name="T5" fmla="*/ 7 h 22"/>
                  <a:gd name="T6" fmla="*/ 83 w 133"/>
                  <a:gd name="T7" fmla="*/ 16 h 22"/>
                  <a:gd name="T8" fmla="*/ 74 w 133"/>
                  <a:gd name="T9" fmla="*/ 7 h 22"/>
                  <a:gd name="T10" fmla="*/ 77 w 133"/>
                  <a:gd name="T11" fmla="*/ 0 h 22"/>
                  <a:gd name="T12" fmla="*/ 11 w 133"/>
                  <a:gd name="T13" fmla="*/ 0 h 22"/>
                  <a:gd name="T14" fmla="*/ 0 w 133"/>
                  <a:gd name="T15" fmla="*/ 11 h 22"/>
                  <a:gd name="T16" fmla="*/ 11 w 133"/>
                  <a:gd name="T17" fmla="*/ 22 h 22"/>
                  <a:gd name="T18" fmla="*/ 122 w 133"/>
                  <a:gd name="T19" fmla="*/ 22 h 22"/>
                  <a:gd name="T20" fmla="*/ 133 w 133"/>
                  <a:gd name="T21" fmla="*/ 11 h 22"/>
                  <a:gd name="T22" fmla="*/ 122 w 133"/>
                  <a:gd name="T23"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22">
                    <a:moveTo>
                      <a:pt x="122" y="0"/>
                    </a:moveTo>
                    <a:cubicBezTo>
                      <a:pt x="89" y="0"/>
                      <a:pt x="89" y="0"/>
                      <a:pt x="89" y="0"/>
                    </a:cubicBezTo>
                    <a:cubicBezTo>
                      <a:pt x="91" y="2"/>
                      <a:pt x="92" y="4"/>
                      <a:pt x="92" y="7"/>
                    </a:cubicBezTo>
                    <a:cubicBezTo>
                      <a:pt x="92" y="12"/>
                      <a:pt x="88" y="16"/>
                      <a:pt x="83" y="16"/>
                    </a:cubicBezTo>
                    <a:cubicBezTo>
                      <a:pt x="78" y="16"/>
                      <a:pt x="74" y="12"/>
                      <a:pt x="74" y="7"/>
                    </a:cubicBezTo>
                    <a:cubicBezTo>
                      <a:pt x="74" y="4"/>
                      <a:pt x="75" y="2"/>
                      <a:pt x="77" y="0"/>
                    </a:cubicBezTo>
                    <a:cubicBezTo>
                      <a:pt x="11" y="0"/>
                      <a:pt x="11" y="0"/>
                      <a:pt x="11" y="0"/>
                    </a:cubicBezTo>
                    <a:cubicBezTo>
                      <a:pt x="5" y="0"/>
                      <a:pt x="0" y="5"/>
                      <a:pt x="0" y="11"/>
                    </a:cubicBezTo>
                    <a:cubicBezTo>
                      <a:pt x="0" y="17"/>
                      <a:pt x="5" y="22"/>
                      <a:pt x="11" y="22"/>
                    </a:cubicBezTo>
                    <a:cubicBezTo>
                      <a:pt x="122" y="22"/>
                      <a:pt x="122" y="22"/>
                      <a:pt x="122" y="22"/>
                    </a:cubicBezTo>
                    <a:cubicBezTo>
                      <a:pt x="128" y="22"/>
                      <a:pt x="133" y="17"/>
                      <a:pt x="133" y="11"/>
                    </a:cubicBezTo>
                    <a:cubicBezTo>
                      <a:pt x="133" y="5"/>
                      <a:pt x="128" y="0"/>
                      <a:pt x="1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1" name="Freeform 1024"/>
              <p:cNvSpPr>
                <a:spLocks/>
              </p:cNvSpPr>
              <p:nvPr/>
            </p:nvSpPr>
            <p:spPr bwMode="auto">
              <a:xfrm>
                <a:off x="4232276" y="5534026"/>
                <a:ext cx="919163" cy="144463"/>
              </a:xfrm>
              <a:custGeom>
                <a:avLst/>
                <a:gdLst>
                  <a:gd name="T0" fmla="*/ 122 w 133"/>
                  <a:gd name="T1" fmla="*/ 0 h 21"/>
                  <a:gd name="T2" fmla="*/ 57 w 133"/>
                  <a:gd name="T3" fmla="*/ 0 h 21"/>
                  <a:gd name="T4" fmla="*/ 60 w 133"/>
                  <a:gd name="T5" fmla="*/ 7 h 21"/>
                  <a:gd name="T6" fmla="*/ 51 w 133"/>
                  <a:gd name="T7" fmla="*/ 16 h 21"/>
                  <a:gd name="T8" fmla="*/ 41 w 133"/>
                  <a:gd name="T9" fmla="*/ 7 h 21"/>
                  <a:gd name="T10" fmla="*/ 44 w 133"/>
                  <a:gd name="T11" fmla="*/ 0 h 21"/>
                  <a:gd name="T12" fmla="*/ 11 w 133"/>
                  <a:gd name="T13" fmla="*/ 0 h 21"/>
                  <a:gd name="T14" fmla="*/ 0 w 133"/>
                  <a:gd name="T15" fmla="*/ 11 h 21"/>
                  <a:gd name="T16" fmla="*/ 11 w 133"/>
                  <a:gd name="T17" fmla="*/ 21 h 21"/>
                  <a:gd name="T18" fmla="*/ 122 w 133"/>
                  <a:gd name="T19" fmla="*/ 21 h 21"/>
                  <a:gd name="T20" fmla="*/ 133 w 133"/>
                  <a:gd name="T21" fmla="*/ 11 h 21"/>
                  <a:gd name="T22" fmla="*/ 122 w 133"/>
                  <a:gd name="T2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21">
                    <a:moveTo>
                      <a:pt x="122" y="0"/>
                    </a:moveTo>
                    <a:cubicBezTo>
                      <a:pt x="57" y="0"/>
                      <a:pt x="57" y="0"/>
                      <a:pt x="57" y="0"/>
                    </a:cubicBezTo>
                    <a:cubicBezTo>
                      <a:pt x="59" y="1"/>
                      <a:pt x="60" y="4"/>
                      <a:pt x="60" y="7"/>
                    </a:cubicBezTo>
                    <a:cubicBezTo>
                      <a:pt x="60" y="12"/>
                      <a:pt x="56" y="16"/>
                      <a:pt x="51" y="16"/>
                    </a:cubicBezTo>
                    <a:cubicBezTo>
                      <a:pt x="45" y="16"/>
                      <a:pt x="41" y="12"/>
                      <a:pt x="41" y="7"/>
                    </a:cubicBezTo>
                    <a:cubicBezTo>
                      <a:pt x="41" y="4"/>
                      <a:pt x="42" y="1"/>
                      <a:pt x="44" y="0"/>
                    </a:cubicBezTo>
                    <a:cubicBezTo>
                      <a:pt x="11" y="0"/>
                      <a:pt x="11" y="0"/>
                      <a:pt x="11" y="0"/>
                    </a:cubicBezTo>
                    <a:cubicBezTo>
                      <a:pt x="5" y="0"/>
                      <a:pt x="0" y="5"/>
                      <a:pt x="0" y="11"/>
                    </a:cubicBezTo>
                    <a:cubicBezTo>
                      <a:pt x="0" y="16"/>
                      <a:pt x="5" y="21"/>
                      <a:pt x="11" y="21"/>
                    </a:cubicBezTo>
                    <a:cubicBezTo>
                      <a:pt x="122" y="21"/>
                      <a:pt x="122" y="21"/>
                      <a:pt x="122" y="21"/>
                    </a:cubicBezTo>
                    <a:cubicBezTo>
                      <a:pt x="128" y="21"/>
                      <a:pt x="133" y="16"/>
                      <a:pt x="133" y="11"/>
                    </a:cubicBezTo>
                    <a:cubicBezTo>
                      <a:pt x="133" y="5"/>
                      <a:pt x="128" y="0"/>
                      <a:pt x="1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9" name="Freeform 1025"/>
            <p:cNvSpPr>
              <a:spLocks/>
            </p:cNvSpPr>
            <p:nvPr/>
          </p:nvSpPr>
          <p:spPr bwMode="auto">
            <a:xfrm>
              <a:off x="3735222" y="3933466"/>
              <a:ext cx="999291" cy="877663"/>
            </a:xfrm>
            <a:custGeom>
              <a:avLst/>
              <a:gdLst>
                <a:gd name="T0" fmla="*/ 165 w 166"/>
                <a:gd name="T1" fmla="*/ 0 h 146"/>
                <a:gd name="T2" fmla="*/ 91 w 166"/>
                <a:gd name="T3" fmla="*/ 0 h 146"/>
                <a:gd name="T4" fmla="*/ 96 w 166"/>
                <a:gd name="T5" fmla="*/ 11 h 146"/>
                <a:gd name="T6" fmla="*/ 82 w 166"/>
                <a:gd name="T7" fmla="*/ 25 h 146"/>
                <a:gd name="T8" fmla="*/ 68 w 166"/>
                <a:gd name="T9" fmla="*/ 11 h 146"/>
                <a:gd name="T10" fmla="*/ 73 w 166"/>
                <a:gd name="T11" fmla="*/ 0 h 146"/>
                <a:gd name="T12" fmla="*/ 0 w 166"/>
                <a:gd name="T13" fmla="*/ 0 h 146"/>
                <a:gd name="T14" fmla="*/ 0 w 166"/>
                <a:gd name="T15" fmla="*/ 78 h 146"/>
                <a:gd name="T16" fmla="*/ 11 w 166"/>
                <a:gd name="T17" fmla="*/ 73 h 146"/>
                <a:gd name="T18" fmla="*/ 25 w 166"/>
                <a:gd name="T19" fmla="*/ 87 h 146"/>
                <a:gd name="T20" fmla="*/ 11 w 166"/>
                <a:gd name="T21" fmla="*/ 101 h 146"/>
                <a:gd name="T22" fmla="*/ 0 w 166"/>
                <a:gd name="T23" fmla="*/ 96 h 146"/>
                <a:gd name="T24" fmla="*/ 0 w 166"/>
                <a:gd name="T25" fmla="*/ 95 h 146"/>
                <a:gd name="T26" fmla="*/ 0 w 166"/>
                <a:gd name="T27" fmla="*/ 146 h 146"/>
                <a:gd name="T28" fmla="*/ 44 w 166"/>
                <a:gd name="T29" fmla="*/ 146 h 146"/>
                <a:gd name="T30" fmla="*/ 38 w 166"/>
                <a:gd name="T31" fmla="*/ 135 h 146"/>
                <a:gd name="T32" fmla="*/ 53 w 166"/>
                <a:gd name="T33" fmla="*/ 121 h 146"/>
                <a:gd name="T34" fmla="*/ 67 w 166"/>
                <a:gd name="T35" fmla="*/ 135 h 146"/>
                <a:gd name="T36" fmla="*/ 61 w 166"/>
                <a:gd name="T37" fmla="*/ 146 h 146"/>
                <a:gd name="T38" fmla="*/ 102 w 166"/>
                <a:gd name="T39" fmla="*/ 146 h 146"/>
                <a:gd name="T40" fmla="*/ 117 w 166"/>
                <a:gd name="T41" fmla="*/ 128 h 146"/>
                <a:gd name="T42" fmla="*/ 166 w 166"/>
                <a:gd name="T43" fmla="*/ 10 h 146"/>
                <a:gd name="T44" fmla="*/ 165 w 166"/>
                <a:gd name="T45"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6" h="146">
                  <a:moveTo>
                    <a:pt x="165" y="0"/>
                  </a:moveTo>
                  <a:cubicBezTo>
                    <a:pt x="91" y="0"/>
                    <a:pt x="91" y="0"/>
                    <a:pt x="91" y="0"/>
                  </a:cubicBezTo>
                  <a:cubicBezTo>
                    <a:pt x="94" y="2"/>
                    <a:pt x="96" y="6"/>
                    <a:pt x="96" y="11"/>
                  </a:cubicBezTo>
                  <a:cubicBezTo>
                    <a:pt x="96" y="18"/>
                    <a:pt x="90" y="25"/>
                    <a:pt x="82" y="25"/>
                  </a:cubicBezTo>
                  <a:cubicBezTo>
                    <a:pt x="74" y="25"/>
                    <a:pt x="68" y="18"/>
                    <a:pt x="68" y="11"/>
                  </a:cubicBezTo>
                  <a:cubicBezTo>
                    <a:pt x="68" y="6"/>
                    <a:pt x="70" y="2"/>
                    <a:pt x="73" y="0"/>
                  </a:cubicBezTo>
                  <a:cubicBezTo>
                    <a:pt x="0" y="0"/>
                    <a:pt x="0" y="0"/>
                    <a:pt x="0" y="0"/>
                  </a:cubicBezTo>
                  <a:cubicBezTo>
                    <a:pt x="0" y="78"/>
                    <a:pt x="0" y="78"/>
                    <a:pt x="0" y="78"/>
                  </a:cubicBezTo>
                  <a:cubicBezTo>
                    <a:pt x="2" y="75"/>
                    <a:pt x="7" y="73"/>
                    <a:pt x="11" y="73"/>
                  </a:cubicBezTo>
                  <a:cubicBezTo>
                    <a:pt x="19" y="73"/>
                    <a:pt x="25" y="79"/>
                    <a:pt x="25" y="87"/>
                  </a:cubicBezTo>
                  <a:cubicBezTo>
                    <a:pt x="25" y="95"/>
                    <a:pt x="19" y="101"/>
                    <a:pt x="11" y="101"/>
                  </a:cubicBezTo>
                  <a:cubicBezTo>
                    <a:pt x="7" y="101"/>
                    <a:pt x="3" y="99"/>
                    <a:pt x="0" y="96"/>
                  </a:cubicBezTo>
                  <a:cubicBezTo>
                    <a:pt x="0" y="95"/>
                    <a:pt x="0" y="95"/>
                    <a:pt x="0" y="95"/>
                  </a:cubicBezTo>
                  <a:cubicBezTo>
                    <a:pt x="0" y="146"/>
                    <a:pt x="0" y="146"/>
                    <a:pt x="0" y="146"/>
                  </a:cubicBezTo>
                  <a:cubicBezTo>
                    <a:pt x="44" y="146"/>
                    <a:pt x="44" y="146"/>
                    <a:pt x="44" y="146"/>
                  </a:cubicBezTo>
                  <a:cubicBezTo>
                    <a:pt x="40" y="144"/>
                    <a:pt x="38" y="140"/>
                    <a:pt x="38" y="135"/>
                  </a:cubicBezTo>
                  <a:cubicBezTo>
                    <a:pt x="38" y="127"/>
                    <a:pt x="45" y="121"/>
                    <a:pt x="53" y="121"/>
                  </a:cubicBezTo>
                  <a:cubicBezTo>
                    <a:pt x="60" y="121"/>
                    <a:pt x="67" y="127"/>
                    <a:pt x="67" y="135"/>
                  </a:cubicBezTo>
                  <a:cubicBezTo>
                    <a:pt x="67" y="140"/>
                    <a:pt x="65" y="144"/>
                    <a:pt x="61" y="146"/>
                  </a:cubicBezTo>
                  <a:cubicBezTo>
                    <a:pt x="102" y="146"/>
                    <a:pt x="102" y="146"/>
                    <a:pt x="102" y="146"/>
                  </a:cubicBezTo>
                  <a:cubicBezTo>
                    <a:pt x="109" y="138"/>
                    <a:pt x="114" y="131"/>
                    <a:pt x="117" y="128"/>
                  </a:cubicBezTo>
                  <a:cubicBezTo>
                    <a:pt x="147" y="98"/>
                    <a:pt x="166" y="56"/>
                    <a:pt x="166" y="10"/>
                  </a:cubicBezTo>
                  <a:cubicBezTo>
                    <a:pt x="166" y="7"/>
                    <a:pt x="165" y="3"/>
                    <a:pt x="165" y="0"/>
                  </a:cubicBezTo>
                </a:path>
              </a:pathLst>
            </a:custGeom>
            <a:solidFill>
              <a:srgbClr val="04447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0" name="Freeform 1028"/>
            <p:cNvSpPr>
              <a:spLocks/>
            </p:cNvSpPr>
            <p:nvPr/>
          </p:nvSpPr>
          <p:spPr bwMode="auto">
            <a:xfrm>
              <a:off x="3579039" y="5304553"/>
              <a:ext cx="78783" cy="102279"/>
            </a:xfrm>
            <a:custGeom>
              <a:avLst/>
              <a:gdLst>
                <a:gd name="T0" fmla="*/ 0 w 13"/>
                <a:gd name="T1" fmla="*/ 11 h 17"/>
                <a:gd name="T2" fmla="*/ 7 w 13"/>
                <a:gd name="T3" fmla="*/ 17 h 17"/>
                <a:gd name="T4" fmla="*/ 13 w 13"/>
                <a:gd name="T5" fmla="*/ 11 h 17"/>
                <a:gd name="T6" fmla="*/ 10 w 13"/>
                <a:gd name="T7" fmla="*/ 5 h 17"/>
                <a:gd name="T8" fmla="*/ 10 w 13"/>
                <a:gd name="T9" fmla="*/ 5 h 17"/>
                <a:gd name="T10" fmla="*/ 9 w 13"/>
                <a:gd name="T11" fmla="*/ 3 h 17"/>
                <a:gd name="T12" fmla="*/ 10 w 13"/>
                <a:gd name="T13" fmla="*/ 0 h 17"/>
                <a:gd name="T14" fmla="*/ 3 w 13"/>
                <a:gd name="T15" fmla="*/ 0 h 17"/>
                <a:gd name="T16" fmla="*/ 4 w 13"/>
                <a:gd name="T17" fmla="*/ 3 h 17"/>
                <a:gd name="T18" fmla="*/ 3 w 13"/>
                <a:gd name="T19" fmla="*/ 5 h 17"/>
                <a:gd name="T20" fmla="*/ 3 w 13"/>
                <a:gd name="T21" fmla="*/ 5 h 17"/>
                <a:gd name="T22" fmla="*/ 0 w 13"/>
                <a:gd name="T23"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7">
                  <a:moveTo>
                    <a:pt x="0" y="11"/>
                  </a:moveTo>
                  <a:cubicBezTo>
                    <a:pt x="0" y="14"/>
                    <a:pt x="3" y="17"/>
                    <a:pt x="7" y="17"/>
                  </a:cubicBezTo>
                  <a:cubicBezTo>
                    <a:pt x="10" y="17"/>
                    <a:pt x="13" y="14"/>
                    <a:pt x="13" y="11"/>
                  </a:cubicBezTo>
                  <a:cubicBezTo>
                    <a:pt x="13" y="8"/>
                    <a:pt x="12" y="6"/>
                    <a:pt x="10" y="5"/>
                  </a:cubicBezTo>
                  <a:cubicBezTo>
                    <a:pt x="10" y="5"/>
                    <a:pt x="10" y="5"/>
                    <a:pt x="10" y="5"/>
                  </a:cubicBezTo>
                  <a:cubicBezTo>
                    <a:pt x="9" y="5"/>
                    <a:pt x="9" y="4"/>
                    <a:pt x="9" y="3"/>
                  </a:cubicBezTo>
                  <a:cubicBezTo>
                    <a:pt x="9" y="1"/>
                    <a:pt x="10" y="0"/>
                    <a:pt x="10" y="0"/>
                  </a:cubicBezTo>
                  <a:cubicBezTo>
                    <a:pt x="3" y="0"/>
                    <a:pt x="3" y="0"/>
                    <a:pt x="3" y="0"/>
                  </a:cubicBezTo>
                  <a:cubicBezTo>
                    <a:pt x="3" y="0"/>
                    <a:pt x="4" y="1"/>
                    <a:pt x="4" y="3"/>
                  </a:cubicBezTo>
                  <a:cubicBezTo>
                    <a:pt x="4" y="4"/>
                    <a:pt x="3" y="5"/>
                    <a:pt x="3" y="5"/>
                  </a:cubicBezTo>
                  <a:cubicBezTo>
                    <a:pt x="3" y="5"/>
                    <a:pt x="3" y="5"/>
                    <a:pt x="3" y="5"/>
                  </a:cubicBezTo>
                  <a:cubicBezTo>
                    <a:pt x="1" y="7"/>
                    <a:pt x="0" y="8"/>
                    <a:pt x="0" y="11"/>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1" name="Freeform 1029"/>
            <p:cNvSpPr>
              <a:spLocks/>
            </p:cNvSpPr>
            <p:nvPr/>
          </p:nvSpPr>
          <p:spPr bwMode="auto">
            <a:xfrm>
              <a:off x="3988154" y="4685352"/>
              <a:ext cx="127157" cy="168622"/>
            </a:xfrm>
            <a:custGeom>
              <a:avLst/>
              <a:gdLst>
                <a:gd name="T0" fmla="*/ 21 w 21"/>
                <a:gd name="T1" fmla="*/ 10 h 28"/>
                <a:gd name="T2" fmla="*/ 11 w 21"/>
                <a:gd name="T3" fmla="*/ 0 h 28"/>
                <a:gd name="T4" fmla="*/ 0 w 21"/>
                <a:gd name="T5" fmla="*/ 10 h 28"/>
                <a:gd name="T6" fmla="*/ 5 w 21"/>
                <a:gd name="T7" fmla="*/ 19 h 28"/>
                <a:gd name="T8" fmla="*/ 5 w 21"/>
                <a:gd name="T9" fmla="*/ 19 h 28"/>
                <a:gd name="T10" fmla="*/ 7 w 21"/>
                <a:gd name="T11" fmla="*/ 23 h 28"/>
                <a:gd name="T12" fmla="*/ 5 w 21"/>
                <a:gd name="T13" fmla="*/ 28 h 28"/>
                <a:gd name="T14" fmla="*/ 16 w 21"/>
                <a:gd name="T15" fmla="*/ 28 h 28"/>
                <a:gd name="T16" fmla="*/ 14 w 21"/>
                <a:gd name="T17" fmla="*/ 23 h 28"/>
                <a:gd name="T18" fmla="*/ 17 w 21"/>
                <a:gd name="T19" fmla="*/ 19 h 28"/>
                <a:gd name="T20" fmla="*/ 17 w 21"/>
                <a:gd name="T21" fmla="*/ 19 h 28"/>
                <a:gd name="T22" fmla="*/ 21 w 21"/>
                <a:gd name="T23"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28">
                  <a:moveTo>
                    <a:pt x="21" y="10"/>
                  </a:moveTo>
                  <a:cubicBezTo>
                    <a:pt x="21" y="4"/>
                    <a:pt x="16" y="0"/>
                    <a:pt x="11" y="0"/>
                  </a:cubicBezTo>
                  <a:cubicBezTo>
                    <a:pt x="5" y="0"/>
                    <a:pt x="0" y="4"/>
                    <a:pt x="0" y="10"/>
                  </a:cubicBezTo>
                  <a:cubicBezTo>
                    <a:pt x="0" y="14"/>
                    <a:pt x="2" y="17"/>
                    <a:pt x="5" y="19"/>
                  </a:cubicBezTo>
                  <a:cubicBezTo>
                    <a:pt x="5" y="19"/>
                    <a:pt x="5" y="19"/>
                    <a:pt x="5" y="19"/>
                  </a:cubicBezTo>
                  <a:cubicBezTo>
                    <a:pt x="6" y="20"/>
                    <a:pt x="7" y="21"/>
                    <a:pt x="7" y="23"/>
                  </a:cubicBezTo>
                  <a:cubicBezTo>
                    <a:pt x="7" y="26"/>
                    <a:pt x="5" y="28"/>
                    <a:pt x="5" y="28"/>
                  </a:cubicBezTo>
                  <a:cubicBezTo>
                    <a:pt x="16" y="28"/>
                    <a:pt x="16" y="28"/>
                    <a:pt x="16" y="28"/>
                  </a:cubicBezTo>
                  <a:cubicBezTo>
                    <a:pt x="16" y="28"/>
                    <a:pt x="14" y="26"/>
                    <a:pt x="14" y="23"/>
                  </a:cubicBezTo>
                  <a:cubicBezTo>
                    <a:pt x="14" y="21"/>
                    <a:pt x="16" y="20"/>
                    <a:pt x="17" y="19"/>
                  </a:cubicBezTo>
                  <a:cubicBezTo>
                    <a:pt x="17" y="19"/>
                    <a:pt x="17" y="19"/>
                    <a:pt x="17" y="19"/>
                  </a:cubicBezTo>
                  <a:cubicBezTo>
                    <a:pt x="19" y="17"/>
                    <a:pt x="21" y="14"/>
                    <a:pt x="21" y="1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2" name="Freeform 1030"/>
            <p:cNvSpPr>
              <a:spLocks/>
            </p:cNvSpPr>
            <p:nvPr/>
          </p:nvSpPr>
          <p:spPr bwMode="auto">
            <a:xfrm>
              <a:off x="3110493" y="4847063"/>
              <a:ext cx="1214906" cy="457490"/>
            </a:xfrm>
            <a:custGeom>
              <a:avLst/>
              <a:gdLst>
                <a:gd name="T0" fmla="*/ 61 w 202"/>
                <a:gd name="T1" fmla="*/ 0 h 76"/>
                <a:gd name="T2" fmla="*/ 61 w 202"/>
                <a:gd name="T3" fmla="*/ 0 h 76"/>
                <a:gd name="T4" fmla="*/ 66 w 202"/>
                <a:gd name="T5" fmla="*/ 12 h 76"/>
                <a:gd name="T6" fmla="*/ 52 w 202"/>
                <a:gd name="T7" fmla="*/ 26 h 76"/>
                <a:gd name="T8" fmla="*/ 38 w 202"/>
                <a:gd name="T9" fmla="*/ 12 h 76"/>
                <a:gd name="T10" fmla="*/ 43 w 202"/>
                <a:gd name="T11" fmla="*/ 1 h 76"/>
                <a:gd name="T12" fmla="*/ 44 w 202"/>
                <a:gd name="T13" fmla="*/ 0 h 76"/>
                <a:gd name="T14" fmla="*/ 0 w 202"/>
                <a:gd name="T15" fmla="*/ 0 h 76"/>
                <a:gd name="T16" fmla="*/ 14 w 202"/>
                <a:gd name="T17" fmla="*/ 25 h 76"/>
                <a:gd name="T18" fmla="*/ 32 w 202"/>
                <a:gd name="T19" fmla="*/ 65 h 76"/>
                <a:gd name="T20" fmla="*/ 45 w 202"/>
                <a:gd name="T21" fmla="*/ 76 h 76"/>
                <a:gd name="T22" fmla="*/ 156 w 202"/>
                <a:gd name="T23" fmla="*/ 76 h 76"/>
                <a:gd name="T24" fmla="*/ 171 w 202"/>
                <a:gd name="T25" fmla="*/ 65 h 76"/>
                <a:gd name="T26" fmla="*/ 187 w 202"/>
                <a:gd name="T27" fmla="*/ 27 h 76"/>
                <a:gd name="T28" fmla="*/ 202 w 202"/>
                <a:gd name="T29" fmla="*/ 0 h 76"/>
                <a:gd name="T30" fmla="*/ 61 w 202"/>
                <a:gd name="T3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76">
                  <a:moveTo>
                    <a:pt x="61" y="0"/>
                  </a:moveTo>
                  <a:cubicBezTo>
                    <a:pt x="61" y="0"/>
                    <a:pt x="61" y="0"/>
                    <a:pt x="61" y="0"/>
                  </a:cubicBezTo>
                  <a:cubicBezTo>
                    <a:pt x="64" y="3"/>
                    <a:pt x="66" y="7"/>
                    <a:pt x="66" y="12"/>
                  </a:cubicBezTo>
                  <a:cubicBezTo>
                    <a:pt x="66" y="20"/>
                    <a:pt x="60" y="26"/>
                    <a:pt x="52" y="26"/>
                  </a:cubicBezTo>
                  <a:cubicBezTo>
                    <a:pt x="44" y="26"/>
                    <a:pt x="38" y="20"/>
                    <a:pt x="38" y="12"/>
                  </a:cubicBezTo>
                  <a:cubicBezTo>
                    <a:pt x="38" y="7"/>
                    <a:pt x="40" y="3"/>
                    <a:pt x="43" y="1"/>
                  </a:cubicBezTo>
                  <a:cubicBezTo>
                    <a:pt x="44" y="0"/>
                    <a:pt x="44" y="0"/>
                    <a:pt x="44" y="0"/>
                  </a:cubicBezTo>
                  <a:cubicBezTo>
                    <a:pt x="0" y="0"/>
                    <a:pt x="0" y="0"/>
                    <a:pt x="0" y="0"/>
                  </a:cubicBezTo>
                  <a:cubicBezTo>
                    <a:pt x="5" y="7"/>
                    <a:pt x="9" y="15"/>
                    <a:pt x="14" y="25"/>
                  </a:cubicBezTo>
                  <a:cubicBezTo>
                    <a:pt x="19" y="36"/>
                    <a:pt x="32" y="65"/>
                    <a:pt x="32" y="65"/>
                  </a:cubicBezTo>
                  <a:cubicBezTo>
                    <a:pt x="34" y="71"/>
                    <a:pt x="39" y="76"/>
                    <a:pt x="45" y="76"/>
                  </a:cubicBezTo>
                  <a:cubicBezTo>
                    <a:pt x="156" y="76"/>
                    <a:pt x="156" y="76"/>
                    <a:pt x="156" y="76"/>
                  </a:cubicBezTo>
                  <a:cubicBezTo>
                    <a:pt x="162" y="76"/>
                    <a:pt x="168" y="72"/>
                    <a:pt x="171" y="65"/>
                  </a:cubicBezTo>
                  <a:cubicBezTo>
                    <a:pt x="171" y="65"/>
                    <a:pt x="181" y="41"/>
                    <a:pt x="187" y="27"/>
                  </a:cubicBezTo>
                  <a:cubicBezTo>
                    <a:pt x="192" y="17"/>
                    <a:pt x="197" y="8"/>
                    <a:pt x="202" y="0"/>
                  </a:cubicBezTo>
                  <a:cubicBezTo>
                    <a:pt x="61" y="0"/>
                    <a:pt x="61" y="0"/>
                    <a:pt x="61" y="0"/>
                  </a:cubicBezTo>
                </a:path>
              </a:pathLst>
            </a:custGeom>
            <a:solidFill>
              <a:srgbClr val="04447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3" name="Freeform 1033"/>
            <p:cNvSpPr>
              <a:spLocks/>
            </p:cNvSpPr>
            <p:nvPr/>
          </p:nvSpPr>
          <p:spPr bwMode="auto">
            <a:xfrm>
              <a:off x="2731785" y="4245830"/>
              <a:ext cx="967502" cy="565298"/>
            </a:xfrm>
            <a:custGeom>
              <a:avLst/>
              <a:gdLst>
                <a:gd name="T0" fmla="*/ 0 w 161"/>
                <a:gd name="T1" fmla="*/ 0 h 94"/>
                <a:gd name="T2" fmla="*/ 41 w 161"/>
                <a:gd name="T3" fmla="*/ 74 h 94"/>
                <a:gd name="T4" fmla="*/ 58 w 161"/>
                <a:gd name="T5" fmla="*/ 94 h 94"/>
                <a:gd name="T6" fmla="*/ 161 w 161"/>
                <a:gd name="T7" fmla="*/ 94 h 94"/>
                <a:gd name="T8" fmla="*/ 161 w 161"/>
                <a:gd name="T9" fmla="*/ 0 h 94"/>
                <a:gd name="T10" fmla="*/ 0 w 161"/>
                <a:gd name="T11" fmla="*/ 0 h 94"/>
              </a:gdLst>
              <a:ahLst/>
              <a:cxnLst>
                <a:cxn ang="0">
                  <a:pos x="T0" y="T1"/>
                </a:cxn>
                <a:cxn ang="0">
                  <a:pos x="T2" y="T3"/>
                </a:cxn>
                <a:cxn ang="0">
                  <a:pos x="T4" y="T5"/>
                </a:cxn>
                <a:cxn ang="0">
                  <a:pos x="T6" y="T7"/>
                </a:cxn>
                <a:cxn ang="0">
                  <a:pos x="T8" y="T9"/>
                </a:cxn>
                <a:cxn ang="0">
                  <a:pos x="T10" y="T11"/>
                </a:cxn>
              </a:cxnLst>
              <a:rect l="0" t="0" r="r" b="b"/>
              <a:pathLst>
                <a:path w="161" h="94">
                  <a:moveTo>
                    <a:pt x="0" y="0"/>
                  </a:moveTo>
                  <a:cubicBezTo>
                    <a:pt x="7" y="28"/>
                    <a:pt x="22" y="53"/>
                    <a:pt x="41" y="74"/>
                  </a:cubicBezTo>
                  <a:cubicBezTo>
                    <a:pt x="44" y="78"/>
                    <a:pt x="51" y="85"/>
                    <a:pt x="58" y="94"/>
                  </a:cubicBezTo>
                  <a:cubicBezTo>
                    <a:pt x="161" y="94"/>
                    <a:pt x="161" y="94"/>
                    <a:pt x="161" y="94"/>
                  </a:cubicBezTo>
                  <a:cubicBezTo>
                    <a:pt x="161" y="0"/>
                    <a:pt x="161" y="0"/>
                    <a:pt x="161" y="0"/>
                  </a:cubicBezTo>
                  <a:cubicBezTo>
                    <a:pt x="0" y="0"/>
                    <a:pt x="0" y="0"/>
                    <a:pt x="0" y="0"/>
                  </a:cubicBezTo>
                </a:path>
              </a:pathLst>
            </a:custGeom>
            <a:solidFill>
              <a:srgbClr val="04447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4" name="Freeform 1036"/>
            <p:cNvSpPr>
              <a:spLocks/>
            </p:cNvSpPr>
            <p:nvPr/>
          </p:nvSpPr>
          <p:spPr bwMode="auto">
            <a:xfrm>
              <a:off x="3699286" y="4390955"/>
              <a:ext cx="168622" cy="125776"/>
            </a:xfrm>
            <a:custGeom>
              <a:avLst/>
              <a:gdLst>
                <a:gd name="T0" fmla="*/ 17 w 28"/>
                <a:gd name="T1" fmla="*/ 21 h 21"/>
                <a:gd name="T2" fmla="*/ 28 w 28"/>
                <a:gd name="T3" fmla="*/ 11 h 21"/>
                <a:gd name="T4" fmla="*/ 17 w 28"/>
                <a:gd name="T5" fmla="*/ 0 h 21"/>
                <a:gd name="T6" fmla="*/ 8 w 28"/>
                <a:gd name="T7" fmla="*/ 5 h 21"/>
                <a:gd name="T8" fmla="*/ 8 w 28"/>
                <a:gd name="T9" fmla="*/ 5 h 21"/>
                <a:gd name="T10" fmla="*/ 4 w 28"/>
                <a:gd name="T11" fmla="*/ 7 h 21"/>
                <a:gd name="T12" fmla="*/ 0 w 28"/>
                <a:gd name="T13" fmla="*/ 5 h 21"/>
                <a:gd name="T14" fmla="*/ 0 w 28"/>
                <a:gd name="T15" fmla="*/ 16 h 21"/>
                <a:gd name="T16" fmla="*/ 4 w 28"/>
                <a:gd name="T17" fmla="*/ 15 h 21"/>
                <a:gd name="T18" fmla="*/ 9 w 28"/>
                <a:gd name="T19" fmla="*/ 17 h 21"/>
                <a:gd name="T20" fmla="*/ 9 w 28"/>
                <a:gd name="T21" fmla="*/ 17 h 21"/>
                <a:gd name="T22" fmla="*/ 17 w 28"/>
                <a:gd name="T23"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1">
                  <a:moveTo>
                    <a:pt x="17" y="21"/>
                  </a:moveTo>
                  <a:cubicBezTo>
                    <a:pt x="23" y="21"/>
                    <a:pt x="28" y="17"/>
                    <a:pt x="28" y="11"/>
                  </a:cubicBezTo>
                  <a:cubicBezTo>
                    <a:pt x="28" y="5"/>
                    <a:pt x="23" y="0"/>
                    <a:pt x="17" y="0"/>
                  </a:cubicBezTo>
                  <a:cubicBezTo>
                    <a:pt x="13" y="0"/>
                    <a:pt x="10" y="2"/>
                    <a:pt x="8" y="5"/>
                  </a:cubicBezTo>
                  <a:cubicBezTo>
                    <a:pt x="8" y="5"/>
                    <a:pt x="8" y="5"/>
                    <a:pt x="8" y="5"/>
                  </a:cubicBezTo>
                  <a:cubicBezTo>
                    <a:pt x="7" y="6"/>
                    <a:pt x="6" y="7"/>
                    <a:pt x="4" y="7"/>
                  </a:cubicBezTo>
                  <a:cubicBezTo>
                    <a:pt x="2" y="7"/>
                    <a:pt x="0" y="5"/>
                    <a:pt x="0" y="5"/>
                  </a:cubicBezTo>
                  <a:cubicBezTo>
                    <a:pt x="0" y="16"/>
                    <a:pt x="0" y="16"/>
                    <a:pt x="0" y="16"/>
                  </a:cubicBezTo>
                  <a:cubicBezTo>
                    <a:pt x="0" y="16"/>
                    <a:pt x="1" y="15"/>
                    <a:pt x="4" y="15"/>
                  </a:cubicBezTo>
                  <a:cubicBezTo>
                    <a:pt x="7" y="15"/>
                    <a:pt x="8" y="16"/>
                    <a:pt x="9" y="17"/>
                  </a:cubicBezTo>
                  <a:cubicBezTo>
                    <a:pt x="9" y="17"/>
                    <a:pt x="9" y="17"/>
                    <a:pt x="9" y="17"/>
                  </a:cubicBezTo>
                  <a:cubicBezTo>
                    <a:pt x="11" y="20"/>
                    <a:pt x="14" y="21"/>
                    <a:pt x="17" y="2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5" name="Freeform 1037"/>
            <p:cNvSpPr>
              <a:spLocks/>
            </p:cNvSpPr>
            <p:nvPr/>
          </p:nvSpPr>
          <p:spPr bwMode="auto">
            <a:xfrm>
              <a:off x="3363425" y="4811127"/>
              <a:ext cx="125776" cy="168622"/>
            </a:xfrm>
            <a:custGeom>
              <a:avLst/>
              <a:gdLst>
                <a:gd name="T0" fmla="*/ 0 w 21"/>
                <a:gd name="T1" fmla="*/ 18 h 28"/>
                <a:gd name="T2" fmla="*/ 10 w 21"/>
                <a:gd name="T3" fmla="*/ 28 h 28"/>
                <a:gd name="T4" fmla="*/ 21 w 21"/>
                <a:gd name="T5" fmla="*/ 18 h 28"/>
                <a:gd name="T6" fmla="*/ 16 w 21"/>
                <a:gd name="T7" fmla="*/ 9 h 28"/>
                <a:gd name="T8" fmla="*/ 16 w 21"/>
                <a:gd name="T9" fmla="*/ 9 h 28"/>
                <a:gd name="T10" fmla="*/ 14 w 21"/>
                <a:gd name="T11" fmla="*/ 5 h 28"/>
                <a:gd name="T12" fmla="*/ 16 w 21"/>
                <a:gd name="T13" fmla="*/ 0 h 28"/>
                <a:gd name="T14" fmla="*/ 5 w 21"/>
                <a:gd name="T15" fmla="*/ 0 h 28"/>
                <a:gd name="T16" fmla="*/ 6 w 21"/>
                <a:gd name="T17" fmla="*/ 5 h 28"/>
                <a:gd name="T18" fmla="*/ 4 w 21"/>
                <a:gd name="T19" fmla="*/ 9 h 28"/>
                <a:gd name="T20" fmla="*/ 4 w 21"/>
                <a:gd name="T21" fmla="*/ 9 h 28"/>
                <a:gd name="T22" fmla="*/ 0 w 21"/>
                <a:gd name="T23"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28">
                  <a:moveTo>
                    <a:pt x="0" y="18"/>
                  </a:moveTo>
                  <a:cubicBezTo>
                    <a:pt x="0" y="24"/>
                    <a:pt x="4" y="28"/>
                    <a:pt x="10" y="28"/>
                  </a:cubicBezTo>
                  <a:cubicBezTo>
                    <a:pt x="16" y="28"/>
                    <a:pt x="21" y="24"/>
                    <a:pt x="21" y="18"/>
                  </a:cubicBezTo>
                  <a:cubicBezTo>
                    <a:pt x="21" y="14"/>
                    <a:pt x="19" y="11"/>
                    <a:pt x="16" y="9"/>
                  </a:cubicBezTo>
                  <a:cubicBezTo>
                    <a:pt x="16" y="9"/>
                    <a:pt x="16" y="9"/>
                    <a:pt x="16" y="9"/>
                  </a:cubicBezTo>
                  <a:cubicBezTo>
                    <a:pt x="15" y="8"/>
                    <a:pt x="14" y="7"/>
                    <a:pt x="14" y="5"/>
                  </a:cubicBezTo>
                  <a:cubicBezTo>
                    <a:pt x="14" y="2"/>
                    <a:pt x="16" y="0"/>
                    <a:pt x="16" y="0"/>
                  </a:cubicBezTo>
                  <a:cubicBezTo>
                    <a:pt x="5" y="0"/>
                    <a:pt x="5" y="0"/>
                    <a:pt x="5" y="0"/>
                  </a:cubicBezTo>
                  <a:cubicBezTo>
                    <a:pt x="5" y="0"/>
                    <a:pt x="6" y="2"/>
                    <a:pt x="6" y="5"/>
                  </a:cubicBezTo>
                  <a:cubicBezTo>
                    <a:pt x="6" y="7"/>
                    <a:pt x="5" y="8"/>
                    <a:pt x="4" y="9"/>
                  </a:cubicBezTo>
                  <a:cubicBezTo>
                    <a:pt x="4" y="9"/>
                    <a:pt x="4" y="9"/>
                    <a:pt x="4" y="9"/>
                  </a:cubicBezTo>
                  <a:cubicBezTo>
                    <a:pt x="1" y="11"/>
                    <a:pt x="0" y="14"/>
                    <a:pt x="0" y="1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6" name="Freeform 1038"/>
            <p:cNvSpPr>
              <a:spLocks/>
            </p:cNvSpPr>
            <p:nvPr/>
          </p:nvSpPr>
          <p:spPr bwMode="auto">
            <a:xfrm>
              <a:off x="3164396" y="4084119"/>
              <a:ext cx="125776" cy="168622"/>
            </a:xfrm>
            <a:custGeom>
              <a:avLst/>
              <a:gdLst>
                <a:gd name="T0" fmla="*/ 21 w 21"/>
                <a:gd name="T1" fmla="*/ 10 h 28"/>
                <a:gd name="T2" fmla="*/ 11 w 21"/>
                <a:gd name="T3" fmla="*/ 0 h 28"/>
                <a:gd name="T4" fmla="*/ 0 w 21"/>
                <a:gd name="T5" fmla="*/ 10 h 28"/>
                <a:gd name="T6" fmla="*/ 5 w 21"/>
                <a:gd name="T7" fmla="*/ 19 h 28"/>
                <a:gd name="T8" fmla="*/ 5 w 21"/>
                <a:gd name="T9" fmla="*/ 19 h 28"/>
                <a:gd name="T10" fmla="*/ 7 w 21"/>
                <a:gd name="T11" fmla="*/ 23 h 28"/>
                <a:gd name="T12" fmla="*/ 5 w 21"/>
                <a:gd name="T13" fmla="*/ 28 h 28"/>
                <a:gd name="T14" fmla="*/ 16 w 21"/>
                <a:gd name="T15" fmla="*/ 28 h 28"/>
                <a:gd name="T16" fmla="*/ 14 w 21"/>
                <a:gd name="T17" fmla="*/ 23 h 28"/>
                <a:gd name="T18" fmla="*/ 17 w 21"/>
                <a:gd name="T19" fmla="*/ 19 h 28"/>
                <a:gd name="T20" fmla="*/ 17 w 21"/>
                <a:gd name="T21" fmla="*/ 19 h 28"/>
                <a:gd name="T22" fmla="*/ 21 w 21"/>
                <a:gd name="T23"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28">
                  <a:moveTo>
                    <a:pt x="21" y="10"/>
                  </a:moveTo>
                  <a:cubicBezTo>
                    <a:pt x="21" y="4"/>
                    <a:pt x="16" y="0"/>
                    <a:pt x="11" y="0"/>
                  </a:cubicBezTo>
                  <a:cubicBezTo>
                    <a:pt x="5" y="0"/>
                    <a:pt x="0" y="4"/>
                    <a:pt x="0" y="10"/>
                  </a:cubicBezTo>
                  <a:cubicBezTo>
                    <a:pt x="0" y="14"/>
                    <a:pt x="2" y="17"/>
                    <a:pt x="5" y="19"/>
                  </a:cubicBezTo>
                  <a:cubicBezTo>
                    <a:pt x="5" y="19"/>
                    <a:pt x="5" y="19"/>
                    <a:pt x="5" y="19"/>
                  </a:cubicBezTo>
                  <a:cubicBezTo>
                    <a:pt x="6" y="20"/>
                    <a:pt x="7" y="21"/>
                    <a:pt x="7" y="23"/>
                  </a:cubicBezTo>
                  <a:cubicBezTo>
                    <a:pt x="7" y="26"/>
                    <a:pt x="5" y="28"/>
                    <a:pt x="5" y="28"/>
                  </a:cubicBezTo>
                  <a:cubicBezTo>
                    <a:pt x="16" y="28"/>
                    <a:pt x="16" y="28"/>
                    <a:pt x="16" y="28"/>
                  </a:cubicBezTo>
                  <a:cubicBezTo>
                    <a:pt x="16" y="28"/>
                    <a:pt x="14" y="26"/>
                    <a:pt x="14" y="23"/>
                  </a:cubicBezTo>
                  <a:cubicBezTo>
                    <a:pt x="14" y="21"/>
                    <a:pt x="16" y="20"/>
                    <a:pt x="17" y="19"/>
                  </a:cubicBezTo>
                  <a:cubicBezTo>
                    <a:pt x="17" y="19"/>
                    <a:pt x="17" y="19"/>
                    <a:pt x="17" y="19"/>
                  </a:cubicBezTo>
                  <a:cubicBezTo>
                    <a:pt x="19" y="17"/>
                    <a:pt x="21" y="14"/>
                    <a:pt x="21" y="1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7" name="Freeform 1039"/>
            <p:cNvSpPr>
              <a:spLocks/>
            </p:cNvSpPr>
            <p:nvPr/>
          </p:nvSpPr>
          <p:spPr bwMode="auto">
            <a:xfrm>
              <a:off x="2701378" y="3614190"/>
              <a:ext cx="997909" cy="595705"/>
            </a:xfrm>
            <a:custGeom>
              <a:avLst/>
              <a:gdLst>
                <a:gd name="T0" fmla="*/ 97 w 166"/>
                <a:gd name="T1" fmla="*/ 0 h 99"/>
                <a:gd name="T2" fmla="*/ 97 w 166"/>
                <a:gd name="T3" fmla="*/ 0 h 99"/>
                <a:gd name="T4" fmla="*/ 102 w 166"/>
                <a:gd name="T5" fmla="*/ 11 h 99"/>
                <a:gd name="T6" fmla="*/ 88 w 166"/>
                <a:gd name="T7" fmla="*/ 25 h 99"/>
                <a:gd name="T8" fmla="*/ 74 w 166"/>
                <a:gd name="T9" fmla="*/ 11 h 99"/>
                <a:gd name="T10" fmla="*/ 79 w 166"/>
                <a:gd name="T11" fmla="*/ 0 h 99"/>
                <a:gd name="T12" fmla="*/ 80 w 166"/>
                <a:gd name="T13" fmla="*/ 0 h 99"/>
                <a:gd name="T14" fmla="*/ 13 w 166"/>
                <a:gd name="T15" fmla="*/ 0 h 99"/>
                <a:gd name="T16" fmla="*/ 0 w 166"/>
                <a:gd name="T17" fmla="*/ 63 h 99"/>
                <a:gd name="T18" fmla="*/ 4 w 166"/>
                <a:gd name="T19" fmla="*/ 99 h 99"/>
                <a:gd name="T20" fmla="*/ 79 w 166"/>
                <a:gd name="T21" fmla="*/ 99 h 99"/>
                <a:gd name="T22" fmla="*/ 73 w 166"/>
                <a:gd name="T23" fmla="*/ 88 h 99"/>
                <a:gd name="T24" fmla="*/ 88 w 166"/>
                <a:gd name="T25" fmla="*/ 74 h 99"/>
                <a:gd name="T26" fmla="*/ 102 w 166"/>
                <a:gd name="T27" fmla="*/ 88 h 99"/>
                <a:gd name="T28" fmla="*/ 97 w 166"/>
                <a:gd name="T29" fmla="*/ 99 h 99"/>
                <a:gd name="T30" fmla="*/ 96 w 166"/>
                <a:gd name="T31" fmla="*/ 99 h 99"/>
                <a:gd name="T32" fmla="*/ 166 w 166"/>
                <a:gd name="T33" fmla="*/ 99 h 99"/>
                <a:gd name="T34" fmla="*/ 166 w 166"/>
                <a:gd name="T35" fmla="*/ 0 h 99"/>
                <a:gd name="T36" fmla="*/ 97 w 166"/>
                <a:gd name="T3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99">
                  <a:moveTo>
                    <a:pt x="97" y="0"/>
                  </a:moveTo>
                  <a:cubicBezTo>
                    <a:pt x="97" y="0"/>
                    <a:pt x="97" y="0"/>
                    <a:pt x="97" y="0"/>
                  </a:cubicBezTo>
                  <a:cubicBezTo>
                    <a:pt x="100" y="2"/>
                    <a:pt x="102" y="7"/>
                    <a:pt x="102" y="11"/>
                  </a:cubicBezTo>
                  <a:cubicBezTo>
                    <a:pt x="102" y="19"/>
                    <a:pt x="96" y="25"/>
                    <a:pt x="88" y="25"/>
                  </a:cubicBezTo>
                  <a:cubicBezTo>
                    <a:pt x="80" y="25"/>
                    <a:pt x="74" y="19"/>
                    <a:pt x="74" y="11"/>
                  </a:cubicBezTo>
                  <a:cubicBezTo>
                    <a:pt x="74" y="7"/>
                    <a:pt x="76" y="3"/>
                    <a:pt x="79" y="0"/>
                  </a:cubicBezTo>
                  <a:cubicBezTo>
                    <a:pt x="80" y="0"/>
                    <a:pt x="80" y="0"/>
                    <a:pt x="80" y="0"/>
                  </a:cubicBezTo>
                  <a:cubicBezTo>
                    <a:pt x="13" y="0"/>
                    <a:pt x="13" y="0"/>
                    <a:pt x="13" y="0"/>
                  </a:cubicBezTo>
                  <a:cubicBezTo>
                    <a:pt x="4" y="19"/>
                    <a:pt x="0" y="41"/>
                    <a:pt x="0" y="63"/>
                  </a:cubicBezTo>
                  <a:cubicBezTo>
                    <a:pt x="0" y="76"/>
                    <a:pt x="1" y="88"/>
                    <a:pt x="4" y="99"/>
                  </a:cubicBezTo>
                  <a:cubicBezTo>
                    <a:pt x="79" y="99"/>
                    <a:pt x="79" y="99"/>
                    <a:pt x="79" y="99"/>
                  </a:cubicBezTo>
                  <a:cubicBezTo>
                    <a:pt x="76" y="97"/>
                    <a:pt x="73" y="93"/>
                    <a:pt x="73" y="88"/>
                  </a:cubicBezTo>
                  <a:cubicBezTo>
                    <a:pt x="73" y="80"/>
                    <a:pt x="80" y="74"/>
                    <a:pt x="88" y="74"/>
                  </a:cubicBezTo>
                  <a:cubicBezTo>
                    <a:pt x="96" y="74"/>
                    <a:pt x="102" y="80"/>
                    <a:pt x="102" y="88"/>
                  </a:cubicBezTo>
                  <a:cubicBezTo>
                    <a:pt x="102" y="93"/>
                    <a:pt x="100" y="97"/>
                    <a:pt x="97" y="99"/>
                  </a:cubicBezTo>
                  <a:cubicBezTo>
                    <a:pt x="96" y="99"/>
                    <a:pt x="96" y="99"/>
                    <a:pt x="96" y="99"/>
                  </a:cubicBezTo>
                  <a:cubicBezTo>
                    <a:pt x="166" y="99"/>
                    <a:pt x="166" y="99"/>
                    <a:pt x="166" y="99"/>
                  </a:cubicBezTo>
                  <a:cubicBezTo>
                    <a:pt x="166" y="0"/>
                    <a:pt x="166" y="0"/>
                    <a:pt x="166" y="0"/>
                  </a:cubicBezTo>
                  <a:cubicBezTo>
                    <a:pt x="97" y="0"/>
                    <a:pt x="97" y="0"/>
                    <a:pt x="97" y="0"/>
                  </a:cubicBezTo>
                </a:path>
              </a:pathLst>
            </a:custGeom>
            <a:solidFill>
              <a:srgbClr val="04447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8" name="Freeform 1042"/>
            <p:cNvSpPr>
              <a:spLocks/>
            </p:cNvSpPr>
            <p:nvPr/>
          </p:nvSpPr>
          <p:spPr bwMode="auto">
            <a:xfrm>
              <a:off x="2791217" y="2982550"/>
              <a:ext cx="908070" cy="595705"/>
            </a:xfrm>
            <a:custGeom>
              <a:avLst/>
              <a:gdLst>
                <a:gd name="T0" fmla="*/ 0 w 151"/>
                <a:gd name="T1" fmla="*/ 99 h 99"/>
                <a:gd name="T2" fmla="*/ 151 w 151"/>
                <a:gd name="T3" fmla="*/ 99 h 99"/>
                <a:gd name="T4" fmla="*/ 151 w 151"/>
                <a:gd name="T5" fmla="*/ 0 h 99"/>
                <a:gd name="T6" fmla="*/ 0 w 151"/>
                <a:gd name="T7" fmla="*/ 99 h 99"/>
              </a:gdLst>
              <a:ahLst/>
              <a:cxnLst>
                <a:cxn ang="0">
                  <a:pos x="T0" y="T1"/>
                </a:cxn>
                <a:cxn ang="0">
                  <a:pos x="T2" y="T3"/>
                </a:cxn>
                <a:cxn ang="0">
                  <a:pos x="T4" y="T5"/>
                </a:cxn>
                <a:cxn ang="0">
                  <a:pos x="T6" y="T7"/>
                </a:cxn>
              </a:cxnLst>
              <a:rect l="0" t="0" r="r" b="b"/>
              <a:pathLst>
                <a:path w="151" h="99">
                  <a:moveTo>
                    <a:pt x="0" y="99"/>
                  </a:moveTo>
                  <a:cubicBezTo>
                    <a:pt x="151" y="99"/>
                    <a:pt x="151" y="99"/>
                    <a:pt x="151" y="99"/>
                  </a:cubicBezTo>
                  <a:cubicBezTo>
                    <a:pt x="151" y="0"/>
                    <a:pt x="151" y="0"/>
                    <a:pt x="151" y="0"/>
                  </a:cubicBezTo>
                  <a:cubicBezTo>
                    <a:pt x="84" y="1"/>
                    <a:pt x="26" y="41"/>
                    <a:pt x="0" y="99"/>
                  </a:cubicBezTo>
                </a:path>
              </a:pathLst>
            </a:custGeom>
            <a:solidFill>
              <a:srgbClr val="04447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9" name="Freeform 1045"/>
            <p:cNvSpPr>
              <a:spLocks/>
            </p:cNvSpPr>
            <p:nvPr/>
          </p:nvSpPr>
          <p:spPr bwMode="auto">
            <a:xfrm>
              <a:off x="3693758" y="3265889"/>
              <a:ext cx="168622" cy="125776"/>
            </a:xfrm>
            <a:custGeom>
              <a:avLst/>
              <a:gdLst>
                <a:gd name="T0" fmla="*/ 18 w 28"/>
                <a:gd name="T1" fmla="*/ 21 h 21"/>
                <a:gd name="T2" fmla="*/ 28 w 28"/>
                <a:gd name="T3" fmla="*/ 11 h 21"/>
                <a:gd name="T4" fmla="*/ 18 w 28"/>
                <a:gd name="T5" fmla="*/ 0 h 21"/>
                <a:gd name="T6" fmla="*/ 9 w 28"/>
                <a:gd name="T7" fmla="*/ 5 h 21"/>
                <a:gd name="T8" fmla="*/ 9 w 28"/>
                <a:gd name="T9" fmla="*/ 5 h 21"/>
                <a:gd name="T10" fmla="*/ 5 w 28"/>
                <a:gd name="T11" fmla="*/ 7 h 21"/>
                <a:gd name="T12" fmla="*/ 0 w 28"/>
                <a:gd name="T13" fmla="*/ 5 h 21"/>
                <a:gd name="T14" fmla="*/ 0 w 28"/>
                <a:gd name="T15" fmla="*/ 16 h 21"/>
                <a:gd name="T16" fmla="*/ 5 w 28"/>
                <a:gd name="T17" fmla="*/ 14 h 21"/>
                <a:gd name="T18" fmla="*/ 9 w 28"/>
                <a:gd name="T19" fmla="*/ 17 h 21"/>
                <a:gd name="T20" fmla="*/ 9 w 28"/>
                <a:gd name="T21" fmla="*/ 17 h 21"/>
                <a:gd name="T22" fmla="*/ 18 w 28"/>
                <a:gd name="T23"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1">
                  <a:moveTo>
                    <a:pt x="18" y="21"/>
                  </a:moveTo>
                  <a:cubicBezTo>
                    <a:pt x="23" y="21"/>
                    <a:pt x="28" y="16"/>
                    <a:pt x="28" y="11"/>
                  </a:cubicBezTo>
                  <a:cubicBezTo>
                    <a:pt x="28" y="5"/>
                    <a:pt x="23" y="0"/>
                    <a:pt x="18" y="0"/>
                  </a:cubicBezTo>
                  <a:cubicBezTo>
                    <a:pt x="14" y="0"/>
                    <a:pt x="11" y="2"/>
                    <a:pt x="9" y="5"/>
                  </a:cubicBezTo>
                  <a:cubicBezTo>
                    <a:pt x="9" y="5"/>
                    <a:pt x="9" y="5"/>
                    <a:pt x="9" y="5"/>
                  </a:cubicBezTo>
                  <a:cubicBezTo>
                    <a:pt x="8" y="6"/>
                    <a:pt x="7" y="7"/>
                    <a:pt x="5" y="7"/>
                  </a:cubicBezTo>
                  <a:cubicBezTo>
                    <a:pt x="2" y="7"/>
                    <a:pt x="0" y="5"/>
                    <a:pt x="0" y="5"/>
                  </a:cubicBezTo>
                  <a:cubicBezTo>
                    <a:pt x="0" y="16"/>
                    <a:pt x="0" y="16"/>
                    <a:pt x="0" y="16"/>
                  </a:cubicBezTo>
                  <a:cubicBezTo>
                    <a:pt x="0" y="16"/>
                    <a:pt x="2" y="14"/>
                    <a:pt x="5" y="14"/>
                  </a:cubicBezTo>
                  <a:cubicBezTo>
                    <a:pt x="7" y="14"/>
                    <a:pt x="8" y="16"/>
                    <a:pt x="9" y="17"/>
                  </a:cubicBezTo>
                  <a:cubicBezTo>
                    <a:pt x="9" y="17"/>
                    <a:pt x="9" y="17"/>
                    <a:pt x="9" y="17"/>
                  </a:cubicBezTo>
                  <a:cubicBezTo>
                    <a:pt x="11" y="19"/>
                    <a:pt x="14" y="21"/>
                    <a:pt x="18" y="2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0" name="Freeform 1046"/>
            <p:cNvSpPr>
              <a:spLocks/>
            </p:cNvSpPr>
            <p:nvPr/>
          </p:nvSpPr>
          <p:spPr bwMode="auto">
            <a:xfrm>
              <a:off x="3169924" y="3578254"/>
              <a:ext cx="127157" cy="168622"/>
            </a:xfrm>
            <a:custGeom>
              <a:avLst/>
              <a:gdLst>
                <a:gd name="T0" fmla="*/ 0 w 21"/>
                <a:gd name="T1" fmla="*/ 17 h 28"/>
                <a:gd name="T2" fmla="*/ 10 w 21"/>
                <a:gd name="T3" fmla="*/ 28 h 28"/>
                <a:gd name="T4" fmla="*/ 21 w 21"/>
                <a:gd name="T5" fmla="*/ 17 h 28"/>
                <a:gd name="T6" fmla="*/ 16 w 21"/>
                <a:gd name="T7" fmla="*/ 8 h 28"/>
                <a:gd name="T8" fmla="*/ 16 w 21"/>
                <a:gd name="T9" fmla="*/ 8 h 28"/>
                <a:gd name="T10" fmla="*/ 14 w 21"/>
                <a:gd name="T11" fmla="*/ 4 h 28"/>
                <a:gd name="T12" fmla="*/ 15 w 21"/>
                <a:gd name="T13" fmla="*/ 0 h 28"/>
                <a:gd name="T14" fmla="*/ 5 w 21"/>
                <a:gd name="T15" fmla="*/ 0 h 28"/>
                <a:gd name="T16" fmla="*/ 6 w 21"/>
                <a:gd name="T17" fmla="*/ 4 h 28"/>
                <a:gd name="T18" fmla="*/ 4 w 21"/>
                <a:gd name="T19" fmla="*/ 9 h 28"/>
                <a:gd name="T20" fmla="*/ 4 w 21"/>
                <a:gd name="T21" fmla="*/ 9 h 28"/>
                <a:gd name="T22" fmla="*/ 0 w 21"/>
                <a:gd name="T23" fmla="*/ 1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28">
                  <a:moveTo>
                    <a:pt x="0" y="17"/>
                  </a:moveTo>
                  <a:cubicBezTo>
                    <a:pt x="0" y="23"/>
                    <a:pt x="4" y="28"/>
                    <a:pt x="10" y="28"/>
                  </a:cubicBezTo>
                  <a:cubicBezTo>
                    <a:pt x="16" y="28"/>
                    <a:pt x="21" y="23"/>
                    <a:pt x="21" y="17"/>
                  </a:cubicBezTo>
                  <a:cubicBezTo>
                    <a:pt x="21" y="14"/>
                    <a:pt x="19" y="10"/>
                    <a:pt x="16" y="8"/>
                  </a:cubicBezTo>
                  <a:cubicBezTo>
                    <a:pt x="16" y="8"/>
                    <a:pt x="16" y="8"/>
                    <a:pt x="16" y="8"/>
                  </a:cubicBezTo>
                  <a:cubicBezTo>
                    <a:pt x="14" y="7"/>
                    <a:pt x="14" y="6"/>
                    <a:pt x="14" y="4"/>
                  </a:cubicBezTo>
                  <a:cubicBezTo>
                    <a:pt x="14" y="2"/>
                    <a:pt x="15" y="0"/>
                    <a:pt x="15" y="0"/>
                  </a:cubicBezTo>
                  <a:cubicBezTo>
                    <a:pt x="5" y="0"/>
                    <a:pt x="5" y="0"/>
                    <a:pt x="5" y="0"/>
                  </a:cubicBezTo>
                  <a:cubicBezTo>
                    <a:pt x="5" y="0"/>
                    <a:pt x="6" y="1"/>
                    <a:pt x="6" y="4"/>
                  </a:cubicBezTo>
                  <a:cubicBezTo>
                    <a:pt x="6" y="7"/>
                    <a:pt x="5" y="8"/>
                    <a:pt x="4" y="9"/>
                  </a:cubicBezTo>
                  <a:cubicBezTo>
                    <a:pt x="4" y="9"/>
                    <a:pt x="4" y="9"/>
                    <a:pt x="4" y="9"/>
                  </a:cubicBezTo>
                  <a:cubicBezTo>
                    <a:pt x="1" y="11"/>
                    <a:pt x="0" y="14"/>
                    <a:pt x="0" y="1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445" name="组合 444"/>
            <p:cNvGrpSpPr/>
            <p:nvPr/>
          </p:nvGrpSpPr>
          <p:grpSpPr>
            <a:xfrm>
              <a:off x="2887967" y="2941085"/>
              <a:ext cx="186590" cy="186590"/>
              <a:chOff x="2887967" y="2941085"/>
              <a:chExt cx="186590" cy="186590"/>
            </a:xfrm>
            <a:solidFill>
              <a:srgbClr val="04447F"/>
            </a:solidFill>
          </p:grpSpPr>
          <p:sp>
            <p:nvSpPr>
              <p:cNvPr id="231" name="Freeform 1047"/>
              <p:cNvSpPr>
                <a:spLocks/>
              </p:cNvSpPr>
              <p:nvPr/>
            </p:nvSpPr>
            <p:spPr bwMode="auto">
              <a:xfrm>
                <a:off x="2887967" y="2941085"/>
                <a:ext cx="186590" cy="186590"/>
              </a:xfrm>
              <a:custGeom>
                <a:avLst/>
                <a:gdLst>
                  <a:gd name="T0" fmla="*/ 29 w 31"/>
                  <a:gd name="T1" fmla="*/ 24 h 31"/>
                  <a:gd name="T2" fmla="*/ 29 w 31"/>
                  <a:gd name="T3" fmla="*/ 29 h 31"/>
                  <a:gd name="T4" fmla="*/ 24 w 31"/>
                  <a:gd name="T5" fmla="*/ 29 h 31"/>
                  <a:gd name="T6" fmla="*/ 1 w 31"/>
                  <a:gd name="T7" fmla="*/ 6 h 31"/>
                  <a:gd name="T8" fmla="*/ 1 w 31"/>
                  <a:gd name="T9" fmla="*/ 1 h 31"/>
                  <a:gd name="T10" fmla="*/ 6 w 31"/>
                  <a:gd name="T11" fmla="*/ 1 h 31"/>
                  <a:gd name="T12" fmla="*/ 29 w 31"/>
                  <a:gd name="T13" fmla="*/ 24 h 31"/>
                </a:gdLst>
                <a:ahLst/>
                <a:cxnLst>
                  <a:cxn ang="0">
                    <a:pos x="T0" y="T1"/>
                  </a:cxn>
                  <a:cxn ang="0">
                    <a:pos x="T2" y="T3"/>
                  </a:cxn>
                  <a:cxn ang="0">
                    <a:pos x="T4" y="T5"/>
                  </a:cxn>
                  <a:cxn ang="0">
                    <a:pos x="T6" y="T7"/>
                  </a:cxn>
                  <a:cxn ang="0">
                    <a:pos x="T8" y="T9"/>
                  </a:cxn>
                  <a:cxn ang="0">
                    <a:pos x="T10" y="T11"/>
                  </a:cxn>
                  <a:cxn ang="0">
                    <a:pos x="T12" y="T13"/>
                  </a:cxn>
                </a:cxnLst>
                <a:rect l="0" t="0" r="r" b="b"/>
                <a:pathLst>
                  <a:path w="31" h="31">
                    <a:moveTo>
                      <a:pt x="29" y="24"/>
                    </a:moveTo>
                    <a:cubicBezTo>
                      <a:pt x="31" y="26"/>
                      <a:pt x="31" y="28"/>
                      <a:pt x="29" y="29"/>
                    </a:cubicBezTo>
                    <a:cubicBezTo>
                      <a:pt x="28" y="31"/>
                      <a:pt x="26" y="31"/>
                      <a:pt x="24" y="29"/>
                    </a:cubicBezTo>
                    <a:cubicBezTo>
                      <a:pt x="1" y="6"/>
                      <a:pt x="1" y="6"/>
                      <a:pt x="1" y="6"/>
                    </a:cubicBezTo>
                    <a:cubicBezTo>
                      <a:pt x="0" y="5"/>
                      <a:pt x="0" y="3"/>
                      <a:pt x="1" y="1"/>
                    </a:cubicBezTo>
                    <a:cubicBezTo>
                      <a:pt x="3" y="0"/>
                      <a:pt x="5" y="0"/>
                      <a:pt x="6" y="1"/>
                    </a:cubicBezTo>
                    <a:lnTo>
                      <a:pt x="29" y="2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2" name="Freeform 1048"/>
              <p:cNvSpPr>
                <a:spLocks/>
              </p:cNvSpPr>
              <p:nvPr/>
            </p:nvSpPr>
            <p:spPr bwMode="auto">
              <a:xfrm>
                <a:off x="3026181" y="2982550"/>
                <a:ext cx="41464" cy="139597"/>
              </a:xfrm>
              <a:custGeom>
                <a:avLst/>
                <a:gdLst>
                  <a:gd name="T0" fmla="*/ 7 w 7"/>
                  <a:gd name="T1" fmla="*/ 20 h 23"/>
                  <a:gd name="T2" fmla="*/ 4 w 7"/>
                  <a:gd name="T3" fmla="*/ 23 h 23"/>
                  <a:gd name="T4" fmla="*/ 0 w 7"/>
                  <a:gd name="T5" fmla="*/ 20 h 23"/>
                  <a:gd name="T6" fmla="*/ 0 w 7"/>
                  <a:gd name="T7" fmla="*/ 4 h 23"/>
                  <a:gd name="T8" fmla="*/ 4 w 7"/>
                  <a:gd name="T9" fmla="*/ 0 h 23"/>
                  <a:gd name="T10" fmla="*/ 7 w 7"/>
                  <a:gd name="T11" fmla="*/ 4 h 23"/>
                  <a:gd name="T12" fmla="*/ 7 w 7"/>
                  <a:gd name="T13" fmla="*/ 20 h 23"/>
                </a:gdLst>
                <a:ahLst/>
                <a:cxnLst>
                  <a:cxn ang="0">
                    <a:pos x="T0" y="T1"/>
                  </a:cxn>
                  <a:cxn ang="0">
                    <a:pos x="T2" y="T3"/>
                  </a:cxn>
                  <a:cxn ang="0">
                    <a:pos x="T4" y="T5"/>
                  </a:cxn>
                  <a:cxn ang="0">
                    <a:pos x="T6" y="T7"/>
                  </a:cxn>
                  <a:cxn ang="0">
                    <a:pos x="T8" y="T9"/>
                  </a:cxn>
                  <a:cxn ang="0">
                    <a:pos x="T10" y="T11"/>
                  </a:cxn>
                  <a:cxn ang="0">
                    <a:pos x="T12" y="T13"/>
                  </a:cxn>
                </a:cxnLst>
                <a:rect l="0" t="0" r="r" b="b"/>
                <a:pathLst>
                  <a:path w="7" h="23">
                    <a:moveTo>
                      <a:pt x="7" y="20"/>
                    </a:moveTo>
                    <a:cubicBezTo>
                      <a:pt x="7" y="22"/>
                      <a:pt x="6" y="23"/>
                      <a:pt x="4" y="23"/>
                    </a:cubicBezTo>
                    <a:cubicBezTo>
                      <a:pt x="2" y="23"/>
                      <a:pt x="0" y="22"/>
                      <a:pt x="0" y="20"/>
                    </a:cubicBezTo>
                    <a:cubicBezTo>
                      <a:pt x="0" y="4"/>
                      <a:pt x="0" y="4"/>
                      <a:pt x="0" y="4"/>
                    </a:cubicBezTo>
                    <a:cubicBezTo>
                      <a:pt x="0" y="2"/>
                      <a:pt x="2" y="0"/>
                      <a:pt x="4" y="0"/>
                    </a:cubicBezTo>
                    <a:cubicBezTo>
                      <a:pt x="6" y="0"/>
                      <a:pt x="7" y="2"/>
                      <a:pt x="7" y="4"/>
                    </a:cubicBezTo>
                    <a:lnTo>
                      <a:pt x="7" y="2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3" name="Freeform 1049"/>
              <p:cNvSpPr>
                <a:spLocks/>
              </p:cNvSpPr>
              <p:nvPr/>
            </p:nvSpPr>
            <p:spPr bwMode="auto">
              <a:xfrm>
                <a:off x="2929431" y="3079300"/>
                <a:ext cx="138215" cy="42847"/>
              </a:xfrm>
              <a:custGeom>
                <a:avLst/>
                <a:gdLst>
                  <a:gd name="T0" fmla="*/ 20 w 23"/>
                  <a:gd name="T1" fmla="*/ 7 h 7"/>
                  <a:gd name="T2" fmla="*/ 23 w 23"/>
                  <a:gd name="T3" fmla="*/ 4 h 7"/>
                  <a:gd name="T4" fmla="*/ 20 w 23"/>
                  <a:gd name="T5" fmla="*/ 0 h 7"/>
                  <a:gd name="T6" fmla="*/ 4 w 23"/>
                  <a:gd name="T7" fmla="*/ 0 h 7"/>
                  <a:gd name="T8" fmla="*/ 0 w 23"/>
                  <a:gd name="T9" fmla="*/ 4 h 7"/>
                  <a:gd name="T10" fmla="*/ 4 w 23"/>
                  <a:gd name="T11" fmla="*/ 7 h 7"/>
                  <a:gd name="T12" fmla="*/ 20 w 23"/>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23" h="7">
                    <a:moveTo>
                      <a:pt x="20" y="7"/>
                    </a:moveTo>
                    <a:cubicBezTo>
                      <a:pt x="22" y="7"/>
                      <a:pt x="23" y="6"/>
                      <a:pt x="23" y="4"/>
                    </a:cubicBezTo>
                    <a:cubicBezTo>
                      <a:pt x="23" y="2"/>
                      <a:pt x="22" y="0"/>
                      <a:pt x="20" y="0"/>
                    </a:cubicBezTo>
                    <a:cubicBezTo>
                      <a:pt x="4" y="0"/>
                      <a:pt x="4" y="0"/>
                      <a:pt x="4" y="0"/>
                    </a:cubicBezTo>
                    <a:cubicBezTo>
                      <a:pt x="2" y="0"/>
                      <a:pt x="0" y="2"/>
                      <a:pt x="0" y="4"/>
                    </a:cubicBezTo>
                    <a:cubicBezTo>
                      <a:pt x="0" y="6"/>
                      <a:pt x="2" y="7"/>
                      <a:pt x="4" y="7"/>
                    </a:cubicBezTo>
                    <a:lnTo>
                      <a:pt x="20" y="7"/>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46" name="组合 445"/>
            <p:cNvGrpSpPr/>
            <p:nvPr/>
          </p:nvGrpSpPr>
          <p:grpSpPr>
            <a:xfrm>
              <a:off x="2400070" y="3836715"/>
              <a:ext cx="247404" cy="181061"/>
              <a:chOff x="2400070" y="3836715"/>
              <a:chExt cx="247404" cy="181061"/>
            </a:xfrm>
            <a:solidFill>
              <a:srgbClr val="04447F"/>
            </a:solidFill>
          </p:grpSpPr>
          <p:sp>
            <p:nvSpPr>
              <p:cNvPr id="234" name="Freeform 1050"/>
              <p:cNvSpPr>
                <a:spLocks/>
              </p:cNvSpPr>
              <p:nvPr/>
            </p:nvSpPr>
            <p:spPr bwMode="auto">
              <a:xfrm>
                <a:off x="2400070" y="3903058"/>
                <a:ext cx="241876" cy="42847"/>
              </a:xfrm>
              <a:custGeom>
                <a:avLst/>
                <a:gdLst>
                  <a:gd name="T0" fmla="*/ 37 w 40"/>
                  <a:gd name="T1" fmla="*/ 0 h 7"/>
                  <a:gd name="T2" fmla="*/ 40 w 40"/>
                  <a:gd name="T3" fmla="*/ 4 h 7"/>
                  <a:gd name="T4" fmla="*/ 37 w 40"/>
                  <a:gd name="T5" fmla="*/ 7 h 7"/>
                  <a:gd name="T6" fmla="*/ 4 w 40"/>
                  <a:gd name="T7" fmla="*/ 7 h 7"/>
                  <a:gd name="T8" fmla="*/ 0 w 40"/>
                  <a:gd name="T9" fmla="*/ 4 h 7"/>
                  <a:gd name="T10" fmla="*/ 4 w 40"/>
                  <a:gd name="T11" fmla="*/ 0 h 7"/>
                  <a:gd name="T12" fmla="*/ 37 w 40"/>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40" h="7">
                    <a:moveTo>
                      <a:pt x="37" y="0"/>
                    </a:moveTo>
                    <a:cubicBezTo>
                      <a:pt x="39" y="0"/>
                      <a:pt x="40" y="2"/>
                      <a:pt x="40" y="4"/>
                    </a:cubicBezTo>
                    <a:cubicBezTo>
                      <a:pt x="40" y="6"/>
                      <a:pt x="39" y="7"/>
                      <a:pt x="37" y="7"/>
                    </a:cubicBezTo>
                    <a:cubicBezTo>
                      <a:pt x="4" y="7"/>
                      <a:pt x="4" y="7"/>
                      <a:pt x="4" y="7"/>
                    </a:cubicBezTo>
                    <a:cubicBezTo>
                      <a:pt x="2" y="7"/>
                      <a:pt x="0" y="6"/>
                      <a:pt x="0" y="4"/>
                    </a:cubicBezTo>
                    <a:cubicBezTo>
                      <a:pt x="0" y="2"/>
                      <a:pt x="2" y="0"/>
                      <a:pt x="4" y="0"/>
                    </a:cubicBezTo>
                    <a:lnTo>
                      <a:pt x="37" y="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5" name="Freeform 1051"/>
              <p:cNvSpPr>
                <a:spLocks/>
              </p:cNvSpPr>
              <p:nvPr/>
            </p:nvSpPr>
            <p:spPr bwMode="auto">
              <a:xfrm>
                <a:off x="2532756" y="3836715"/>
                <a:ext cx="114718" cy="114718"/>
              </a:xfrm>
              <a:custGeom>
                <a:avLst/>
                <a:gdLst>
                  <a:gd name="T0" fmla="*/ 17 w 19"/>
                  <a:gd name="T1" fmla="*/ 12 h 19"/>
                  <a:gd name="T2" fmla="*/ 17 w 19"/>
                  <a:gd name="T3" fmla="*/ 17 h 19"/>
                  <a:gd name="T4" fmla="*/ 12 w 19"/>
                  <a:gd name="T5" fmla="*/ 17 h 19"/>
                  <a:gd name="T6" fmla="*/ 1 w 19"/>
                  <a:gd name="T7" fmla="*/ 6 h 19"/>
                  <a:gd name="T8" fmla="*/ 1 w 19"/>
                  <a:gd name="T9" fmla="*/ 1 h 19"/>
                  <a:gd name="T10" fmla="*/ 6 w 19"/>
                  <a:gd name="T11" fmla="*/ 1 h 19"/>
                  <a:gd name="T12" fmla="*/ 17 w 19"/>
                  <a:gd name="T13" fmla="*/ 12 h 19"/>
                </a:gdLst>
                <a:ahLst/>
                <a:cxnLst>
                  <a:cxn ang="0">
                    <a:pos x="T0" y="T1"/>
                  </a:cxn>
                  <a:cxn ang="0">
                    <a:pos x="T2" y="T3"/>
                  </a:cxn>
                  <a:cxn ang="0">
                    <a:pos x="T4" y="T5"/>
                  </a:cxn>
                  <a:cxn ang="0">
                    <a:pos x="T6" y="T7"/>
                  </a:cxn>
                  <a:cxn ang="0">
                    <a:pos x="T8" y="T9"/>
                  </a:cxn>
                  <a:cxn ang="0">
                    <a:pos x="T10" y="T11"/>
                  </a:cxn>
                  <a:cxn ang="0">
                    <a:pos x="T12" y="T13"/>
                  </a:cxn>
                </a:cxnLst>
                <a:rect l="0" t="0" r="r" b="b"/>
                <a:pathLst>
                  <a:path w="19" h="19">
                    <a:moveTo>
                      <a:pt x="17" y="12"/>
                    </a:moveTo>
                    <a:cubicBezTo>
                      <a:pt x="19" y="14"/>
                      <a:pt x="19" y="16"/>
                      <a:pt x="17" y="17"/>
                    </a:cubicBezTo>
                    <a:cubicBezTo>
                      <a:pt x="16" y="19"/>
                      <a:pt x="14" y="19"/>
                      <a:pt x="12" y="17"/>
                    </a:cubicBezTo>
                    <a:cubicBezTo>
                      <a:pt x="1" y="6"/>
                      <a:pt x="1" y="6"/>
                      <a:pt x="1" y="6"/>
                    </a:cubicBezTo>
                    <a:cubicBezTo>
                      <a:pt x="0" y="5"/>
                      <a:pt x="0" y="2"/>
                      <a:pt x="1" y="1"/>
                    </a:cubicBezTo>
                    <a:cubicBezTo>
                      <a:pt x="2" y="0"/>
                      <a:pt x="5" y="0"/>
                      <a:pt x="6" y="1"/>
                    </a:cubicBezTo>
                    <a:lnTo>
                      <a:pt x="17" y="1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6" name="Freeform 1052"/>
              <p:cNvSpPr>
                <a:spLocks/>
              </p:cNvSpPr>
              <p:nvPr/>
            </p:nvSpPr>
            <p:spPr bwMode="auto">
              <a:xfrm>
                <a:off x="2532756" y="3903058"/>
                <a:ext cx="114718" cy="114718"/>
              </a:xfrm>
              <a:custGeom>
                <a:avLst/>
                <a:gdLst>
                  <a:gd name="T0" fmla="*/ 17 w 19"/>
                  <a:gd name="T1" fmla="*/ 6 h 19"/>
                  <a:gd name="T2" fmla="*/ 17 w 19"/>
                  <a:gd name="T3" fmla="*/ 1 h 19"/>
                  <a:gd name="T4" fmla="*/ 12 w 19"/>
                  <a:gd name="T5" fmla="*/ 1 h 19"/>
                  <a:gd name="T6" fmla="*/ 1 w 19"/>
                  <a:gd name="T7" fmla="*/ 13 h 19"/>
                  <a:gd name="T8" fmla="*/ 1 w 19"/>
                  <a:gd name="T9" fmla="*/ 18 h 19"/>
                  <a:gd name="T10" fmla="*/ 6 w 19"/>
                  <a:gd name="T11" fmla="*/ 18 h 19"/>
                  <a:gd name="T12" fmla="*/ 17 w 19"/>
                  <a:gd name="T13" fmla="*/ 6 h 19"/>
                </a:gdLst>
                <a:ahLst/>
                <a:cxnLst>
                  <a:cxn ang="0">
                    <a:pos x="T0" y="T1"/>
                  </a:cxn>
                  <a:cxn ang="0">
                    <a:pos x="T2" y="T3"/>
                  </a:cxn>
                  <a:cxn ang="0">
                    <a:pos x="T4" y="T5"/>
                  </a:cxn>
                  <a:cxn ang="0">
                    <a:pos x="T6" y="T7"/>
                  </a:cxn>
                  <a:cxn ang="0">
                    <a:pos x="T8" y="T9"/>
                  </a:cxn>
                  <a:cxn ang="0">
                    <a:pos x="T10" y="T11"/>
                  </a:cxn>
                  <a:cxn ang="0">
                    <a:pos x="T12" y="T13"/>
                  </a:cxn>
                </a:cxnLst>
                <a:rect l="0" t="0" r="r" b="b"/>
                <a:pathLst>
                  <a:path w="19" h="19">
                    <a:moveTo>
                      <a:pt x="17" y="6"/>
                    </a:moveTo>
                    <a:cubicBezTo>
                      <a:pt x="19" y="5"/>
                      <a:pt x="19" y="3"/>
                      <a:pt x="17" y="1"/>
                    </a:cubicBezTo>
                    <a:cubicBezTo>
                      <a:pt x="16" y="0"/>
                      <a:pt x="14" y="0"/>
                      <a:pt x="12" y="1"/>
                    </a:cubicBezTo>
                    <a:cubicBezTo>
                      <a:pt x="1" y="13"/>
                      <a:pt x="1" y="13"/>
                      <a:pt x="1" y="13"/>
                    </a:cubicBezTo>
                    <a:cubicBezTo>
                      <a:pt x="0" y="14"/>
                      <a:pt x="0" y="16"/>
                      <a:pt x="1" y="18"/>
                    </a:cubicBezTo>
                    <a:cubicBezTo>
                      <a:pt x="2" y="19"/>
                      <a:pt x="5" y="19"/>
                      <a:pt x="6" y="18"/>
                    </a:cubicBezTo>
                    <a:lnTo>
                      <a:pt x="17" y="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47" name="组合 446"/>
            <p:cNvGrpSpPr/>
            <p:nvPr/>
          </p:nvGrpSpPr>
          <p:grpSpPr>
            <a:xfrm>
              <a:off x="2629506" y="4601041"/>
              <a:ext cx="186590" cy="186590"/>
              <a:chOff x="2629506" y="4601041"/>
              <a:chExt cx="186590" cy="186590"/>
            </a:xfrm>
            <a:solidFill>
              <a:srgbClr val="04447F"/>
            </a:solidFill>
          </p:grpSpPr>
          <p:sp>
            <p:nvSpPr>
              <p:cNvPr id="237" name="Freeform 1053"/>
              <p:cNvSpPr>
                <a:spLocks/>
              </p:cNvSpPr>
              <p:nvPr/>
            </p:nvSpPr>
            <p:spPr bwMode="auto">
              <a:xfrm>
                <a:off x="2629506" y="4601041"/>
                <a:ext cx="186590" cy="186590"/>
              </a:xfrm>
              <a:custGeom>
                <a:avLst/>
                <a:gdLst>
                  <a:gd name="T0" fmla="*/ 25 w 31"/>
                  <a:gd name="T1" fmla="*/ 1 h 31"/>
                  <a:gd name="T2" fmla="*/ 30 w 31"/>
                  <a:gd name="T3" fmla="*/ 1 h 31"/>
                  <a:gd name="T4" fmla="*/ 30 w 31"/>
                  <a:gd name="T5" fmla="*/ 6 h 31"/>
                  <a:gd name="T6" fmla="*/ 6 w 31"/>
                  <a:gd name="T7" fmla="*/ 29 h 31"/>
                  <a:gd name="T8" fmla="*/ 1 w 31"/>
                  <a:gd name="T9" fmla="*/ 29 h 31"/>
                  <a:gd name="T10" fmla="*/ 1 w 31"/>
                  <a:gd name="T11" fmla="*/ 24 h 31"/>
                  <a:gd name="T12" fmla="*/ 25 w 31"/>
                  <a:gd name="T13" fmla="*/ 1 h 31"/>
                </a:gdLst>
                <a:ahLst/>
                <a:cxnLst>
                  <a:cxn ang="0">
                    <a:pos x="T0" y="T1"/>
                  </a:cxn>
                  <a:cxn ang="0">
                    <a:pos x="T2" y="T3"/>
                  </a:cxn>
                  <a:cxn ang="0">
                    <a:pos x="T4" y="T5"/>
                  </a:cxn>
                  <a:cxn ang="0">
                    <a:pos x="T6" y="T7"/>
                  </a:cxn>
                  <a:cxn ang="0">
                    <a:pos x="T8" y="T9"/>
                  </a:cxn>
                  <a:cxn ang="0">
                    <a:pos x="T10" y="T11"/>
                  </a:cxn>
                  <a:cxn ang="0">
                    <a:pos x="T12" y="T13"/>
                  </a:cxn>
                </a:cxnLst>
                <a:rect l="0" t="0" r="r" b="b"/>
                <a:pathLst>
                  <a:path w="31" h="31">
                    <a:moveTo>
                      <a:pt x="25" y="1"/>
                    </a:moveTo>
                    <a:cubicBezTo>
                      <a:pt x="26" y="0"/>
                      <a:pt x="28" y="0"/>
                      <a:pt x="30" y="1"/>
                    </a:cubicBezTo>
                    <a:cubicBezTo>
                      <a:pt x="31" y="3"/>
                      <a:pt x="31" y="5"/>
                      <a:pt x="30" y="6"/>
                    </a:cubicBezTo>
                    <a:cubicBezTo>
                      <a:pt x="6" y="29"/>
                      <a:pt x="6" y="29"/>
                      <a:pt x="6" y="29"/>
                    </a:cubicBezTo>
                    <a:cubicBezTo>
                      <a:pt x="5" y="31"/>
                      <a:pt x="3" y="31"/>
                      <a:pt x="1" y="29"/>
                    </a:cubicBezTo>
                    <a:cubicBezTo>
                      <a:pt x="0" y="28"/>
                      <a:pt x="0" y="26"/>
                      <a:pt x="1" y="24"/>
                    </a:cubicBezTo>
                    <a:lnTo>
                      <a:pt x="25" y="1"/>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8" name="Freeform 1054"/>
              <p:cNvSpPr>
                <a:spLocks/>
              </p:cNvSpPr>
              <p:nvPr/>
            </p:nvSpPr>
            <p:spPr bwMode="auto">
              <a:xfrm>
                <a:off x="2670970" y="4601041"/>
                <a:ext cx="145126" cy="41464"/>
              </a:xfrm>
              <a:custGeom>
                <a:avLst/>
                <a:gdLst>
                  <a:gd name="T0" fmla="*/ 20 w 24"/>
                  <a:gd name="T1" fmla="*/ 0 h 7"/>
                  <a:gd name="T2" fmla="*/ 24 w 24"/>
                  <a:gd name="T3" fmla="*/ 4 h 7"/>
                  <a:gd name="T4" fmla="*/ 20 w 24"/>
                  <a:gd name="T5" fmla="*/ 7 h 7"/>
                  <a:gd name="T6" fmla="*/ 4 w 24"/>
                  <a:gd name="T7" fmla="*/ 7 h 7"/>
                  <a:gd name="T8" fmla="*/ 0 w 24"/>
                  <a:gd name="T9" fmla="*/ 4 h 7"/>
                  <a:gd name="T10" fmla="*/ 4 w 24"/>
                  <a:gd name="T11" fmla="*/ 0 h 7"/>
                  <a:gd name="T12" fmla="*/ 20 w 24"/>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24" h="7">
                    <a:moveTo>
                      <a:pt x="20" y="0"/>
                    </a:moveTo>
                    <a:cubicBezTo>
                      <a:pt x="22" y="0"/>
                      <a:pt x="24" y="2"/>
                      <a:pt x="24" y="4"/>
                    </a:cubicBezTo>
                    <a:cubicBezTo>
                      <a:pt x="24" y="6"/>
                      <a:pt x="22" y="7"/>
                      <a:pt x="20" y="7"/>
                    </a:cubicBezTo>
                    <a:cubicBezTo>
                      <a:pt x="4" y="7"/>
                      <a:pt x="4" y="7"/>
                      <a:pt x="4" y="7"/>
                    </a:cubicBezTo>
                    <a:cubicBezTo>
                      <a:pt x="2" y="7"/>
                      <a:pt x="0" y="6"/>
                      <a:pt x="0" y="4"/>
                    </a:cubicBezTo>
                    <a:cubicBezTo>
                      <a:pt x="0" y="2"/>
                      <a:pt x="2" y="0"/>
                      <a:pt x="4" y="0"/>
                    </a:cubicBezTo>
                    <a:lnTo>
                      <a:pt x="20" y="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9" name="Freeform 1055"/>
              <p:cNvSpPr>
                <a:spLocks/>
              </p:cNvSpPr>
              <p:nvPr/>
            </p:nvSpPr>
            <p:spPr bwMode="auto">
              <a:xfrm>
                <a:off x="2773249" y="4601041"/>
                <a:ext cx="42847" cy="138215"/>
              </a:xfrm>
              <a:custGeom>
                <a:avLst/>
                <a:gdLst>
                  <a:gd name="T0" fmla="*/ 7 w 7"/>
                  <a:gd name="T1" fmla="*/ 4 h 23"/>
                  <a:gd name="T2" fmla="*/ 3 w 7"/>
                  <a:gd name="T3" fmla="*/ 0 h 23"/>
                  <a:gd name="T4" fmla="*/ 0 w 7"/>
                  <a:gd name="T5" fmla="*/ 4 h 23"/>
                  <a:gd name="T6" fmla="*/ 0 w 7"/>
                  <a:gd name="T7" fmla="*/ 20 h 23"/>
                  <a:gd name="T8" fmla="*/ 3 w 7"/>
                  <a:gd name="T9" fmla="*/ 23 h 23"/>
                  <a:gd name="T10" fmla="*/ 7 w 7"/>
                  <a:gd name="T11" fmla="*/ 20 h 23"/>
                  <a:gd name="T12" fmla="*/ 7 w 7"/>
                  <a:gd name="T13" fmla="*/ 4 h 23"/>
                </a:gdLst>
                <a:ahLst/>
                <a:cxnLst>
                  <a:cxn ang="0">
                    <a:pos x="T0" y="T1"/>
                  </a:cxn>
                  <a:cxn ang="0">
                    <a:pos x="T2" y="T3"/>
                  </a:cxn>
                  <a:cxn ang="0">
                    <a:pos x="T4" y="T5"/>
                  </a:cxn>
                  <a:cxn ang="0">
                    <a:pos x="T6" y="T7"/>
                  </a:cxn>
                  <a:cxn ang="0">
                    <a:pos x="T8" y="T9"/>
                  </a:cxn>
                  <a:cxn ang="0">
                    <a:pos x="T10" y="T11"/>
                  </a:cxn>
                  <a:cxn ang="0">
                    <a:pos x="T12" y="T13"/>
                  </a:cxn>
                </a:cxnLst>
                <a:rect l="0" t="0" r="r" b="b"/>
                <a:pathLst>
                  <a:path w="7" h="23">
                    <a:moveTo>
                      <a:pt x="7" y="4"/>
                    </a:moveTo>
                    <a:cubicBezTo>
                      <a:pt x="7" y="2"/>
                      <a:pt x="5" y="0"/>
                      <a:pt x="3" y="0"/>
                    </a:cubicBezTo>
                    <a:cubicBezTo>
                      <a:pt x="1" y="0"/>
                      <a:pt x="0" y="2"/>
                      <a:pt x="0" y="4"/>
                    </a:cubicBezTo>
                    <a:cubicBezTo>
                      <a:pt x="0" y="20"/>
                      <a:pt x="0" y="20"/>
                      <a:pt x="0" y="20"/>
                    </a:cubicBezTo>
                    <a:cubicBezTo>
                      <a:pt x="0" y="22"/>
                      <a:pt x="1" y="23"/>
                      <a:pt x="3" y="23"/>
                    </a:cubicBezTo>
                    <a:cubicBezTo>
                      <a:pt x="5" y="23"/>
                      <a:pt x="7" y="22"/>
                      <a:pt x="7" y="20"/>
                    </a:cubicBezTo>
                    <a:lnTo>
                      <a:pt x="7" y="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240" name="Freeform 1056"/>
            <p:cNvSpPr>
              <a:spLocks/>
            </p:cNvSpPr>
            <p:nvPr/>
          </p:nvSpPr>
          <p:spPr bwMode="auto">
            <a:xfrm>
              <a:off x="3020653" y="5521550"/>
              <a:ext cx="240493" cy="41464"/>
            </a:xfrm>
            <a:custGeom>
              <a:avLst/>
              <a:gdLst>
                <a:gd name="T0" fmla="*/ 37 w 40"/>
                <a:gd name="T1" fmla="*/ 0 h 7"/>
                <a:gd name="T2" fmla="*/ 40 w 40"/>
                <a:gd name="T3" fmla="*/ 4 h 7"/>
                <a:gd name="T4" fmla="*/ 37 w 40"/>
                <a:gd name="T5" fmla="*/ 7 h 7"/>
                <a:gd name="T6" fmla="*/ 4 w 40"/>
                <a:gd name="T7" fmla="*/ 7 h 7"/>
                <a:gd name="T8" fmla="*/ 0 w 40"/>
                <a:gd name="T9" fmla="*/ 4 h 7"/>
                <a:gd name="T10" fmla="*/ 4 w 40"/>
                <a:gd name="T11" fmla="*/ 0 h 7"/>
                <a:gd name="T12" fmla="*/ 37 w 40"/>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40" h="7">
                  <a:moveTo>
                    <a:pt x="37" y="0"/>
                  </a:moveTo>
                  <a:cubicBezTo>
                    <a:pt x="39" y="0"/>
                    <a:pt x="40" y="2"/>
                    <a:pt x="40" y="4"/>
                  </a:cubicBezTo>
                  <a:cubicBezTo>
                    <a:pt x="40" y="6"/>
                    <a:pt x="39" y="7"/>
                    <a:pt x="37" y="7"/>
                  </a:cubicBezTo>
                  <a:cubicBezTo>
                    <a:pt x="4" y="7"/>
                    <a:pt x="4" y="7"/>
                    <a:pt x="4" y="7"/>
                  </a:cubicBezTo>
                  <a:cubicBezTo>
                    <a:pt x="2" y="7"/>
                    <a:pt x="0" y="6"/>
                    <a:pt x="0" y="4"/>
                  </a:cubicBezTo>
                  <a:cubicBezTo>
                    <a:pt x="0" y="2"/>
                    <a:pt x="2" y="0"/>
                    <a:pt x="4" y="0"/>
                  </a:cubicBezTo>
                  <a:lnTo>
                    <a:pt x="37"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1057"/>
            <p:cNvSpPr>
              <a:spLocks/>
            </p:cNvSpPr>
            <p:nvPr/>
          </p:nvSpPr>
          <p:spPr bwMode="auto">
            <a:xfrm>
              <a:off x="3146428" y="5449678"/>
              <a:ext cx="120247" cy="120247"/>
            </a:xfrm>
            <a:custGeom>
              <a:avLst/>
              <a:gdLst>
                <a:gd name="T0" fmla="*/ 18 w 20"/>
                <a:gd name="T1" fmla="*/ 13 h 20"/>
                <a:gd name="T2" fmla="*/ 18 w 20"/>
                <a:gd name="T3" fmla="*/ 18 h 20"/>
                <a:gd name="T4" fmla="*/ 13 w 20"/>
                <a:gd name="T5" fmla="*/ 18 h 20"/>
                <a:gd name="T6" fmla="*/ 2 w 20"/>
                <a:gd name="T7" fmla="*/ 7 h 20"/>
                <a:gd name="T8" fmla="*/ 2 w 20"/>
                <a:gd name="T9" fmla="*/ 2 h 20"/>
                <a:gd name="T10" fmla="*/ 7 w 20"/>
                <a:gd name="T11" fmla="*/ 2 h 20"/>
                <a:gd name="T12" fmla="*/ 18 w 20"/>
                <a:gd name="T13" fmla="*/ 13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18" y="13"/>
                  </a:moveTo>
                  <a:cubicBezTo>
                    <a:pt x="20" y="15"/>
                    <a:pt x="20" y="17"/>
                    <a:pt x="18" y="18"/>
                  </a:cubicBezTo>
                  <a:cubicBezTo>
                    <a:pt x="17" y="20"/>
                    <a:pt x="15" y="20"/>
                    <a:pt x="13" y="18"/>
                  </a:cubicBezTo>
                  <a:cubicBezTo>
                    <a:pt x="2" y="7"/>
                    <a:pt x="2" y="7"/>
                    <a:pt x="2" y="7"/>
                  </a:cubicBezTo>
                  <a:cubicBezTo>
                    <a:pt x="0" y="5"/>
                    <a:pt x="0" y="3"/>
                    <a:pt x="2" y="2"/>
                  </a:cubicBezTo>
                  <a:cubicBezTo>
                    <a:pt x="3" y="0"/>
                    <a:pt x="5" y="0"/>
                    <a:pt x="7" y="2"/>
                  </a:cubicBezTo>
                  <a:lnTo>
                    <a:pt x="18" y="13"/>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1058"/>
            <p:cNvSpPr>
              <a:spLocks/>
            </p:cNvSpPr>
            <p:nvPr/>
          </p:nvSpPr>
          <p:spPr bwMode="auto">
            <a:xfrm>
              <a:off x="3146428" y="5521550"/>
              <a:ext cx="120247" cy="113336"/>
            </a:xfrm>
            <a:custGeom>
              <a:avLst/>
              <a:gdLst>
                <a:gd name="T0" fmla="*/ 18 w 20"/>
                <a:gd name="T1" fmla="*/ 6 h 19"/>
                <a:gd name="T2" fmla="*/ 18 w 20"/>
                <a:gd name="T3" fmla="*/ 1 h 19"/>
                <a:gd name="T4" fmla="*/ 13 w 20"/>
                <a:gd name="T5" fmla="*/ 1 h 19"/>
                <a:gd name="T6" fmla="*/ 2 w 20"/>
                <a:gd name="T7" fmla="*/ 13 h 19"/>
                <a:gd name="T8" fmla="*/ 2 w 20"/>
                <a:gd name="T9" fmla="*/ 18 h 19"/>
                <a:gd name="T10" fmla="*/ 7 w 20"/>
                <a:gd name="T11" fmla="*/ 18 h 19"/>
                <a:gd name="T12" fmla="*/ 18 w 20"/>
                <a:gd name="T13" fmla="*/ 6 h 19"/>
              </a:gdLst>
              <a:ahLst/>
              <a:cxnLst>
                <a:cxn ang="0">
                  <a:pos x="T0" y="T1"/>
                </a:cxn>
                <a:cxn ang="0">
                  <a:pos x="T2" y="T3"/>
                </a:cxn>
                <a:cxn ang="0">
                  <a:pos x="T4" y="T5"/>
                </a:cxn>
                <a:cxn ang="0">
                  <a:pos x="T6" y="T7"/>
                </a:cxn>
                <a:cxn ang="0">
                  <a:pos x="T8" y="T9"/>
                </a:cxn>
                <a:cxn ang="0">
                  <a:pos x="T10" y="T11"/>
                </a:cxn>
                <a:cxn ang="0">
                  <a:pos x="T12" y="T13"/>
                </a:cxn>
              </a:cxnLst>
              <a:rect l="0" t="0" r="r" b="b"/>
              <a:pathLst>
                <a:path w="20" h="19">
                  <a:moveTo>
                    <a:pt x="18" y="6"/>
                  </a:moveTo>
                  <a:cubicBezTo>
                    <a:pt x="20" y="5"/>
                    <a:pt x="20" y="3"/>
                    <a:pt x="18" y="1"/>
                  </a:cubicBezTo>
                  <a:cubicBezTo>
                    <a:pt x="17" y="0"/>
                    <a:pt x="15" y="0"/>
                    <a:pt x="13" y="1"/>
                  </a:cubicBezTo>
                  <a:cubicBezTo>
                    <a:pt x="2" y="13"/>
                    <a:pt x="2" y="13"/>
                    <a:pt x="2" y="13"/>
                  </a:cubicBezTo>
                  <a:cubicBezTo>
                    <a:pt x="0" y="14"/>
                    <a:pt x="0" y="16"/>
                    <a:pt x="2" y="18"/>
                  </a:cubicBezTo>
                  <a:cubicBezTo>
                    <a:pt x="3" y="19"/>
                    <a:pt x="5" y="19"/>
                    <a:pt x="7" y="18"/>
                  </a:cubicBezTo>
                  <a:lnTo>
                    <a:pt x="18" y="6"/>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44" name="组合 443"/>
            <p:cNvGrpSpPr/>
            <p:nvPr/>
          </p:nvGrpSpPr>
          <p:grpSpPr>
            <a:xfrm>
              <a:off x="4253526" y="5076499"/>
              <a:ext cx="186590" cy="186590"/>
              <a:chOff x="4253526" y="5076499"/>
              <a:chExt cx="186590" cy="186590"/>
            </a:xfrm>
            <a:solidFill>
              <a:srgbClr val="04447F"/>
            </a:solidFill>
          </p:grpSpPr>
          <p:sp>
            <p:nvSpPr>
              <p:cNvPr id="243" name="Freeform 1059"/>
              <p:cNvSpPr>
                <a:spLocks/>
              </p:cNvSpPr>
              <p:nvPr/>
            </p:nvSpPr>
            <p:spPr bwMode="auto">
              <a:xfrm>
                <a:off x="4253526" y="5076499"/>
                <a:ext cx="186590" cy="186590"/>
              </a:xfrm>
              <a:custGeom>
                <a:avLst/>
                <a:gdLst>
                  <a:gd name="T0" fmla="*/ 1 w 31"/>
                  <a:gd name="T1" fmla="*/ 6 h 31"/>
                  <a:gd name="T2" fmla="*/ 1 w 31"/>
                  <a:gd name="T3" fmla="*/ 1 h 31"/>
                  <a:gd name="T4" fmla="*/ 6 w 31"/>
                  <a:gd name="T5" fmla="*/ 1 h 31"/>
                  <a:gd name="T6" fmla="*/ 29 w 31"/>
                  <a:gd name="T7" fmla="*/ 24 h 31"/>
                  <a:gd name="T8" fmla="*/ 29 w 31"/>
                  <a:gd name="T9" fmla="*/ 29 h 31"/>
                  <a:gd name="T10" fmla="*/ 24 w 31"/>
                  <a:gd name="T11" fmla="*/ 29 h 31"/>
                  <a:gd name="T12" fmla="*/ 1 w 31"/>
                  <a:gd name="T13" fmla="*/ 6 h 31"/>
                </a:gdLst>
                <a:ahLst/>
                <a:cxnLst>
                  <a:cxn ang="0">
                    <a:pos x="T0" y="T1"/>
                  </a:cxn>
                  <a:cxn ang="0">
                    <a:pos x="T2" y="T3"/>
                  </a:cxn>
                  <a:cxn ang="0">
                    <a:pos x="T4" y="T5"/>
                  </a:cxn>
                  <a:cxn ang="0">
                    <a:pos x="T6" y="T7"/>
                  </a:cxn>
                  <a:cxn ang="0">
                    <a:pos x="T8" y="T9"/>
                  </a:cxn>
                  <a:cxn ang="0">
                    <a:pos x="T10" y="T11"/>
                  </a:cxn>
                  <a:cxn ang="0">
                    <a:pos x="T12" y="T13"/>
                  </a:cxn>
                </a:cxnLst>
                <a:rect l="0" t="0" r="r" b="b"/>
                <a:pathLst>
                  <a:path w="31" h="31">
                    <a:moveTo>
                      <a:pt x="1" y="6"/>
                    </a:moveTo>
                    <a:cubicBezTo>
                      <a:pt x="0" y="5"/>
                      <a:pt x="0" y="3"/>
                      <a:pt x="1" y="1"/>
                    </a:cubicBezTo>
                    <a:cubicBezTo>
                      <a:pt x="3" y="0"/>
                      <a:pt x="5" y="0"/>
                      <a:pt x="6" y="1"/>
                    </a:cubicBezTo>
                    <a:cubicBezTo>
                      <a:pt x="29" y="24"/>
                      <a:pt x="29" y="24"/>
                      <a:pt x="29" y="24"/>
                    </a:cubicBezTo>
                    <a:cubicBezTo>
                      <a:pt x="31" y="26"/>
                      <a:pt x="31" y="28"/>
                      <a:pt x="29" y="29"/>
                    </a:cubicBezTo>
                    <a:cubicBezTo>
                      <a:pt x="28" y="31"/>
                      <a:pt x="26" y="31"/>
                      <a:pt x="24" y="29"/>
                    </a:cubicBezTo>
                    <a:lnTo>
                      <a:pt x="1" y="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4" name="Freeform 1060"/>
              <p:cNvSpPr>
                <a:spLocks/>
              </p:cNvSpPr>
              <p:nvPr/>
            </p:nvSpPr>
            <p:spPr bwMode="auto">
              <a:xfrm>
                <a:off x="4253526" y="5076499"/>
                <a:ext cx="41464" cy="138215"/>
              </a:xfrm>
              <a:custGeom>
                <a:avLst/>
                <a:gdLst>
                  <a:gd name="T0" fmla="*/ 0 w 7"/>
                  <a:gd name="T1" fmla="*/ 4 h 23"/>
                  <a:gd name="T2" fmla="*/ 4 w 7"/>
                  <a:gd name="T3" fmla="*/ 0 h 23"/>
                  <a:gd name="T4" fmla="*/ 7 w 7"/>
                  <a:gd name="T5" fmla="*/ 4 h 23"/>
                  <a:gd name="T6" fmla="*/ 7 w 7"/>
                  <a:gd name="T7" fmla="*/ 20 h 23"/>
                  <a:gd name="T8" fmla="*/ 4 w 7"/>
                  <a:gd name="T9" fmla="*/ 23 h 23"/>
                  <a:gd name="T10" fmla="*/ 0 w 7"/>
                  <a:gd name="T11" fmla="*/ 20 h 23"/>
                  <a:gd name="T12" fmla="*/ 0 w 7"/>
                  <a:gd name="T13" fmla="*/ 4 h 23"/>
                </a:gdLst>
                <a:ahLst/>
                <a:cxnLst>
                  <a:cxn ang="0">
                    <a:pos x="T0" y="T1"/>
                  </a:cxn>
                  <a:cxn ang="0">
                    <a:pos x="T2" y="T3"/>
                  </a:cxn>
                  <a:cxn ang="0">
                    <a:pos x="T4" y="T5"/>
                  </a:cxn>
                  <a:cxn ang="0">
                    <a:pos x="T6" y="T7"/>
                  </a:cxn>
                  <a:cxn ang="0">
                    <a:pos x="T8" y="T9"/>
                  </a:cxn>
                  <a:cxn ang="0">
                    <a:pos x="T10" y="T11"/>
                  </a:cxn>
                  <a:cxn ang="0">
                    <a:pos x="T12" y="T13"/>
                  </a:cxn>
                </a:cxnLst>
                <a:rect l="0" t="0" r="r" b="b"/>
                <a:pathLst>
                  <a:path w="7" h="23">
                    <a:moveTo>
                      <a:pt x="0" y="4"/>
                    </a:moveTo>
                    <a:cubicBezTo>
                      <a:pt x="0" y="2"/>
                      <a:pt x="2" y="0"/>
                      <a:pt x="4" y="0"/>
                    </a:cubicBezTo>
                    <a:cubicBezTo>
                      <a:pt x="6" y="0"/>
                      <a:pt x="7" y="2"/>
                      <a:pt x="7" y="4"/>
                    </a:cubicBezTo>
                    <a:cubicBezTo>
                      <a:pt x="7" y="20"/>
                      <a:pt x="7" y="20"/>
                      <a:pt x="7" y="20"/>
                    </a:cubicBezTo>
                    <a:cubicBezTo>
                      <a:pt x="7" y="22"/>
                      <a:pt x="6" y="23"/>
                      <a:pt x="4" y="23"/>
                    </a:cubicBezTo>
                    <a:cubicBezTo>
                      <a:pt x="2" y="23"/>
                      <a:pt x="0" y="22"/>
                      <a:pt x="0" y="20"/>
                    </a:cubicBezTo>
                    <a:lnTo>
                      <a:pt x="0" y="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5" name="Freeform 1061"/>
              <p:cNvSpPr>
                <a:spLocks/>
              </p:cNvSpPr>
              <p:nvPr/>
            </p:nvSpPr>
            <p:spPr bwMode="auto">
              <a:xfrm>
                <a:off x="4253526" y="5076499"/>
                <a:ext cx="138215" cy="41464"/>
              </a:xfrm>
              <a:custGeom>
                <a:avLst/>
                <a:gdLst>
                  <a:gd name="T0" fmla="*/ 4 w 23"/>
                  <a:gd name="T1" fmla="*/ 0 h 7"/>
                  <a:gd name="T2" fmla="*/ 0 w 23"/>
                  <a:gd name="T3" fmla="*/ 4 h 7"/>
                  <a:gd name="T4" fmla="*/ 4 w 23"/>
                  <a:gd name="T5" fmla="*/ 7 h 7"/>
                  <a:gd name="T6" fmla="*/ 20 w 23"/>
                  <a:gd name="T7" fmla="*/ 7 h 7"/>
                  <a:gd name="T8" fmla="*/ 23 w 23"/>
                  <a:gd name="T9" fmla="*/ 4 h 7"/>
                  <a:gd name="T10" fmla="*/ 20 w 23"/>
                  <a:gd name="T11" fmla="*/ 0 h 7"/>
                  <a:gd name="T12" fmla="*/ 4 w 23"/>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23" h="7">
                    <a:moveTo>
                      <a:pt x="4" y="0"/>
                    </a:moveTo>
                    <a:cubicBezTo>
                      <a:pt x="2" y="0"/>
                      <a:pt x="0" y="2"/>
                      <a:pt x="0" y="4"/>
                    </a:cubicBezTo>
                    <a:cubicBezTo>
                      <a:pt x="0" y="6"/>
                      <a:pt x="2" y="7"/>
                      <a:pt x="4" y="7"/>
                    </a:cubicBezTo>
                    <a:cubicBezTo>
                      <a:pt x="20" y="7"/>
                      <a:pt x="20" y="7"/>
                      <a:pt x="20" y="7"/>
                    </a:cubicBezTo>
                    <a:cubicBezTo>
                      <a:pt x="22" y="7"/>
                      <a:pt x="23" y="6"/>
                      <a:pt x="23" y="4"/>
                    </a:cubicBezTo>
                    <a:cubicBezTo>
                      <a:pt x="23" y="2"/>
                      <a:pt x="22" y="0"/>
                      <a:pt x="20" y="0"/>
                    </a:cubicBezTo>
                    <a:lnTo>
                      <a:pt x="4" y="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43" name="组合 442"/>
            <p:cNvGrpSpPr/>
            <p:nvPr/>
          </p:nvGrpSpPr>
          <p:grpSpPr>
            <a:xfrm>
              <a:off x="4691667" y="4319084"/>
              <a:ext cx="240493" cy="179679"/>
              <a:chOff x="4691667" y="4319084"/>
              <a:chExt cx="240493" cy="179679"/>
            </a:xfrm>
            <a:solidFill>
              <a:srgbClr val="04447F"/>
            </a:solidFill>
          </p:grpSpPr>
          <p:sp>
            <p:nvSpPr>
              <p:cNvPr id="246" name="Freeform 1062"/>
              <p:cNvSpPr>
                <a:spLocks/>
              </p:cNvSpPr>
              <p:nvPr/>
            </p:nvSpPr>
            <p:spPr bwMode="auto">
              <a:xfrm>
                <a:off x="4698577" y="4384045"/>
                <a:ext cx="233583" cy="42847"/>
              </a:xfrm>
              <a:custGeom>
                <a:avLst/>
                <a:gdLst>
                  <a:gd name="T0" fmla="*/ 3 w 39"/>
                  <a:gd name="T1" fmla="*/ 7 h 7"/>
                  <a:gd name="T2" fmla="*/ 0 w 39"/>
                  <a:gd name="T3" fmla="*/ 4 h 7"/>
                  <a:gd name="T4" fmla="*/ 3 w 39"/>
                  <a:gd name="T5" fmla="*/ 0 h 7"/>
                  <a:gd name="T6" fmla="*/ 36 w 39"/>
                  <a:gd name="T7" fmla="*/ 0 h 7"/>
                  <a:gd name="T8" fmla="*/ 39 w 39"/>
                  <a:gd name="T9" fmla="*/ 4 h 7"/>
                  <a:gd name="T10" fmla="*/ 36 w 39"/>
                  <a:gd name="T11" fmla="*/ 7 h 7"/>
                  <a:gd name="T12" fmla="*/ 3 w 39"/>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39" h="7">
                    <a:moveTo>
                      <a:pt x="3" y="7"/>
                    </a:moveTo>
                    <a:cubicBezTo>
                      <a:pt x="1" y="7"/>
                      <a:pt x="0" y="6"/>
                      <a:pt x="0" y="4"/>
                    </a:cubicBezTo>
                    <a:cubicBezTo>
                      <a:pt x="0" y="2"/>
                      <a:pt x="1" y="0"/>
                      <a:pt x="3" y="0"/>
                    </a:cubicBezTo>
                    <a:cubicBezTo>
                      <a:pt x="36" y="0"/>
                      <a:pt x="36" y="0"/>
                      <a:pt x="36" y="0"/>
                    </a:cubicBezTo>
                    <a:cubicBezTo>
                      <a:pt x="38" y="0"/>
                      <a:pt x="39" y="2"/>
                      <a:pt x="39" y="4"/>
                    </a:cubicBezTo>
                    <a:cubicBezTo>
                      <a:pt x="39" y="6"/>
                      <a:pt x="38" y="7"/>
                      <a:pt x="36" y="7"/>
                    </a:cubicBezTo>
                    <a:lnTo>
                      <a:pt x="3" y="7"/>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7" name="Freeform 1063"/>
              <p:cNvSpPr>
                <a:spLocks/>
              </p:cNvSpPr>
              <p:nvPr/>
            </p:nvSpPr>
            <p:spPr bwMode="auto">
              <a:xfrm>
                <a:off x="4691667" y="4384045"/>
                <a:ext cx="114718" cy="114718"/>
              </a:xfrm>
              <a:custGeom>
                <a:avLst/>
                <a:gdLst>
                  <a:gd name="T0" fmla="*/ 2 w 19"/>
                  <a:gd name="T1" fmla="*/ 6 h 19"/>
                  <a:gd name="T2" fmla="*/ 2 w 19"/>
                  <a:gd name="T3" fmla="*/ 2 h 19"/>
                  <a:gd name="T4" fmla="*/ 7 w 19"/>
                  <a:gd name="T5" fmla="*/ 2 h 19"/>
                  <a:gd name="T6" fmla="*/ 18 w 19"/>
                  <a:gd name="T7" fmla="*/ 13 h 19"/>
                  <a:gd name="T8" fmla="*/ 18 w 19"/>
                  <a:gd name="T9" fmla="*/ 18 h 19"/>
                  <a:gd name="T10" fmla="*/ 13 w 19"/>
                  <a:gd name="T11" fmla="*/ 18 h 19"/>
                  <a:gd name="T12" fmla="*/ 2 w 19"/>
                  <a:gd name="T13" fmla="*/ 6 h 19"/>
                </a:gdLst>
                <a:ahLst/>
                <a:cxnLst>
                  <a:cxn ang="0">
                    <a:pos x="T0" y="T1"/>
                  </a:cxn>
                  <a:cxn ang="0">
                    <a:pos x="T2" y="T3"/>
                  </a:cxn>
                  <a:cxn ang="0">
                    <a:pos x="T4" y="T5"/>
                  </a:cxn>
                  <a:cxn ang="0">
                    <a:pos x="T6" y="T7"/>
                  </a:cxn>
                  <a:cxn ang="0">
                    <a:pos x="T8" y="T9"/>
                  </a:cxn>
                  <a:cxn ang="0">
                    <a:pos x="T10" y="T11"/>
                  </a:cxn>
                  <a:cxn ang="0">
                    <a:pos x="T12" y="T13"/>
                  </a:cxn>
                </a:cxnLst>
                <a:rect l="0" t="0" r="r" b="b"/>
                <a:pathLst>
                  <a:path w="19" h="19">
                    <a:moveTo>
                      <a:pt x="2" y="6"/>
                    </a:moveTo>
                    <a:cubicBezTo>
                      <a:pt x="0" y="5"/>
                      <a:pt x="0" y="3"/>
                      <a:pt x="2" y="2"/>
                    </a:cubicBezTo>
                    <a:cubicBezTo>
                      <a:pt x="3" y="0"/>
                      <a:pt x="5" y="0"/>
                      <a:pt x="7" y="2"/>
                    </a:cubicBezTo>
                    <a:cubicBezTo>
                      <a:pt x="18" y="13"/>
                      <a:pt x="18" y="13"/>
                      <a:pt x="18" y="13"/>
                    </a:cubicBezTo>
                    <a:cubicBezTo>
                      <a:pt x="19" y="14"/>
                      <a:pt x="19" y="16"/>
                      <a:pt x="18" y="18"/>
                    </a:cubicBezTo>
                    <a:cubicBezTo>
                      <a:pt x="17" y="19"/>
                      <a:pt x="14" y="19"/>
                      <a:pt x="13" y="18"/>
                    </a:cubicBezTo>
                    <a:lnTo>
                      <a:pt x="2" y="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8" name="Freeform 1064"/>
              <p:cNvSpPr>
                <a:spLocks/>
              </p:cNvSpPr>
              <p:nvPr/>
            </p:nvSpPr>
            <p:spPr bwMode="auto">
              <a:xfrm>
                <a:off x="4691667" y="4319084"/>
                <a:ext cx="114718" cy="113336"/>
              </a:xfrm>
              <a:custGeom>
                <a:avLst/>
                <a:gdLst>
                  <a:gd name="T0" fmla="*/ 2 w 19"/>
                  <a:gd name="T1" fmla="*/ 12 h 19"/>
                  <a:gd name="T2" fmla="*/ 2 w 19"/>
                  <a:gd name="T3" fmla="*/ 17 h 19"/>
                  <a:gd name="T4" fmla="*/ 7 w 19"/>
                  <a:gd name="T5" fmla="*/ 17 h 19"/>
                  <a:gd name="T6" fmla="*/ 18 w 19"/>
                  <a:gd name="T7" fmla="*/ 6 h 19"/>
                  <a:gd name="T8" fmla="*/ 18 w 19"/>
                  <a:gd name="T9" fmla="*/ 1 h 19"/>
                  <a:gd name="T10" fmla="*/ 13 w 19"/>
                  <a:gd name="T11" fmla="*/ 1 h 19"/>
                  <a:gd name="T12" fmla="*/ 2 w 19"/>
                  <a:gd name="T13" fmla="*/ 12 h 19"/>
                </a:gdLst>
                <a:ahLst/>
                <a:cxnLst>
                  <a:cxn ang="0">
                    <a:pos x="T0" y="T1"/>
                  </a:cxn>
                  <a:cxn ang="0">
                    <a:pos x="T2" y="T3"/>
                  </a:cxn>
                  <a:cxn ang="0">
                    <a:pos x="T4" y="T5"/>
                  </a:cxn>
                  <a:cxn ang="0">
                    <a:pos x="T6" y="T7"/>
                  </a:cxn>
                  <a:cxn ang="0">
                    <a:pos x="T8" y="T9"/>
                  </a:cxn>
                  <a:cxn ang="0">
                    <a:pos x="T10" y="T11"/>
                  </a:cxn>
                  <a:cxn ang="0">
                    <a:pos x="T12" y="T13"/>
                  </a:cxn>
                </a:cxnLst>
                <a:rect l="0" t="0" r="r" b="b"/>
                <a:pathLst>
                  <a:path w="19" h="19">
                    <a:moveTo>
                      <a:pt x="2" y="12"/>
                    </a:moveTo>
                    <a:cubicBezTo>
                      <a:pt x="0" y="14"/>
                      <a:pt x="0" y="16"/>
                      <a:pt x="2" y="17"/>
                    </a:cubicBezTo>
                    <a:cubicBezTo>
                      <a:pt x="3" y="19"/>
                      <a:pt x="5" y="19"/>
                      <a:pt x="7" y="17"/>
                    </a:cubicBezTo>
                    <a:cubicBezTo>
                      <a:pt x="18" y="6"/>
                      <a:pt x="18" y="6"/>
                      <a:pt x="18" y="6"/>
                    </a:cubicBezTo>
                    <a:cubicBezTo>
                      <a:pt x="19" y="5"/>
                      <a:pt x="19" y="2"/>
                      <a:pt x="18" y="1"/>
                    </a:cubicBezTo>
                    <a:cubicBezTo>
                      <a:pt x="17" y="0"/>
                      <a:pt x="14" y="0"/>
                      <a:pt x="13" y="1"/>
                    </a:cubicBezTo>
                    <a:lnTo>
                      <a:pt x="2" y="1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250" name="Freeform 1066"/>
            <p:cNvSpPr>
              <a:spLocks noEditPoints="1"/>
            </p:cNvSpPr>
            <p:nvPr/>
          </p:nvSpPr>
          <p:spPr bwMode="auto">
            <a:xfrm>
              <a:off x="2742842" y="3716468"/>
              <a:ext cx="427083" cy="457490"/>
            </a:xfrm>
            <a:custGeom>
              <a:avLst/>
              <a:gdLst>
                <a:gd name="T0" fmla="*/ 23 w 71"/>
                <a:gd name="T1" fmla="*/ 61 h 76"/>
                <a:gd name="T2" fmla="*/ 18 w 71"/>
                <a:gd name="T3" fmla="*/ 60 h 76"/>
                <a:gd name="T4" fmla="*/ 10 w 71"/>
                <a:gd name="T5" fmla="*/ 41 h 76"/>
                <a:gd name="T6" fmla="*/ 23 w 71"/>
                <a:gd name="T7" fmla="*/ 32 h 76"/>
                <a:gd name="T8" fmla="*/ 29 w 71"/>
                <a:gd name="T9" fmla="*/ 33 h 76"/>
                <a:gd name="T10" fmla="*/ 37 w 71"/>
                <a:gd name="T11" fmla="*/ 52 h 76"/>
                <a:gd name="T12" fmla="*/ 23 w 71"/>
                <a:gd name="T13" fmla="*/ 61 h 76"/>
                <a:gd name="T14" fmla="*/ 36 w 71"/>
                <a:gd name="T15" fmla="*/ 0 h 76"/>
                <a:gd name="T16" fmla="*/ 32 w 71"/>
                <a:gd name="T17" fmla="*/ 2 h 76"/>
                <a:gd name="T18" fmla="*/ 29 w 71"/>
                <a:gd name="T19" fmla="*/ 9 h 76"/>
                <a:gd name="T20" fmla="*/ 23 w 71"/>
                <a:gd name="T21" fmla="*/ 8 h 76"/>
                <a:gd name="T22" fmla="*/ 18 w 71"/>
                <a:gd name="T23" fmla="*/ 9 h 76"/>
                <a:gd name="T24" fmla="*/ 15 w 71"/>
                <a:gd name="T25" fmla="*/ 3 h 76"/>
                <a:gd name="T26" fmla="*/ 11 w 71"/>
                <a:gd name="T27" fmla="*/ 0 h 76"/>
                <a:gd name="T28" fmla="*/ 9 w 71"/>
                <a:gd name="T29" fmla="*/ 0 h 76"/>
                <a:gd name="T30" fmla="*/ 6 w 71"/>
                <a:gd name="T31" fmla="*/ 2 h 76"/>
                <a:gd name="T32" fmla="*/ 0 w 71"/>
                <a:gd name="T33" fmla="*/ 46 h 76"/>
                <a:gd name="T34" fmla="*/ 2 w 71"/>
                <a:gd name="T35" fmla="*/ 76 h 76"/>
                <a:gd name="T36" fmla="*/ 48 w 71"/>
                <a:gd name="T37" fmla="*/ 76 h 76"/>
                <a:gd name="T38" fmla="*/ 55 w 71"/>
                <a:gd name="T39" fmla="*/ 69 h 76"/>
                <a:gd name="T40" fmla="*/ 60 w 71"/>
                <a:gd name="T41" fmla="*/ 71 h 76"/>
                <a:gd name="T42" fmla="*/ 68 w 71"/>
                <a:gd name="T43" fmla="*/ 55 h 76"/>
                <a:gd name="T44" fmla="*/ 67 w 71"/>
                <a:gd name="T45" fmla="*/ 55 h 76"/>
                <a:gd name="T46" fmla="*/ 61 w 71"/>
                <a:gd name="T47" fmla="*/ 52 h 76"/>
                <a:gd name="T48" fmla="*/ 61 w 71"/>
                <a:gd name="T49" fmla="*/ 40 h 76"/>
                <a:gd name="T50" fmla="*/ 67 w 71"/>
                <a:gd name="T51" fmla="*/ 38 h 76"/>
                <a:gd name="T52" fmla="*/ 70 w 71"/>
                <a:gd name="T53" fmla="*/ 32 h 76"/>
                <a:gd name="T54" fmla="*/ 66 w 71"/>
                <a:gd name="T55" fmla="*/ 24 h 76"/>
                <a:gd name="T56" fmla="*/ 62 w 71"/>
                <a:gd name="T57" fmla="*/ 21 h 76"/>
                <a:gd name="T58" fmla="*/ 60 w 71"/>
                <a:gd name="T59" fmla="*/ 21 h 76"/>
                <a:gd name="T60" fmla="*/ 54 w 71"/>
                <a:gd name="T61" fmla="*/ 24 h 76"/>
                <a:gd name="T62" fmla="*/ 46 w 71"/>
                <a:gd name="T63" fmla="*/ 16 h 76"/>
                <a:gd name="T64" fmla="*/ 49 w 71"/>
                <a:gd name="T65" fmla="*/ 9 h 76"/>
                <a:gd name="T66" fmla="*/ 46 w 71"/>
                <a:gd name="T67" fmla="*/ 4 h 76"/>
                <a:gd name="T68" fmla="*/ 38 w 71"/>
                <a:gd name="T69" fmla="*/ 0 h 76"/>
                <a:gd name="T70" fmla="*/ 36 w 71"/>
                <a:gd name="T7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1" h="76">
                  <a:moveTo>
                    <a:pt x="23" y="61"/>
                  </a:moveTo>
                  <a:cubicBezTo>
                    <a:pt x="21" y="61"/>
                    <a:pt x="20" y="61"/>
                    <a:pt x="18" y="60"/>
                  </a:cubicBezTo>
                  <a:cubicBezTo>
                    <a:pt x="10" y="57"/>
                    <a:pt x="7" y="48"/>
                    <a:pt x="10" y="41"/>
                  </a:cubicBezTo>
                  <a:cubicBezTo>
                    <a:pt x="12" y="35"/>
                    <a:pt x="18" y="32"/>
                    <a:pt x="23" y="32"/>
                  </a:cubicBezTo>
                  <a:cubicBezTo>
                    <a:pt x="25" y="32"/>
                    <a:pt x="27" y="32"/>
                    <a:pt x="29" y="33"/>
                  </a:cubicBezTo>
                  <a:cubicBezTo>
                    <a:pt x="37" y="36"/>
                    <a:pt x="40" y="44"/>
                    <a:pt x="37" y="52"/>
                  </a:cubicBezTo>
                  <a:cubicBezTo>
                    <a:pt x="35" y="58"/>
                    <a:pt x="29" y="61"/>
                    <a:pt x="23" y="61"/>
                  </a:cubicBezTo>
                  <a:moveTo>
                    <a:pt x="36" y="0"/>
                  </a:moveTo>
                  <a:cubicBezTo>
                    <a:pt x="34" y="0"/>
                    <a:pt x="33" y="1"/>
                    <a:pt x="32" y="2"/>
                  </a:cubicBezTo>
                  <a:cubicBezTo>
                    <a:pt x="29" y="9"/>
                    <a:pt x="29" y="9"/>
                    <a:pt x="29" y="9"/>
                  </a:cubicBezTo>
                  <a:cubicBezTo>
                    <a:pt x="27" y="9"/>
                    <a:pt x="25" y="8"/>
                    <a:pt x="23" y="8"/>
                  </a:cubicBezTo>
                  <a:cubicBezTo>
                    <a:pt x="21" y="8"/>
                    <a:pt x="20" y="9"/>
                    <a:pt x="18" y="9"/>
                  </a:cubicBezTo>
                  <a:cubicBezTo>
                    <a:pt x="15" y="3"/>
                    <a:pt x="15" y="3"/>
                    <a:pt x="15" y="3"/>
                  </a:cubicBezTo>
                  <a:cubicBezTo>
                    <a:pt x="14" y="1"/>
                    <a:pt x="13" y="0"/>
                    <a:pt x="11" y="0"/>
                  </a:cubicBezTo>
                  <a:cubicBezTo>
                    <a:pt x="10" y="0"/>
                    <a:pt x="10" y="0"/>
                    <a:pt x="9" y="0"/>
                  </a:cubicBezTo>
                  <a:cubicBezTo>
                    <a:pt x="6" y="2"/>
                    <a:pt x="6" y="2"/>
                    <a:pt x="6" y="2"/>
                  </a:cubicBezTo>
                  <a:cubicBezTo>
                    <a:pt x="2" y="16"/>
                    <a:pt x="0" y="31"/>
                    <a:pt x="0" y="46"/>
                  </a:cubicBezTo>
                  <a:cubicBezTo>
                    <a:pt x="0" y="56"/>
                    <a:pt x="1" y="66"/>
                    <a:pt x="2" y="76"/>
                  </a:cubicBezTo>
                  <a:cubicBezTo>
                    <a:pt x="48" y="76"/>
                    <a:pt x="48" y="76"/>
                    <a:pt x="48" y="76"/>
                  </a:cubicBezTo>
                  <a:cubicBezTo>
                    <a:pt x="51" y="74"/>
                    <a:pt x="53" y="71"/>
                    <a:pt x="55" y="69"/>
                  </a:cubicBezTo>
                  <a:cubicBezTo>
                    <a:pt x="60" y="71"/>
                    <a:pt x="60" y="71"/>
                    <a:pt x="60" y="71"/>
                  </a:cubicBezTo>
                  <a:cubicBezTo>
                    <a:pt x="60" y="64"/>
                    <a:pt x="63" y="59"/>
                    <a:pt x="68" y="55"/>
                  </a:cubicBezTo>
                  <a:cubicBezTo>
                    <a:pt x="68" y="55"/>
                    <a:pt x="68" y="55"/>
                    <a:pt x="67" y="55"/>
                  </a:cubicBezTo>
                  <a:cubicBezTo>
                    <a:pt x="61" y="52"/>
                    <a:pt x="61" y="52"/>
                    <a:pt x="61" y="52"/>
                  </a:cubicBezTo>
                  <a:cubicBezTo>
                    <a:pt x="62" y="48"/>
                    <a:pt x="62" y="44"/>
                    <a:pt x="61" y="40"/>
                  </a:cubicBezTo>
                  <a:cubicBezTo>
                    <a:pt x="67" y="38"/>
                    <a:pt x="67" y="38"/>
                    <a:pt x="67" y="38"/>
                  </a:cubicBezTo>
                  <a:cubicBezTo>
                    <a:pt x="70" y="37"/>
                    <a:pt x="71" y="34"/>
                    <a:pt x="70" y="32"/>
                  </a:cubicBezTo>
                  <a:cubicBezTo>
                    <a:pt x="66" y="24"/>
                    <a:pt x="66" y="24"/>
                    <a:pt x="66" y="24"/>
                  </a:cubicBezTo>
                  <a:cubicBezTo>
                    <a:pt x="65" y="22"/>
                    <a:pt x="64" y="21"/>
                    <a:pt x="62" y="21"/>
                  </a:cubicBezTo>
                  <a:cubicBezTo>
                    <a:pt x="62" y="21"/>
                    <a:pt x="61" y="21"/>
                    <a:pt x="60" y="21"/>
                  </a:cubicBezTo>
                  <a:cubicBezTo>
                    <a:pt x="54" y="24"/>
                    <a:pt x="54" y="24"/>
                    <a:pt x="54" y="24"/>
                  </a:cubicBezTo>
                  <a:cubicBezTo>
                    <a:pt x="52" y="21"/>
                    <a:pt x="49" y="18"/>
                    <a:pt x="46" y="16"/>
                  </a:cubicBezTo>
                  <a:cubicBezTo>
                    <a:pt x="49" y="9"/>
                    <a:pt x="49" y="9"/>
                    <a:pt x="49" y="9"/>
                  </a:cubicBezTo>
                  <a:cubicBezTo>
                    <a:pt x="49" y="7"/>
                    <a:pt x="48" y="5"/>
                    <a:pt x="46" y="4"/>
                  </a:cubicBezTo>
                  <a:cubicBezTo>
                    <a:pt x="38" y="0"/>
                    <a:pt x="38" y="0"/>
                    <a:pt x="38" y="0"/>
                  </a:cubicBezTo>
                  <a:cubicBezTo>
                    <a:pt x="37" y="0"/>
                    <a:pt x="36" y="0"/>
                    <a:pt x="36"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1" name="Freeform 1067"/>
            <p:cNvSpPr>
              <a:spLocks noEditPoints="1"/>
            </p:cNvSpPr>
            <p:nvPr/>
          </p:nvSpPr>
          <p:spPr bwMode="auto">
            <a:xfrm>
              <a:off x="4013033" y="4204366"/>
              <a:ext cx="474076" cy="463019"/>
            </a:xfrm>
            <a:custGeom>
              <a:avLst/>
              <a:gdLst>
                <a:gd name="T0" fmla="*/ 19 w 79"/>
                <a:gd name="T1" fmla="*/ 14 h 77"/>
                <a:gd name="T2" fmla="*/ 26 w 79"/>
                <a:gd name="T3" fmla="*/ 11 h 77"/>
                <a:gd name="T4" fmla="*/ 25 w 79"/>
                <a:gd name="T5" fmla="*/ 14 h 77"/>
                <a:gd name="T6" fmla="*/ 28 w 79"/>
                <a:gd name="T7" fmla="*/ 11 h 77"/>
                <a:gd name="T8" fmla="*/ 45 w 79"/>
                <a:gd name="T9" fmla="*/ 11 h 77"/>
                <a:gd name="T10" fmla="*/ 44 w 79"/>
                <a:gd name="T11" fmla="*/ 13 h 77"/>
                <a:gd name="T12" fmla="*/ 48 w 79"/>
                <a:gd name="T13" fmla="*/ 14 h 77"/>
                <a:gd name="T14" fmla="*/ 47 w 79"/>
                <a:gd name="T15" fmla="*/ 11 h 77"/>
                <a:gd name="T16" fmla="*/ 45 w 79"/>
                <a:gd name="T17" fmla="*/ 6 h 77"/>
                <a:gd name="T18" fmla="*/ 34 w 79"/>
                <a:gd name="T19" fmla="*/ 0 h 77"/>
                <a:gd name="T20" fmla="*/ 35 w 79"/>
                <a:gd name="T21" fmla="*/ 4 h 77"/>
                <a:gd name="T22" fmla="*/ 18 w 79"/>
                <a:gd name="T23" fmla="*/ 11 h 77"/>
                <a:gd name="T24" fmla="*/ 20 w 79"/>
                <a:gd name="T25" fmla="*/ 16 h 77"/>
                <a:gd name="T26" fmla="*/ 16 w 79"/>
                <a:gd name="T27" fmla="*/ 16 h 77"/>
                <a:gd name="T28" fmla="*/ 44 w 79"/>
                <a:gd name="T29" fmla="*/ 11 h 77"/>
                <a:gd name="T30" fmla="*/ 47 w 79"/>
                <a:gd name="T31" fmla="*/ 11 h 77"/>
                <a:gd name="T32" fmla="*/ 49 w 79"/>
                <a:gd name="T33" fmla="*/ 14 h 77"/>
                <a:gd name="T34" fmla="*/ 50 w 79"/>
                <a:gd name="T35" fmla="*/ 16 h 77"/>
                <a:gd name="T36" fmla="*/ 54 w 79"/>
                <a:gd name="T37" fmla="*/ 15 h 77"/>
                <a:gd name="T38" fmla="*/ 54 w 79"/>
                <a:gd name="T39" fmla="*/ 16 h 77"/>
                <a:gd name="T40" fmla="*/ 50 w 79"/>
                <a:gd name="T41" fmla="*/ 16 h 77"/>
                <a:gd name="T42" fmla="*/ 51 w 79"/>
                <a:gd name="T43" fmla="*/ 49 h 77"/>
                <a:gd name="T44" fmla="*/ 20 w 79"/>
                <a:gd name="T45" fmla="*/ 17 h 77"/>
                <a:gd name="T46" fmla="*/ 25 w 79"/>
                <a:gd name="T47" fmla="*/ 12 h 77"/>
                <a:gd name="T48" fmla="*/ 27 w 79"/>
                <a:gd name="T49" fmla="*/ 11 h 77"/>
                <a:gd name="T50" fmla="*/ 29 w 79"/>
                <a:gd name="T51" fmla="*/ 12 h 77"/>
                <a:gd name="T52" fmla="*/ 33 w 79"/>
                <a:gd name="T53" fmla="*/ 11 h 77"/>
                <a:gd name="T54" fmla="*/ 34 w 79"/>
                <a:gd name="T55" fmla="*/ 11 h 77"/>
                <a:gd name="T56" fmla="*/ 36 w 79"/>
                <a:gd name="T57" fmla="*/ 11 h 77"/>
                <a:gd name="T58" fmla="*/ 40 w 79"/>
                <a:gd name="T59" fmla="*/ 11 h 77"/>
                <a:gd name="T60" fmla="*/ 42 w 79"/>
                <a:gd name="T61" fmla="*/ 11 h 77"/>
                <a:gd name="T62" fmla="*/ 36 w 79"/>
                <a:gd name="T63" fmla="*/ 0 h 77"/>
                <a:gd name="T64" fmla="*/ 36 w 79"/>
                <a:gd name="T65" fmla="*/ 7 h 77"/>
                <a:gd name="T66" fmla="*/ 31 w 79"/>
                <a:gd name="T67" fmla="*/ 7 h 77"/>
                <a:gd name="T68" fmla="*/ 28 w 79"/>
                <a:gd name="T69" fmla="*/ 1 h 77"/>
                <a:gd name="T70" fmla="*/ 27 w 79"/>
                <a:gd name="T71" fmla="*/ 2 h 77"/>
                <a:gd name="T72" fmla="*/ 24 w 79"/>
                <a:gd name="T73" fmla="*/ 3 h 77"/>
                <a:gd name="T74" fmla="*/ 25 w 79"/>
                <a:gd name="T75" fmla="*/ 7 h 77"/>
                <a:gd name="T76" fmla="*/ 23 w 79"/>
                <a:gd name="T77" fmla="*/ 4 h 77"/>
                <a:gd name="T78" fmla="*/ 21 w 79"/>
                <a:gd name="T79" fmla="*/ 4 h 77"/>
                <a:gd name="T80" fmla="*/ 18 w 79"/>
                <a:gd name="T81" fmla="*/ 7 h 77"/>
                <a:gd name="T82" fmla="*/ 17 w 79"/>
                <a:gd name="T83" fmla="*/ 7 h 77"/>
                <a:gd name="T84" fmla="*/ 12 w 79"/>
                <a:gd name="T85" fmla="*/ 10 h 77"/>
                <a:gd name="T86" fmla="*/ 15 w 79"/>
                <a:gd name="T87" fmla="*/ 11 h 77"/>
                <a:gd name="T88" fmla="*/ 12 w 79"/>
                <a:gd name="T89" fmla="*/ 16 h 77"/>
                <a:gd name="T90" fmla="*/ 9 w 79"/>
                <a:gd name="T91" fmla="*/ 14 h 77"/>
                <a:gd name="T92" fmla="*/ 9 w 79"/>
                <a:gd name="T93" fmla="*/ 15 h 77"/>
                <a:gd name="T94" fmla="*/ 36 w 79"/>
                <a:gd name="T95" fmla="*/ 66 h 77"/>
                <a:gd name="T96" fmla="*/ 57 w 79"/>
                <a:gd name="T97" fmla="*/ 66 h 77"/>
                <a:gd name="T98" fmla="*/ 69 w 79"/>
                <a:gd name="T99" fmla="*/ 54 h 77"/>
                <a:gd name="T100" fmla="*/ 59 w 79"/>
                <a:gd name="T101" fmla="*/ 10 h 77"/>
                <a:gd name="T102" fmla="*/ 50 w 79"/>
                <a:gd name="T103" fmla="*/ 7 h 77"/>
                <a:gd name="T104" fmla="*/ 46 w 79"/>
                <a:gd name="T105" fmla="*/ 7 h 77"/>
                <a:gd name="T106" fmla="*/ 40 w 79"/>
                <a:gd name="T107" fmla="*/ 1 h 77"/>
                <a:gd name="T108" fmla="*/ 39 w 79"/>
                <a:gd name="T109" fmla="*/ 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9" h="77">
                  <a:moveTo>
                    <a:pt x="18" y="11"/>
                  </a:moveTo>
                  <a:cubicBezTo>
                    <a:pt x="17" y="14"/>
                    <a:pt x="17" y="14"/>
                    <a:pt x="17" y="14"/>
                  </a:cubicBezTo>
                  <a:cubicBezTo>
                    <a:pt x="19" y="14"/>
                    <a:pt x="19" y="14"/>
                    <a:pt x="19" y="14"/>
                  </a:cubicBezTo>
                  <a:cubicBezTo>
                    <a:pt x="18" y="11"/>
                    <a:pt x="18" y="11"/>
                    <a:pt x="18" y="11"/>
                  </a:cubicBezTo>
                  <a:moveTo>
                    <a:pt x="27" y="11"/>
                  </a:moveTo>
                  <a:cubicBezTo>
                    <a:pt x="26" y="11"/>
                    <a:pt x="26" y="11"/>
                    <a:pt x="26" y="11"/>
                  </a:cubicBezTo>
                  <a:cubicBezTo>
                    <a:pt x="26" y="12"/>
                    <a:pt x="26" y="12"/>
                    <a:pt x="26" y="12"/>
                  </a:cubicBezTo>
                  <a:cubicBezTo>
                    <a:pt x="25" y="13"/>
                    <a:pt x="25" y="13"/>
                    <a:pt x="25" y="13"/>
                  </a:cubicBezTo>
                  <a:cubicBezTo>
                    <a:pt x="25" y="13"/>
                    <a:pt x="25" y="13"/>
                    <a:pt x="25" y="14"/>
                  </a:cubicBezTo>
                  <a:cubicBezTo>
                    <a:pt x="26" y="13"/>
                    <a:pt x="27" y="12"/>
                    <a:pt x="29" y="12"/>
                  </a:cubicBezTo>
                  <a:cubicBezTo>
                    <a:pt x="29" y="12"/>
                    <a:pt x="29" y="12"/>
                    <a:pt x="29" y="12"/>
                  </a:cubicBezTo>
                  <a:cubicBezTo>
                    <a:pt x="28" y="11"/>
                    <a:pt x="28" y="11"/>
                    <a:pt x="28" y="11"/>
                  </a:cubicBezTo>
                  <a:cubicBezTo>
                    <a:pt x="27" y="11"/>
                    <a:pt x="27" y="11"/>
                    <a:pt x="27" y="11"/>
                  </a:cubicBezTo>
                  <a:moveTo>
                    <a:pt x="46" y="11"/>
                  </a:moveTo>
                  <a:cubicBezTo>
                    <a:pt x="45" y="11"/>
                    <a:pt x="45" y="11"/>
                    <a:pt x="45" y="11"/>
                  </a:cubicBezTo>
                  <a:cubicBezTo>
                    <a:pt x="45" y="12"/>
                    <a:pt x="45" y="12"/>
                    <a:pt x="45" y="12"/>
                  </a:cubicBezTo>
                  <a:cubicBezTo>
                    <a:pt x="44" y="13"/>
                    <a:pt x="44" y="13"/>
                    <a:pt x="44" y="13"/>
                  </a:cubicBezTo>
                  <a:cubicBezTo>
                    <a:pt x="44" y="13"/>
                    <a:pt x="44" y="13"/>
                    <a:pt x="44" y="13"/>
                  </a:cubicBezTo>
                  <a:cubicBezTo>
                    <a:pt x="45" y="13"/>
                    <a:pt x="47" y="14"/>
                    <a:pt x="48" y="15"/>
                  </a:cubicBezTo>
                  <a:cubicBezTo>
                    <a:pt x="48" y="15"/>
                    <a:pt x="48" y="15"/>
                    <a:pt x="48" y="15"/>
                  </a:cubicBezTo>
                  <a:cubicBezTo>
                    <a:pt x="48" y="14"/>
                    <a:pt x="48" y="14"/>
                    <a:pt x="48" y="14"/>
                  </a:cubicBezTo>
                  <a:cubicBezTo>
                    <a:pt x="48" y="13"/>
                    <a:pt x="48" y="13"/>
                    <a:pt x="48" y="13"/>
                  </a:cubicBezTo>
                  <a:cubicBezTo>
                    <a:pt x="47" y="12"/>
                    <a:pt x="47" y="12"/>
                    <a:pt x="47" y="12"/>
                  </a:cubicBezTo>
                  <a:cubicBezTo>
                    <a:pt x="47" y="11"/>
                    <a:pt x="47" y="11"/>
                    <a:pt x="47" y="11"/>
                  </a:cubicBezTo>
                  <a:cubicBezTo>
                    <a:pt x="46" y="11"/>
                    <a:pt x="46" y="11"/>
                    <a:pt x="46" y="11"/>
                  </a:cubicBezTo>
                  <a:moveTo>
                    <a:pt x="42" y="1"/>
                  </a:moveTo>
                  <a:cubicBezTo>
                    <a:pt x="45" y="6"/>
                    <a:pt x="45" y="6"/>
                    <a:pt x="45" y="6"/>
                  </a:cubicBezTo>
                  <a:cubicBezTo>
                    <a:pt x="45" y="2"/>
                    <a:pt x="45" y="2"/>
                    <a:pt x="45" y="2"/>
                  </a:cubicBezTo>
                  <a:cubicBezTo>
                    <a:pt x="44" y="1"/>
                    <a:pt x="43" y="1"/>
                    <a:pt x="42" y="1"/>
                  </a:cubicBezTo>
                  <a:moveTo>
                    <a:pt x="34" y="0"/>
                  </a:moveTo>
                  <a:cubicBezTo>
                    <a:pt x="34" y="0"/>
                    <a:pt x="33" y="0"/>
                    <a:pt x="33" y="0"/>
                  </a:cubicBezTo>
                  <a:cubicBezTo>
                    <a:pt x="32" y="4"/>
                    <a:pt x="32" y="4"/>
                    <a:pt x="32" y="4"/>
                  </a:cubicBezTo>
                  <a:cubicBezTo>
                    <a:pt x="35" y="4"/>
                    <a:pt x="35" y="4"/>
                    <a:pt x="35" y="4"/>
                  </a:cubicBezTo>
                  <a:cubicBezTo>
                    <a:pt x="34" y="0"/>
                    <a:pt x="34" y="0"/>
                    <a:pt x="34" y="0"/>
                  </a:cubicBezTo>
                  <a:moveTo>
                    <a:pt x="15" y="16"/>
                  </a:moveTo>
                  <a:cubicBezTo>
                    <a:pt x="18" y="11"/>
                    <a:pt x="18" y="11"/>
                    <a:pt x="18" y="11"/>
                  </a:cubicBezTo>
                  <a:cubicBezTo>
                    <a:pt x="18" y="11"/>
                    <a:pt x="18" y="11"/>
                    <a:pt x="18" y="11"/>
                  </a:cubicBezTo>
                  <a:cubicBezTo>
                    <a:pt x="21" y="16"/>
                    <a:pt x="21" y="16"/>
                    <a:pt x="21" y="16"/>
                  </a:cubicBezTo>
                  <a:cubicBezTo>
                    <a:pt x="20" y="16"/>
                    <a:pt x="20" y="16"/>
                    <a:pt x="20" y="16"/>
                  </a:cubicBezTo>
                  <a:cubicBezTo>
                    <a:pt x="19" y="15"/>
                    <a:pt x="19" y="15"/>
                    <a:pt x="19" y="15"/>
                  </a:cubicBezTo>
                  <a:cubicBezTo>
                    <a:pt x="17" y="15"/>
                    <a:pt x="17" y="15"/>
                    <a:pt x="17" y="15"/>
                  </a:cubicBezTo>
                  <a:cubicBezTo>
                    <a:pt x="16" y="16"/>
                    <a:pt x="16" y="16"/>
                    <a:pt x="16" y="16"/>
                  </a:cubicBezTo>
                  <a:cubicBezTo>
                    <a:pt x="15" y="16"/>
                    <a:pt x="15" y="16"/>
                    <a:pt x="15" y="16"/>
                  </a:cubicBezTo>
                  <a:moveTo>
                    <a:pt x="43" y="12"/>
                  </a:moveTo>
                  <a:cubicBezTo>
                    <a:pt x="44" y="12"/>
                    <a:pt x="44" y="12"/>
                    <a:pt x="44" y="11"/>
                  </a:cubicBezTo>
                  <a:cubicBezTo>
                    <a:pt x="45" y="11"/>
                    <a:pt x="45" y="11"/>
                    <a:pt x="45" y="11"/>
                  </a:cubicBezTo>
                  <a:cubicBezTo>
                    <a:pt x="45" y="11"/>
                    <a:pt x="46" y="11"/>
                    <a:pt x="46" y="11"/>
                  </a:cubicBezTo>
                  <a:cubicBezTo>
                    <a:pt x="46" y="11"/>
                    <a:pt x="47" y="11"/>
                    <a:pt x="47" y="11"/>
                  </a:cubicBezTo>
                  <a:cubicBezTo>
                    <a:pt x="48" y="11"/>
                    <a:pt x="48" y="11"/>
                    <a:pt x="48" y="11"/>
                  </a:cubicBezTo>
                  <a:cubicBezTo>
                    <a:pt x="48" y="12"/>
                    <a:pt x="48" y="12"/>
                    <a:pt x="49" y="12"/>
                  </a:cubicBezTo>
                  <a:cubicBezTo>
                    <a:pt x="49" y="13"/>
                    <a:pt x="49" y="13"/>
                    <a:pt x="49" y="14"/>
                  </a:cubicBezTo>
                  <a:cubicBezTo>
                    <a:pt x="49" y="14"/>
                    <a:pt x="49" y="14"/>
                    <a:pt x="49" y="15"/>
                  </a:cubicBezTo>
                  <a:cubicBezTo>
                    <a:pt x="49" y="15"/>
                    <a:pt x="48" y="15"/>
                    <a:pt x="48" y="15"/>
                  </a:cubicBezTo>
                  <a:cubicBezTo>
                    <a:pt x="49" y="15"/>
                    <a:pt x="49" y="16"/>
                    <a:pt x="50" y="16"/>
                  </a:cubicBezTo>
                  <a:cubicBezTo>
                    <a:pt x="50" y="11"/>
                    <a:pt x="50" y="11"/>
                    <a:pt x="50" y="11"/>
                  </a:cubicBezTo>
                  <a:cubicBezTo>
                    <a:pt x="51" y="11"/>
                    <a:pt x="51" y="11"/>
                    <a:pt x="51" y="11"/>
                  </a:cubicBezTo>
                  <a:cubicBezTo>
                    <a:pt x="54" y="15"/>
                    <a:pt x="54" y="15"/>
                    <a:pt x="54" y="15"/>
                  </a:cubicBezTo>
                  <a:cubicBezTo>
                    <a:pt x="54" y="11"/>
                    <a:pt x="54" y="11"/>
                    <a:pt x="54" y="11"/>
                  </a:cubicBezTo>
                  <a:cubicBezTo>
                    <a:pt x="54" y="11"/>
                    <a:pt x="54" y="11"/>
                    <a:pt x="54" y="11"/>
                  </a:cubicBezTo>
                  <a:cubicBezTo>
                    <a:pt x="54" y="16"/>
                    <a:pt x="54" y="16"/>
                    <a:pt x="54" y="16"/>
                  </a:cubicBezTo>
                  <a:cubicBezTo>
                    <a:pt x="54" y="16"/>
                    <a:pt x="54" y="16"/>
                    <a:pt x="54" y="16"/>
                  </a:cubicBezTo>
                  <a:cubicBezTo>
                    <a:pt x="50" y="12"/>
                    <a:pt x="50" y="12"/>
                    <a:pt x="50" y="12"/>
                  </a:cubicBezTo>
                  <a:cubicBezTo>
                    <a:pt x="50" y="16"/>
                    <a:pt x="50" y="16"/>
                    <a:pt x="50" y="16"/>
                  </a:cubicBezTo>
                  <a:cubicBezTo>
                    <a:pt x="50" y="16"/>
                    <a:pt x="50" y="16"/>
                    <a:pt x="50" y="16"/>
                  </a:cubicBezTo>
                  <a:cubicBezTo>
                    <a:pt x="51" y="17"/>
                    <a:pt x="51" y="17"/>
                    <a:pt x="51" y="17"/>
                  </a:cubicBezTo>
                  <a:cubicBezTo>
                    <a:pt x="60" y="26"/>
                    <a:pt x="60" y="40"/>
                    <a:pt x="51" y="49"/>
                  </a:cubicBezTo>
                  <a:cubicBezTo>
                    <a:pt x="47" y="53"/>
                    <a:pt x="41" y="55"/>
                    <a:pt x="36" y="55"/>
                  </a:cubicBezTo>
                  <a:cubicBezTo>
                    <a:pt x="30" y="55"/>
                    <a:pt x="24" y="53"/>
                    <a:pt x="20" y="49"/>
                  </a:cubicBezTo>
                  <a:cubicBezTo>
                    <a:pt x="11" y="40"/>
                    <a:pt x="11" y="26"/>
                    <a:pt x="20" y="17"/>
                  </a:cubicBezTo>
                  <a:cubicBezTo>
                    <a:pt x="21" y="16"/>
                    <a:pt x="23" y="15"/>
                    <a:pt x="24" y="14"/>
                  </a:cubicBezTo>
                  <a:cubicBezTo>
                    <a:pt x="24" y="14"/>
                    <a:pt x="24" y="14"/>
                    <a:pt x="24" y="14"/>
                  </a:cubicBezTo>
                  <a:cubicBezTo>
                    <a:pt x="24" y="13"/>
                    <a:pt x="24" y="13"/>
                    <a:pt x="25" y="12"/>
                  </a:cubicBezTo>
                  <a:cubicBezTo>
                    <a:pt x="25" y="12"/>
                    <a:pt x="25" y="12"/>
                    <a:pt x="25" y="11"/>
                  </a:cubicBezTo>
                  <a:cubicBezTo>
                    <a:pt x="26" y="11"/>
                    <a:pt x="26" y="11"/>
                    <a:pt x="26" y="11"/>
                  </a:cubicBezTo>
                  <a:cubicBezTo>
                    <a:pt x="26" y="11"/>
                    <a:pt x="27" y="11"/>
                    <a:pt x="27" y="11"/>
                  </a:cubicBezTo>
                  <a:cubicBezTo>
                    <a:pt x="28" y="11"/>
                    <a:pt x="28" y="11"/>
                    <a:pt x="28" y="11"/>
                  </a:cubicBezTo>
                  <a:cubicBezTo>
                    <a:pt x="29" y="11"/>
                    <a:pt x="29" y="11"/>
                    <a:pt x="29" y="11"/>
                  </a:cubicBezTo>
                  <a:cubicBezTo>
                    <a:pt x="29" y="12"/>
                    <a:pt x="29" y="12"/>
                    <a:pt x="29" y="12"/>
                  </a:cubicBezTo>
                  <a:cubicBezTo>
                    <a:pt x="30" y="12"/>
                    <a:pt x="30" y="11"/>
                    <a:pt x="31" y="11"/>
                  </a:cubicBezTo>
                  <a:cubicBezTo>
                    <a:pt x="31" y="11"/>
                    <a:pt x="31" y="11"/>
                    <a:pt x="31" y="11"/>
                  </a:cubicBezTo>
                  <a:cubicBezTo>
                    <a:pt x="33" y="11"/>
                    <a:pt x="33" y="11"/>
                    <a:pt x="33" y="11"/>
                  </a:cubicBezTo>
                  <a:cubicBezTo>
                    <a:pt x="34" y="11"/>
                    <a:pt x="34" y="11"/>
                    <a:pt x="34" y="11"/>
                  </a:cubicBezTo>
                  <a:cubicBezTo>
                    <a:pt x="34" y="11"/>
                    <a:pt x="34" y="11"/>
                    <a:pt x="34" y="11"/>
                  </a:cubicBezTo>
                  <a:cubicBezTo>
                    <a:pt x="34" y="11"/>
                    <a:pt x="34" y="11"/>
                    <a:pt x="34" y="11"/>
                  </a:cubicBezTo>
                  <a:cubicBezTo>
                    <a:pt x="35" y="11"/>
                    <a:pt x="35" y="11"/>
                    <a:pt x="36" y="11"/>
                  </a:cubicBezTo>
                  <a:cubicBezTo>
                    <a:pt x="36" y="11"/>
                    <a:pt x="36" y="11"/>
                    <a:pt x="36" y="11"/>
                  </a:cubicBezTo>
                  <a:cubicBezTo>
                    <a:pt x="36" y="11"/>
                    <a:pt x="36" y="11"/>
                    <a:pt x="36" y="11"/>
                  </a:cubicBezTo>
                  <a:cubicBezTo>
                    <a:pt x="40" y="11"/>
                    <a:pt x="40" y="11"/>
                    <a:pt x="40" y="11"/>
                  </a:cubicBezTo>
                  <a:cubicBezTo>
                    <a:pt x="40" y="11"/>
                    <a:pt x="40" y="11"/>
                    <a:pt x="40" y="11"/>
                  </a:cubicBezTo>
                  <a:cubicBezTo>
                    <a:pt x="40" y="11"/>
                    <a:pt x="40" y="11"/>
                    <a:pt x="40" y="11"/>
                  </a:cubicBezTo>
                  <a:cubicBezTo>
                    <a:pt x="41" y="11"/>
                    <a:pt x="41" y="12"/>
                    <a:pt x="41" y="12"/>
                  </a:cubicBezTo>
                  <a:cubicBezTo>
                    <a:pt x="41" y="11"/>
                    <a:pt x="41" y="11"/>
                    <a:pt x="41" y="11"/>
                  </a:cubicBezTo>
                  <a:cubicBezTo>
                    <a:pt x="42" y="11"/>
                    <a:pt x="42" y="11"/>
                    <a:pt x="42" y="11"/>
                  </a:cubicBezTo>
                  <a:cubicBezTo>
                    <a:pt x="42" y="12"/>
                    <a:pt x="42" y="12"/>
                    <a:pt x="42" y="12"/>
                  </a:cubicBezTo>
                  <a:cubicBezTo>
                    <a:pt x="43" y="12"/>
                    <a:pt x="43" y="12"/>
                    <a:pt x="43" y="12"/>
                  </a:cubicBezTo>
                  <a:moveTo>
                    <a:pt x="36" y="0"/>
                  </a:moveTo>
                  <a:cubicBezTo>
                    <a:pt x="35" y="0"/>
                    <a:pt x="35" y="0"/>
                    <a:pt x="35" y="0"/>
                  </a:cubicBezTo>
                  <a:cubicBezTo>
                    <a:pt x="38" y="7"/>
                    <a:pt x="38" y="7"/>
                    <a:pt x="38" y="7"/>
                  </a:cubicBezTo>
                  <a:cubicBezTo>
                    <a:pt x="36" y="7"/>
                    <a:pt x="36" y="7"/>
                    <a:pt x="36" y="7"/>
                  </a:cubicBezTo>
                  <a:cubicBezTo>
                    <a:pt x="35" y="5"/>
                    <a:pt x="35" y="5"/>
                    <a:pt x="35" y="5"/>
                  </a:cubicBezTo>
                  <a:cubicBezTo>
                    <a:pt x="32" y="5"/>
                    <a:pt x="32" y="5"/>
                    <a:pt x="32" y="5"/>
                  </a:cubicBezTo>
                  <a:cubicBezTo>
                    <a:pt x="31" y="7"/>
                    <a:pt x="31" y="7"/>
                    <a:pt x="31" y="7"/>
                  </a:cubicBezTo>
                  <a:cubicBezTo>
                    <a:pt x="29" y="7"/>
                    <a:pt x="29" y="7"/>
                    <a:pt x="29" y="7"/>
                  </a:cubicBezTo>
                  <a:cubicBezTo>
                    <a:pt x="32" y="1"/>
                    <a:pt x="32" y="1"/>
                    <a:pt x="32" y="1"/>
                  </a:cubicBezTo>
                  <a:cubicBezTo>
                    <a:pt x="31" y="1"/>
                    <a:pt x="29" y="1"/>
                    <a:pt x="28" y="1"/>
                  </a:cubicBezTo>
                  <a:cubicBezTo>
                    <a:pt x="28" y="7"/>
                    <a:pt x="28" y="7"/>
                    <a:pt x="28" y="7"/>
                  </a:cubicBezTo>
                  <a:cubicBezTo>
                    <a:pt x="27" y="7"/>
                    <a:pt x="27" y="7"/>
                    <a:pt x="27" y="7"/>
                  </a:cubicBezTo>
                  <a:cubicBezTo>
                    <a:pt x="27" y="2"/>
                    <a:pt x="27" y="2"/>
                    <a:pt x="27" y="2"/>
                  </a:cubicBezTo>
                  <a:cubicBezTo>
                    <a:pt x="26" y="2"/>
                    <a:pt x="25" y="2"/>
                    <a:pt x="24" y="2"/>
                  </a:cubicBezTo>
                  <a:cubicBezTo>
                    <a:pt x="24" y="3"/>
                    <a:pt x="24" y="3"/>
                    <a:pt x="24" y="3"/>
                  </a:cubicBezTo>
                  <a:cubicBezTo>
                    <a:pt x="24" y="3"/>
                    <a:pt x="24" y="3"/>
                    <a:pt x="24" y="3"/>
                  </a:cubicBezTo>
                  <a:cubicBezTo>
                    <a:pt x="23" y="3"/>
                    <a:pt x="23" y="3"/>
                    <a:pt x="23" y="3"/>
                  </a:cubicBezTo>
                  <a:cubicBezTo>
                    <a:pt x="23" y="4"/>
                    <a:pt x="24" y="4"/>
                    <a:pt x="24" y="5"/>
                  </a:cubicBezTo>
                  <a:cubicBezTo>
                    <a:pt x="25" y="7"/>
                    <a:pt x="25" y="7"/>
                    <a:pt x="25" y="7"/>
                  </a:cubicBezTo>
                  <a:cubicBezTo>
                    <a:pt x="24" y="7"/>
                    <a:pt x="24" y="7"/>
                    <a:pt x="24" y="7"/>
                  </a:cubicBezTo>
                  <a:cubicBezTo>
                    <a:pt x="23" y="5"/>
                    <a:pt x="23" y="5"/>
                    <a:pt x="23" y="5"/>
                  </a:cubicBezTo>
                  <a:cubicBezTo>
                    <a:pt x="23" y="4"/>
                    <a:pt x="23" y="4"/>
                    <a:pt x="23" y="4"/>
                  </a:cubicBezTo>
                  <a:cubicBezTo>
                    <a:pt x="22" y="4"/>
                    <a:pt x="22" y="4"/>
                    <a:pt x="22" y="4"/>
                  </a:cubicBezTo>
                  <a:cubicBezTo>
                    <a:pt x="22" y="4"/>
                    <a:pt x="22" y="4"/>
                    <a:pt x="22" y="4"/>
                  </a:cubicBezTo>
                  <a:cubicBezTo>
                    <a:pt x="21" y="4"/>
                    <a:pt x="21" y="4"/>
                    <a:pt x="21" y="4"/>
                  </a:cubicBezTo>
                  <a:cubicBezTo>
                    <a:pt x="20" y="4"/>
                    <a:pt x="20" y="5"/>
                    <a:pt x="19" y="5"/>
                  </a:cubicBezTo>
                  <a:cubicBezTo>
                    <a:pt x="19" y="7"/>
                    <a:pt x="19" y="7"/>
                    <a:pt x="19" y="7"/>
                  </a:cubicBezTo>
                  <a:cubicBezTo>
                    <a:pt x="18" y="7"/>
                    <a:pt x="18" y="7"/>
                    <a:pt x="18" y="7"/>
                  </a:cubicBezTo>
                  <a:cubicBezTo>
                    <a:pt x="18" y="6"/>
                    <a:pt x="18" y="6"/>
                    <a:pt x="18" y="6"/>
                  </a:cubicBezTo>
                  <a:cubicBezTo>
                    <a:pt x="17" y="6"/>
                    <a:pt x="17" y="6"/>
                    <a:pt x="16" y="7"/>
                  </a:cubicBezTo>
                  <a:cubicBezTo>
                    <a:pt x="17" y="7"/>
                    <a:pt x="17" y="7"/>
                    <a:pt x="17" y="7"/>
                  </a:cubicBezTo>
                  <a:cubicBezTo>
                    <a:pt x="15" y="7"/>
                    <a:pt x="15" y="7"/>
                    <a:pt x="15" y="7"/>
                  </a:cubicBezTo>
                  <a:cubicBezTo>
                    <a:pt x="15" y="7"/>
                    <a:pt x="15" y="7"/>
                    <a:pt x="15" y="7"/>
                  </a:cubicBezTo>
                  <a:cubicBezTo>
                    <a:pt x="14" y="8"/>
                    <a:pt x="13" y="9"/>
                    <a:pt x="12" y="10"/>
                  </a:cubicBezTo>
                  <a:cubicBezTo>
                    <a:pt x="12" y="10"/>
                    <a:pt x="12" y="10"/>
                    <a:pt x="12" y="11"/>
                  </a:cubicBezTo>
                  <a:cubicBezTo>
                    <a:pt x="15" y="11"/>
                    <a:pt x="15" y="11"/>
                    <a:pt x="15" y="11"/>
                  </a:cubicBezTo>
                  <a:cubicBezTo>
                    <a:pt x="15" y="11"/>
                    <a:pt x="15" y="11"/>
                    <a:pt x="15" y="11"/>
                  </a:cubicBezTo>
                  <a:cubicBezTo>
                    <a:pt x="13" y="11"/>
                    <a:pt x="13" y="11"/>
                    <a:pt x="13" y="11"/>
                  </a:cubicBezTo>
                  <a:cubicBezTo>
                    <a:pt x="13" y="16"/>
                    <a:pt x="13" y="16"/>
                    <a:pt x="13" y="16"/>
                  </a:cubicBezTo>
                  <a:cubicBezTo>
                    <a:pt x="12" y="16"/>
                    <a:pt x="12" y="16"/>
                    <a:pt x="12" y="16"/>
                  </a:cubicBezTo>
                  <a:cubicBezTo>
                    <a:pt x="12" y="11"/>
                    <a:pt x="12" y="11"/>
                    <a:pt x="12" y="11"/>
                  </a:cubicBezTo>
                  <a:cubicBezTo>
                    <a:pt x="11" y="11"/>
                    <a:pt x="11" y="11"/>
                    <a:pt x="11" y="11"/>
                  </a:cubicBezTo>
                  <a:cubicBezTo>
                    <a:pt x="10" y="12"/>
                    <a:pt x="10" y="13"/>
                    <a:pt x="9" y="14"/>
                  </a:cubicBezTo>
                  <a:cubicBezTo>
                    <a:pt x="10" y="16"/>
                    <a:pt x="10" y="16"/>
                    <a:pt x="10" y="16"/>
                  </a:cubicBezTo>
                  <a:cubicBezTo>
                    <a:pt x="9" y="16"/>
                    <a:pt x="9" y="16"/>
                    <a:pt x="9" y="16"/>
                  </a:cubicBezTo>
                  <a:cubicBezTo>
                    <a:pt x="9" y="15"/>
                    <a:pt x="9" y="15"/>
                    <a:pt x="9" y="15"/>
                  </a:cubicBezTo>
                  <a:cubicBezTo>
                    <a:pt x="9" y="15"/>
                    <a:pt x="9" y="15"/>
                    <a:pt x="9" y="15"/>
                  </a:cubicBezTo>
                  <a:cubicBezTo>
                    <a:pt x="0" y="27"/>
                    <a:pt x="1" y="45"/>
                    <a:pt x="12" y="56"/>
                  </a:cubicBezTo>
                  <a:cubicBezTo>
                    <a:pt x="19" y="62"/>
                    <a:pt x="27" y="66"/>
                    <a:pt x="36" y="66"/>
                  </a:cubicBezTo>
                  <a:cubicBezTo>
                    <a:pt x="42" y="66"/>
                    <a:pt x="48" y="64"/>
                    <a:pt x="54" y="60"/>
                  </a:cubicBezTo>
                  <a:cubicBezTo>
                    <a:pt x="59" y="65"/>
                    <a:pt x="59" y="65"/>
                    <a:pt x="59" y="65"/>
                  </a:cubicBezTo>
                  <a:cubicBezTo>
                    <a:pt x="57" y="66"/>
                    <a:pt x="57" y="66"/>
                    <a:pt x="57" y="66"/>
                  </a:cubicBezTo>
                  <a:cubicBezTo>
                    <a:pt x="57" y="66"/>
                    <a:pt x="63" y="72"/>
                    <a:pt x="68" y="77"/>
                  </a:cubicBezTo>
                  <a:cubicBezTo>
                    <a:pt x="72" y="73"/>
                    <a:pt x="76" y="69"/>
                    <a:pt x="79" y="64"/>
                  </a:cubicBezTo>
                  <a:cubicBezTo>
                    <a:pt x="74" y="59"/>
                    <a:pt x="69" y="54"/>
                    <a:pt x="69" y="54"/>
                  </a:cubicBezTo>
                  <a:cubicBezTo>
                    <a:pt x="68" y="56"/>
                    <a:pt x="68" y="56"/>
                    <a:pt x="68" y="56"/>
                  </a:cubicBezTo>
                  <a:cubicBezTo>
                    <a:pt x="63" y="51"/>
                    <a:pt x="63" y="51"/>
                    <a:pt x="63" y="51"/>
                  </a:cubicBezTo>
                  <a:cubicBezTo>
                    <a:pt x="71" y="38"/>
                    <a:pt x="70" y="21"/>
                    <a:pt x="59" y="10"/>
                  </a:cubicBezTo>
                  <a:cubicBezTo>
                    <a:pt x="56" y="8"/>
                    <a:pt x="54" y="6"/>
                    <a:pt x="51" y="4"/>
                  </a:cubicBezTo>
                  <a:cubicBezTo>
                    <a:pt x="51" y="7"/>
                    <a:pt x="51" y="7"/>
                    <a:pt x="51" y="7"/>
                  </a:cubicBezTo>
                  <a:cubicBezTo>
                    <a:pt x="50" y="7"/>
                    <a:pt x="50" y="7"/>
                    <a:pt x="50" y="7"/>
                  </a:cubicBezTo>
                  <a:cubicBezTo>
                    <a:pt x="50" y="4"/>
                    <a:pt x="50" y="4"/>
                    <a:pt x="50" y="4"/>
                  </a:cubicBezTo>
                  <a:cubicBezTo>
                    <a:pt x="49" y="3"/>
                    <a:pt x="47" y="3"/>
                    <a:pt x="46" y="2"/>
                  </a:cubicBezTo>
                  <a:cubicBezTo>
                    <a:pt x="46" y="7"/>
                    <a:pt x="46" y="7"/>
                    <a:pt x="46" y="7"/>
                  </a:cubicBezTo>
                  <a:cubicBezTo>
                    <a:pt x="45" y="7"/>
                    <a:pt x="45" y="7"/>
                    <a:pt x="45" y="7"/>
                  </a:cubicBezTo>
                  <a:cubicBezTo>
                    <a:pt x="40" y="1"/>
                    <a:pt x="40" y="1"/>
                    <a:pt x="40" y="1"/>
                  </a:cubicBezTo>
                  <a:cubicBezTo>
                    <a:pt x="40" y="1"/>
                    <a:pt x="40" y="1"/>
                    <a:pt x="40" y="1"/>
                  </a:cubicBezTo>
                  <a:cubicBezTo>
                    <a:pt x="40" y="7"/>
                    <a:pt x="40" y="7"/>
                    <a:pt x="40" y="7"/>
                  </a:cubicBezTo>
                  <a:cubicBezTo>
                    <a:pt x="39" y="7"/>
                    <a:pt x="39" y="7"/>
                    <a:pt x="39" y="7"/>
                  </a:cubicBezTo>
                  <a:cubicBezTo>
                    <a:pt x="39" y="1"/>
                    <a:pt x="39" y="1"/>
                    <a:pt x="39" y="1"/>
                  </a:cubicBezTo>
                  <a:cubicBezTo>
                    <a:pt x="38" y="0"/>
                    <a:pt x="37" y="0"/>
                    <a:pt x="36"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2" name="Freeform 1068"/>
            <p:cNvSpPr>
              <a:spLocks/>
            </p:cNvSpPr>
            <p:nvPr/>
          </p:nvSpPr>
          <p:spPr bwMode="auto">
            <a:xfrm>
              <a:off x="3266675" y="3145643"/>
              <a:ext cx="378708" cy="240493"/>
            </a:xfrm>
            <a:custGeom>
              <a:avLst/>
              <a:gdLst>
                <a:gd name="T0" fmla="*/ 58 w 63"/>
                <a:gd name="T1" fmla="*/ 0 h 40"/>
                <a:gd name="T2" fmla="*/ 57 w 63"/>
                <a:gd name="T3" fmla="*/ 0 h 40"/>
                <a:gd name="T4" fmla="*/ 2 w 63"/>
                <a:gd name="T5" fmla="*/ 31 h 40"/>
                <a:gd name="T6" fmla="*/ 1 w 63"/>
                <a:gd name="T7" fmla="*/ 35 h 40"/>
                <a:gd name="T8" fmla="*/ 4 w 63"/>
                <a:gd name="T9" fmla="*/ 40 h 40"/>
                <a:gd name="T10" fmla="*/ 63 w 63"/>
                <a:gd name="T11" fmla="*/ 5 h 40"/>
                <a:gd name="T12" fmla="*/ 61 w 63"/>
                <a:gd name="T13" fmla="*/ 1 h 40"/>
                <a:gd name="T14" fmla="*/ 58 w 63"/>
                <a:gd name="T15" fmla="*/ 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40">
                  <a:moveTo>
                    <a:pt x="58" y="0"/>
                  </a:moveTo>
                  <a:cubicBezTo>
                    <a:pt x="58" y="0"/>
                    <a:pt x="57" y="0"/>
                    <a:pt x="57" y="0"/>
                  </a:cubicBezTo>
                  <a:cubicBezTo>
                    <a:pt x="2" y="31"/>
                    <a:pt x="2" y="31"/>
                    <a:pt x="2" y="31"/>
                  </a:cubicBezTo>
                  <a:cubicBezTo>
                    <a:pt x="1" y="32"/>
                    <a:pt x="0" y="34"/>
                    <a:pt x="1" y="35"/>
                  </a:cubicBezTo>
                  <a:cubicBezTo>
                    <a:pt x="4" y="40"/>
                    <a:pt x="4" y="40"/>
                    <a:pt x="4" y="40"/>
                  </a:cubicBezTo>
                  <a:cubicBezTo>
                    <a:pt x="63" y="5"/>
                    <a:pt x="63" y="5"/>
                    <a:pt x="63" y="5"/>
                  </a:cubicBezTo>
                  <a:cubicBezTo>
                    <a:pt x="61" y="1"/>
                    <a:pt x="61" y="1"/>
                    <a:pt x="61" y="1"/>
                  </a:cubicBezTo>
                  <a:cubicBezTo>
                    <a:pt x="60" y="0"/>
                    <a:pt x="59" y="0"/>
                    <a:pt x="58" y="0"/>
                  </a:cubicBezTo>
                </a:path>
              </a:pathLst>
            </a:custGeom>
            <a:solidFill>
              <a:schemeClr val="bg1">
                <a:alpha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3" name="Freeform 1069"/>
            <p:cNvSpPr>
              <a:spLocks noEditPoints="1"/>
            </p:cNvSpPr>
            <p:nvPr/>
          </p:nvSpPr>
          <p:spPr bwMode="auto">
            <a:xfrm>
              <a:off x="3345457" y="3404104"/>
              <a:ext cx="167240" cy="84311"/>
            </a:xfrm>
            <a:custGeom>
              <a:avLst/>
              <a:gdLst>
                <a:gd name="T0" fmla="*/ 1 w 28"/>
                <a:gd name="T1" fmla="*/ 12 h 14"/>
                <a:gd name="T2" fmla="*/ 0 w 28"/>
                <a:gd name="T3" fmla="*/ 14 h 14"/>
                <a:gd name="T4" fmla="*/ 1 w 28"/>
                <a:gd name="T5" fmla="*/ 14 h 14"/>
                <a:gd name="T6" fmla="*/ 2 w 28"/>
                <a:gd name="T7" fmla="*/ 14 h 14"/>
                <a:gd name="T8" fmla="*/ 1 w 28"/>
                <a:gd name="T9" fmla="*/ 12 h 14"/>
                <a:gd name="T10" fmla="*/ 6 w 28"/>
                <a:gd name="T11" fmla="*/ 0 h 14"/>
                <a:gd name="T12" fmla="*/ 4 w 28"/>
                <a:gd name="T13" fmla="*/ 4 h 14"/>
                <a:gd name="T14" fmla="*/ 7 w 28"/>
                <a:gd name="T15" fmla="*/ 4 h 14"/>
                <a:gd name="T16" fmla="*/ 6 w 28"/>
                <a:gd name="T17" fmla="*/ 0 h 14"/>
                <a:gd name="T18" fmla="*/ 27 w 28"/>
                <a:gd name="T19" fmla="*/ 0 h 14"/>
                <a:gd name="T20" fmla="*/ 25 w 28"/>
                <a:gd name="T21" fmla="*/ 4 h 14"/>
                <a:gd name="T22" fmla="*/ 28 w 28"/>
                <a:gd name="T23" fmla="*/ 4 h 14"/>
                <a:gd name="T24" fmla="*/ 27 w 28"/>
                <a:gd name="T25" fmla="*/ 0 h 14"/>
                <a:gd name="T26" fmla="*/ 15 w 28"/>
                <a:gd name="T27" fmla="*/ 0 h 14"/>
                <a:gd name="T28" fmla="*/ 12 w 28"/>
                <a:gd name="T29" fmla="*/ 0 h 14"/>
                <a:gd name="T30" fmla="*/ 12 w 28"/>
                <a:gd name="T31" fmla="*/ 3 h 14"/>
                <a:gd name="T32" fmla="*/ 13 w 28"/>
                <a:gd name="T33" fmla="*/ 3 h 14"/>
                <a:gd name="T34" fmla="*/ 14 w 28"/>
                <a:gd name="T35" fmla="*/ 3 h 14"/>
                <a:gd name="T36" fmla="*/ 15 w 28"/>
                <a:gd name="T37" fmla="*/ 3 h 14"/>
                <a:gd name="T38" fmla="*/ 16 w 28"/>
                <a:gd name="T39" fmla="*/ 3 h 14"/>
                <a:gd name="T40" fmla="*/ 17 w 28"/>
                <a:gd name="T41" fmla="*/ 2 h 14"/>
                <a:gd name="T42" fmla="*/ 17 w 28"/>
                <a:gd name="T43" fmla="*/ 2 h 14"/>
                <a:gd name="T44" fmla="*/ 17 w 28"/>
                <a:gd name="T45" fmla="*/ 1 h 14"/>
                <a:gd name="T46" fmla="*/ 15 w 28"/>
                <a:gd name="T4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14">
                  <a:moveTo>
                    <a:pt x="1" y="12"/>
                  </a:moveTo>
                  <a:cubicBezTo>
                    <a:pt x="0" y="14"/>
                    <a:pt x="0" y="14"/>
                    <a:pt x="0" y="14"/>
                  </a:cubicBezTo>
                  <a:cubicBezTo>
                    <a:pt x="1" y="14"/>
                    <a:pt x="1" y="14"/>
                    <a:pt x="1" y="14"/>
                  </a:cubicBezTo>
                  <a:cubicBezTo>
                    <a:pt x="2" y="14"/>
                    <a:pt x="2" y="14"/>
                    <a:pt x="2" y="14"/>
                  </a:cubicBezTo>
                  <a:cubicBezTo>
                    <a:pt x="1" y="12"/>
                    <a:pt x="1" y="12"/>
                    <a:pt x="1" y="12"/>
                  </a:cubicBezTo>
                  <a:moveTo>
                    <a:pt x="6" y="0"/>
                  </a:moveTo>
                  <a:cubicBezTo>
                    <a:pt x="4" y="4"/>
                    <a:pt x="4" y="4"/>
                    <a:pt x="4" y="4"/>
                  </a:cubicBezTo>
                  <a:cubicBezTo>
                    <a:pt x="7" y="4"/>
                    <a:pt x="7" y="4"/>
                    <a:pt x="7" y="4"/>
                  </a:cubicBezTo>
                  <a:cubicBezTo>
                    <a:pt x="6" y="0"/>
                    <a:pt x="6" y="0"/>
                    <a:pt x="6" y="0"/>
                  </a:cubicBezTo>
                  <a:moveTo>
                    <a:pt x="27" y="0"/>
                  </a:moveTo>
                  <a:cubicBezTo>
                    <a:pt x="25" y="4"/>
                    <a:pt x="25" y="4"/>
                    <a:pt x="25" y="4"/>
                  </a:cubicBezTo>
                  <a:cubicBezTo>
                    <a:pt x="28" y="4"/>
                    <a:pt x="28" y="4"/>
                    <a:pt x="28" y="4"/>
                  </a:cubicBezTo>
                  <a:cubicBezTo>
                    <a:pt x="27" y="0"/>
                    <a:pt x="27" y="0"/>
                    <a:pt x="27" y="0"/>
                  </a:cubicBezTo>
                  <a:moveTo>
                    <a:pt x="15" y="0"/>
                  </a:moveTo>
                  <a:cubicBezTo>
                    <a:pt x="12" y="0"/>
                    <a:pt x="12" y="0"/>
                    <a:pt x="12" y="0"/>
                  </a:cubicBezTo>
                  <a:cubicBezTo>
                    <a:pt x="12" y="3"/>
                    <a:pt x="12" y="3"/>
                    <a:pt x="12" y="3"/>
                  </a:cubicBezTo>
                  <a:cubicBezTo>
                    <a:pt x="13" y="3"/>
                    <a:pt x="13" y="3"/>
                    <a:pt x="13" y="3"/>
                  </a:cubicBezTo>
                  <a:cubicBezTo>
                    <a:pt x="13" y="3"/>
                    <a:pt x="14" y="3"/>
                    <a:pt x="14" y="3"/>
                  </a:cubicBezTo>
                  <a:cubicBezTo>
                    <a:pt x="15" y="3"/>
                    <a:pt x="15" y="3"/>
                    <a:pt x="15" y="3"/>
                  </a:cubicBezTo>
                  <a:cubicBezTo>
                    <a:pt x="16" y="3"/>
                    <a:pt x="16" y="3"/>
                    <a:pt x="16" y="3"/>
                  </a:cubicBezTo>
                  <a:cubicBezTo>
                    <a:pt x="17" y="2"/>
                    <a:pt x="17" y="2"/>
                    <a:pt x="17" y="2"/>
                  </a:cubicBezTo>
                  <a:cubicBezTo>
                    <a:pt x="17" y="2"/>
                    <a:pt x="17" y="2"/>
                    <a:pt x="17" y="2"/>
                  </a:cubicBezTo>
                  <a:cubicBezTo>
                    <a:pt x="17" y="1"/>
                    <a:pt x="17" y="1"/>
                    <a:pt x="17" y="1"/>
                  </a:cubicBezTo>
                  <a:cubicBezTo>
                    <a:pt x="17" y="0"/>
                    <a:pt x="16" y="0"/>
                    <a:pt x="15" y="0"/>
                  </a:cubicBezTo>
                </a:path>
              </a:pathLst>
            </a:custGeom>
            <a:solidFill>
              <a:srgbClr val="7B7B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1070"/>
            <p:cNvSpPr>
              <a:spLocks noEditPoints="1"/>
            </p:cNvSpPr>
            <p:nvPr/>
          </p:nvSpPr>
          <p:spPr bwMode="auto">
            <a:xfrm>
              <a:off x="3315050" y="3235482"/>
              <a:ext cx="342772" cy="301308"/>
            </a:xfrm>
            <a:custGeom>
              <a:avLst/>
              <a:gdLst>
                <a:gd name="T0" fmla="*/ 25 w 57"/>
                <a:gd name="T1" fmla="*/ 44 h 50"/>
                <a:gd name="T2" fmla="*/ 27 w 57"/>
                <a:gd name="T3" fmla="*/ 44 h 50"/>
                <a:gd name="T4" fmla="*/ 27 w 57"/>
                <a:gd name="T5" fmla="*/ 41 h 50"/>
                <a:gd name="T6" fmla="*/ 31 w 57"/>
                <a:gd name="T7" fmla="*/ 40 h 50"/>
                <a:gd name="T8" fmla="*/ 32 w 57"/>
                <a:gd name="T9" fmla="*/ 42 h 50"/>
                <a:gd name="T10" fmla="*/ 33 w 57"/>
                <a:gd name="T11" fmla="*/ 41 h 50"/>
                <a:gd name="T12" fmla="*/ 33 w 57"/>
                <a:gd name="T13" fmla="*/ 40 h 50"/>
                <a:gd name="T14" fmla="*/ 31 w 57"/>
                <a:gd name="T15" fmla="*/ 40 h 50"/>
                <a:gd name="T16" fmla="*/ 43 w 57"/>
                <a:gd name="T17" fmla="*/ 40 h 50"/>
                <a:gd name="T18" fmla="*/ 46 w 57"/>
                <a:gd name="T19" fmla="*/ 40 h 50"/>
                <a:gd name="T20" fmla="*/ 1 w 57"/>
                <a:gd name="T21" fmla="*/ 33 h 50"/>
                <a:gd name="T22" fmla="*/ 1 w 57"/>
                <a:gd name="T23" fmla="*/ 33 h 50"/>
                <a:gd name="T24" fmla="*/ 2 w 57"/>
                <a:gd name="T25" fmla="*/ 35 h 50"/>
                <a:gd name="T26" fmla="*/ 29 w 57"/>
                <a:gd name="T27" fmla="*/ 39 h 50"/>
                <a:gd name="T28" fmla="*/ 33 w 57"/>
                <a:gd name="T29" fmla="*/ 39 h 50"/>
                <a:gd name="T30" fmla="*/ 34 w 57"/>
                <a:gd name="T31" fmla="*/ 40 h 50"/>
                <a:gd name="T32" fmla="*/ 31 w 57"/>
                <a:gd name="T33" fmla="*/ 42 h 50"/>
                <a:gd name="T34" fmla="*/ 29 w 57"/>
                <a:gd name="T35" fmla="*/ 45 h 50"/>
                <a:gd name="T36" fmla="*/ 39 w 57"/>
                <a:gd name="T37" fmla="*/ 39 h 50"/>
                <a:gd name="T38" fmla="*/ 37 w 57"/>
                <a:gd name="T39" fmla="*/ 45 h 50"/>
                <a:gd name="T40" fmla="*/ 34 w 57"/>
                <a:gd name="T41" fmla="*/ 40 h 50"/>
                <a:gd name="T42" fmla="*/ 32 w 57"/>
                <a:gd name="T43" fmla="*/ 27 h 50"/>
                <a:gd name="T44" fmla="*/ 34 w 57"/>
                <a:gd name="T45" fmla="*/ 33 h 50"/>
                <a:gd name="T46" fmla="*/ 28 w 57"/>
                <a:gd name="T47" fmla="*/ 36 h 50"/>
                <a:gd name="T48" fmla="*/ 44 w 57"/>
                <a:gd name="T49" fmla="*/ 27 h 50"/>
                <a:gd name="T50" fmla="*/ 38 w 57"/>
                <a:gd name="T51" fmla="*/ 29 h 50"/>
                <a:gd name="T52" fmla="*/ 37 w 57"/>
                <a:gd name="T53" fmla="*/ 27 h 50"/>
                <a:gd name="T54" fmla="*/ 46 w 57"/>
                <a:gd name="T55" fmla="*/ 28 h 50"/>
                <a:gd name="T56" fmla="*/ 53 w 57"/>
                <a:gd name="T57" fmla="*/ 28 h 50"/>
                <a:gd name="T58" fmla="*/ 49 w 57"/>
                <a:gd name="T59" fmla="*/ 36 h 50"/>
                <a:gd name="T60" fmla="*/ 57 w 57"/>
                <a:gd name="T61" fmla="*/ 0 h 50"/>
                <a:gd name="T62" fmla="*/ 14 w 57"/>
                <a:gd name="T63" fmla="*/ 33 h 50"/>
                <a:gd name="T64" fmla="*/ 16 w 57"/>
                <a:gd name="T65" fmla="*/ 27 h 50"/>
                <a:gd name="T66" fmla="*/ 22 w 57"/>
                <a:gd name="T67" fmla="*/ 27 h 50"/>
                <a:gd name="T68" fmla="*/ 23 w 57"/>
                <a:gd name="T69" fmla="*/ 28 h 50"/>
                <a:gd name="T70" fmla="*/ 23 w 57"/>
                <a:gd name="T71" fmla="*/ 31 h 50"/>
                <a:gd name="T72" fmla="*/ 25 w 57"/>
                <a:gd name="T73" fmla="*/ 27 h 50"/>
                <a:gd name="T74" fmla="*/ 26 w 57"/>
                <a:gd name="T75" fmla="*/ 36 h 50"/>
                <a:gd name="T76" fmla="*/ 28 w 57"/>
                <a:gd name="T77" fmla="*/ 41 h 50"/>
                <a:gd name="T78" fmla="*/ 27 w 57"/>
                <a:gd name="T79" fmla="*/ 44 h 50"/>
                <a:gd name="T80" fmla="*/ 24 w 57"/>
                <a:gd name="T81" fmla="*/ 45 h 50"/>
                <a:gd name="T82" fmla="*/ 19 w 57"/>
                <a:gd name="T83" fmla="*/ 46 h 50"/>
                <a:gd name="T84" fmla="*/ 14 w 57"/>
                <a:gd name="T85" fmla="*/ 45 h 50"/>
                <a:gd name="T86" fmla="*/ 12 w 57"/>
                <a:gd name="T87" fmla="*/ 40 h 50"/>
                <a:gd name="T88" fmla="*/ 11 w 57"/>
                <a:gd name="T89" fmla="*/ 45 h 50"/>
                <a:gd name="T90" fmla="*/ 9 w 57"/>
                <a:gd name="T91" fmla="*/ 39 h 50"/>
                <a:gd name="T92" fmla="*/ 13 w 57"/>
                <a:gd name="T93" fmla="*/ 33 h 50"/>
                <a:gd name="T94" fmla="*/ 7 w 57"/>
                <a:gd name="T95" fmla="*/ 36 h 50"/>
                <a:gd name="T96" fmla="*/ 3 w 57"/>
                <a:gd name="T97" fmla="*/ 36 h 50"/>
                <a:gd name="T98" fmla="*/ 6 w 57"/>
                <a:gd name="T99" fmla="*/ 39 h 50"/>
                <a:gd name="T100" fmla="*/ 8 w 57"/>
                <a:gd name="T101" fmla="*/ 45 h 50"/>
                <a:gd name="T102" fmla="*/ 10 w 57"/>
                <a:gd name="T103" fmla="*/ 50 h 50"/>
                <a:gd name="T104" fmla="*/ 40 w 57"/>
                <a:gd name="T105" fmla="*/ 39 h 50"/>
                <a:gd name="T106" fmla="*/ 42 w 57"/>
                <a:gd name="T107" fmla="*/ 42 h 50"/>
                <a:gd name="T108" fmla="*/ 42 w 57"/>
                <a:gd name="T109" fmla="*/ 40 h 50"/>
                <a:gd name="T110" fmla="*/ 45 w 57"/>
                <a:gd name="T111" fmla="*/ 39 h 50"/>
                <a:gd name="T112" fmla="*/ 57 w 57"/>
                <a:gd name="T11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 h="50">
                  <a:moveTo>
                    <a:pt x="27" y="40"/>
                  </a:moveTo>
                  <a:cubicBezTo>
                    <a:pt x="26" y="41"/>
                    <a:pt x="26" y="43"/>
                    <a:pt x="24" y="44"/>
                  </a:cubicBezTo>
                  <a:cubicBezTo>
                    <a:pt x="25" y="44"/>
                    <a:pt x="25" y="44"/>
                    <a:pt x="25" y="44"/>
                  </a:cubicBezTo>
                  <a:cubicBezTo>
                    <a:pt x="25" y="44"/>
                    <a:pt x="25" y="44"/>
                    <a:pt x="25" y="44"/>
                  </a:cubicBezTo>
                  <a:cubicBezTo>
                    <a:pt x="26" y="44"/>
                    <a:pt x="26" y="44"/>
                    <a:pt x="26" y="44"/>
                  </a:cubicBezTo>
                  <a:cubicBezTo>
                    <a:pt x="27" y="44"/>
                    <a:pt x="27" y="44"/>
                    <a:pt x="27" y="44"/>
                  </a:cubicBezTo>
                  <a:cubicBezTo>
                    <a:pt x="27" y="43"/>
                    <a:pt x="27" y="43"/>
                    <a:pt x="27" y="43"/>
                  </a:cubicBezTo>
                  <a:cubicBezTo>
                    <a:pt x="27" y="43"/>
                    <a:pt x="27" y="42"/>
                    <a:pt x="27" y="42"/>
                  </a:cubicBezTo>
                  <a:cubicBezTo>
                    <a:pt x="27" y="42"/>
                    <a:pt x="27" y="41"/>
                    <a:pt x="27" y="41"/>
                  </a:cubicBezTo>
                  <a:cubicBezTo>
                    <a:pt x="27" y="40"/>
                    <a:pt x="27" y="40"/>
                    <a:pt x="27" y="40"/>
                  </a:cubicBezTo>
                  <a:cubicBezTo>
                    <a:pt x="27" y="40"/>
                    <a:pt x="27" y="40"/>
                    <a:pt x="27" y="40"/>
                  </a:cubicBezTo>
                  <a:moveTo>
                    <a:pt x="31" y="40"/>
                  </a:moveTo>
                  <a:cubicBezTo>
                    <a:pt x="30" y="40"/>
                    <a:pt x="30" y="40"/>
                    <a:pt x="30" y="40"/>
                  </a:cubicBezTo>
                  <a:cubicBezTo>
                    <a:pt x="30" y="42"/>
                    <a:pt x="30" y="42"/>
                    <a:pt x="30" y="42"/>
                  </a:cubicBezTo>
                  <a:cubicBezTo>
                    <a:pt x="32" y="42"/>
                    <a:pt x="32" y="42"/>
                    <a:pt x="32" y="42"/>
                  </a:cubicBezTo>
                  <a:cubicBezTo>
                    <a:pt x="32" y="42"/>
                    <a:pt x="32" y="42"/>
                    <a:pt x="32" y="42"/>
                  </a:cubicBezTo>
                  <a:cubicBezTo>
                    <a:pt x="33" y="42"/>
                    <a:pt x="33" y="42"/>
                    <a:pt x="33" y="42"/>
                  </a:cubicBezTo>
                  <a:cubicBezTo>
                    <a:pt x="33" y="41"/>
                    <a:pt x="33" y="41"/>
                    <a:pt x="33" y="41"/>
                  </a:cubicBezTo>
                  <a:cubicBezTo>
                    <a:pt x="33" y="41"/>
                    <a:pt x="33" y="41"/>
                    <a:pt x="33" y="41"/>
                  </a:cubicBezTo>
                  <a:cubicBezTo>
                    <a:pt x="33" y="40"/>
                    <a:pt x="33" y="40"/>
                    <a:pt x="33" y="40"/>
                  </a:cubicBezTo>
                  <a:cubicBezTo>
                    <a:pt x="33" y="40"/>
                    <a:pt x="33" y="40"/>
                    <a:pt x="33" y="40"/>
                  </a:cubicBezTo>
                  <a:cubicBezTo>
                    <a:pt x="33" y="40"/>
                    <a:pt x="33" y="40"/>
                    <a:pt x="33" y="40"/>
                  </a:cubicBezTo>
                  <a:cubicBezTo>
                    <a:pt x="32" y="40"/>
                    <a:pt x="32" y="40"/>
                    <a:pt x="32" y="40"/>
                  </a:cubicBezTo>
                  <a:cubicBezTo>
                    <a:pt x="31" y="40"/>
                    <a:pt x="31" y="40"/>
                    <a:pt x="31" y="40"/>
                  </a:cubicBezTo>
                  <a:moveTo>
                    <a:pt x="44" y="40"/>
                  </a:moveTo>
                  <a:cubicBezTo>
                    <a:pt x="44" y="40"/>
                    <a:pt x="44" y="40"/>
                    <a:pt x="44" y="40"/>
                  </a:cubicBezTo>
                  <a:cubicBezTo>
                    <a:pt x="43" y="40"/>
                    <a:pt x="43" y="40"/>
                    <a:pt x="43" y="40"/>
                  </a:cubicBezTo>
                  <a:cubicBezTo>
                    <a:pt x="43" y="41"/>
                    <a:pt x="43" y="41"/>
                    <a:pt x="43" y="41"/>
                  </a:cubicBezTo>
                  <a:cubicBezTo>
                    <a:pt x="42" y="41"/>
                    <a:pt x="42" y="41"/>
                    <a:pt x="42" y="42"/>
                  </a:cubicBezTo>
                  <a:cubicBezTo>
                    <a:pt x="46" y="40"/>
                    <a:pt x="46" y="40"/>
                    <a:pt x="46" y="40"/>
                  </a:cubicBezTo>
                  <a:cubicBezTo>
                    <a:pt x="45" y="40"/>
                    <a:pt x="45" y="40"/>
                    <a:pt x="45" y="40"/>
                  </a:cubicBezTo>
                  <a:cubicBezTo>
                    <a:pt x="44" y="40"/>
                    <a:pt x="44" y="40"/>
                    <a:pt x="44" y="40"/>
                  </a:cubicBezTo>
                  <a:moveTo>
                    <a:pt x="1" y="33"/>
                  </a:moveTo>
                  <a:cubicBezTo>
                    <a:pt x="0" y="33"/>
                    <a:pt x="0" y="33"/>
                    <a:pt x="0" y="33"/>
                  </a:cubicBezTo>
                  <a:cubicBezTo>
                    <a:pt x="1" y="34"/>
                    <a:pt x="1" y="34"/>
                    <a:pt x="1" y="34"/>
                  </a:cubicBezTo>
                  <a:cubicBezTo>
                    <a:pt x="1" y="33"/>
                    <a:pt x="1" y="33"/>
                    <a:pt x="1" y="33"/>
                  </a:cubicBezTo>
                  <a:moveTo>
                    <a:pt x="4" y="31"/>
                  </a:moveTo>
                  <a:cubicBezTo>
                    <a:pt x="2" y="32"/>
                    <a:pt x="2" y="32"/>
                    <a:pt x="2" y="32"/>
                  </a:cubicBezTo>
                  <a:cubicBezTo>
                    <a:pt x="2" y="35"/>
                    <a:pt x="2" y="35"/>
                    <a:pt x="2" y="35"/>
                  </a:cubicBezTo>
                  <a:cubicBezTo>
                    <a:pt x="4" y="31"/>
                    <a:pt x="4" y="31"/>
                    <a:pt x="4" y="31"/>
                  </a:cubicBezTo>
                  <a:moveTo>
                    <a:pt x="29" y="45"/>
                  </a:moveTo>
                  <a:cubicBezTo>
                    <a:pt x="29" y="39"/>
                    <a:pt x="29" y="39"/>
                    <a:pt x="29" y="39"/>
                  </a:cubicBezTo>
                  <a:cubicBezTo>
                    <a:pt x="31" y="39"/>
                    <a:pt x="31" y="39"/>
                    <a:pt x="31" y="39"/>
                  </a:cubicBezTo>
                  <a:cubicBezTo>
                    <a:pt x="32" y="39"/>
                    <a:pt x="32" y="39"/>
                    <a:pt x="32" y="39"/>
                  </a:cubicBezTo>
                  <a:cubicBezTo>
                    <a:pt x="33" y="39"/>
                    <a:pt x="33" y="39"/>
                    <a:pt x="33" y="39"/>
                  </a:cubicBezTo>
                  <a:cubicBezTo>
                    <a:pt x="33" y="39"/>
                    <a:pt x="33" y="39"/>
                    <a:pt x="33" y="39"/>
                  </a:cubicBezTo>
                  <a:cubicBezTo>
                    <a:pt x="33" y="40"/>
                    <a:pt x="33" y="40"/>
                    <a:pt x="33" y="40"/>
                  </a:cubicBezTo>
                  <a:cubicBezTo>
                    <a:pt x="34" y="40"/>
                    <a:pt x="34" y="40"/>
                    <a:pt x="34" y="40"/>
                  </a:cubicBezTo>
                  <a:cubicBezTo>
                    <a:pt x="34" y="41"/>
                    <a:pt x="34" y="41"/>
                    <a:pt x="34" y="41"/>
                  </a:cubicBezTo>
                  <a:cubicBezTo>
                    <a:pt x="34" y="41"/>
                    <a:pt x="33" y="42"/>
                    <a:pt x="33" y="42"/>
                  </a:cubicBezTo>
                  <a:cubicBezTo>
                    <a:pt x="33" y="42"/>
                    <a:pt x="32" y="42"/>
                    <a:pt x="31" y="42"/>
                  </a:cubicBezTo>
                  <a:cubicBezTo>
                    <a:pt x="30" y="42"/>
                    <a:pt x="30" y="42"/>
                    <a:pt x="30" y="42"/>
                  </a:cubicBezTo>
                  <a:cubicBezTo>
                    <a:pt x="30" y="45"/>
                    <a:pt x="30" y="45"/>
                    <a:pt x="30" y="45"/>
                  </a:cubicBezTo>
                  <a:cubicBezTo>
                    <a:pt x="29" y="45"/>
                    <a:pt x="29" y="45"/>
                    <a:pt x="29" y="45"/>
                  </a:cubicBezTo>
                  <a:moveTo>
                    <a:pt x="34" y="40"/>
                  </a:moveTo>
                  <a:cubicBezTo>
                    <a:pt x="34" y="39"/>
                    <a:pt x="34" y="39"/>
                    <a:pt x="34" y="39"/>
                  </a:cubicBezTo>
                  <a:cubicBezTo>
                    <a:pt x="39" y="39"/>
                    <a:pt x="39" y="39"/>
                    <a:pt x="39" y="39"/>
                  </a:cubicBezTo>
                  <a:cubicBezTo>
                    <a:pt x="39" y="40"/>
                    <a:pt x="39" y="40"/>
                    <a:pt x="39" y="40"/>
                  </a:cubicBezTo>
                  <a:cubicBezTo>
                    <a:pt x="37" y="40"/>
                    <a:pt x="37" y="40"/>
                    <a:pt x="37" y="40"/>
                  </a:cubicBezTo>
                  <a:cubicBezTo>
                    <a:pt x="37" y="45"/>
                    <a:pt x="37" y="45"/>
                    <a:pt x="37" y="45"/>
                  </a:cubicBezTo>
                  <a:cubicBezTo>
                    <a:pt x="36" y="45"/>
                    <a:pt x="36" y="45"/>
                    <a:pt x="36" y="45"/>
                  </a:cubicBezTo>
                  <a:cubicBezTo>
                    <a:pt x="36" y="40"/>
                    <a:pt x="36" y="40"/>
                    <a:pt x="36" y="40"/>
                  </a:cubicBezTo>
                  <a:cubicBezTo>
                    <a:pt x="34" y="40"/>
                    <a:pt x="34" y="40"/>
                    <a:pt x="34" y="40"/>
                  </a:cubicBezTo>
                  <a:moveTo>
                    <a:pt x="28" y="36"/>
                  </a:moveTo>
                  <a:cubicBezTo>
                    <a:pt x="31" y="27"/>
                    <a:pt x="31" y="27"/>
                    <a:pt x="31" y="27"/>
                  </a:cubicBezTo>
                  <a:cubicBezTo>
                    <a:pt x="32" y="27"/>
                    <a:pt x="32" y="27"/>
                    <a:pt x="32" y="27"/>
                  </a:cubicBezTo>
                  <a:cubicBezTo>
                    <a:pt x="36" y="36"/>
                    <a:pt x="36" y="36"/>
                    <a:pt x="36" y="36"/>
                  </a:cubicBezTo>
                  <a:cubicBezTo>
                    <a:pt x="35" y="36"/>
                    <a:pt x="35" y="36"/>
                    <a:pt x="35" y="36"/>
                  </a:cubicBezTo>
                  <a:cubicBezTo>
                    <a:pt x="34" y="33"/>
                    <a:pt x="34" y="33"/>
                    <a:pt x="34" y="33"/>
                  </a:cubicBezTo>
                  <a:cubicBezTo>
                    <a:pt x="30" y="33"/>
                    <a:pt x="30" y="33"/>
                    <a:pt x="30" y="33"/>
                  </a:cubicBezTo>
                  <a:cubicBezTo>
                    <a:pt x="29" y="36"/>
                    <a:pt x="29" y="36"/>
                    <a:pt x="29" y="36"/>
                  </a:cubicBezTo>
                  <a:cubicBezTo>
                    <a:pt x="28" y="36"/>
                    <a:pt x="28" y="36"/>
                    <a:pt x="28" y="36"/>
                  </a:cubicBezTo>
                  <a:moveTo>
                    <a:pt x="43" y="34"/>
                  </a:moveTo>
                  <a:cubicBezTo>
                    <a:pt x="43" y="27"/>
                    <a:pt x="43" y="27"/>
                    <a:pt x="43" y="27"/>
                  </a:cubicBezTo>
                  <a:cubicBezTo>
                    <a:pt x="44" y="27"/>
                    <a:pt x="44" y="27"/>
                    <a:pt x="44" y="27"/>
                  </a:cubicBezTo>
                  <a:cubicBezTo>
                    <a:pt x="44" y="36"/>
                    <a:pt x="44" y="36"/>
                    <a:pt x="44" y="36"/>
                  </a:cubicBezTo>
                  <a:cubicBezTo>
                    <a:pt x="43" y="36"/>
                    <a:pt x="43" y="36"/>
                    <a:pt x="43" y="36"/>
                  </a:cubicBezTo>
                  <a:cubicBezTo>
                    <a:pt x="38" y="29"/>
                    <a:pt x="38" y="29"/>
                    <a:pt x="38" y="29"/>
                  </a:cubicBezTo>
                  <a:cubicBezTo>
                    <a:pt x="38" y="36"/>
                    <a:pt x="38" y="36"/>
                    <a:pt x="38" y="36"/>
                  </a:cubicBezTo>
                  <a:cubicBezTo>
                    <a:pt x="37" y="36"/>
                    <a:pt x="37" y="36"/>
                    <a:pt x="37" y="36"/>
                  </a:cubicBezTo>
                  <a:cubicBezTo>
                    <a:pt x="37" y="27"/>
                    <a:pt x="37" y="27"/>
                    <a:pt x="37" y="27"/>
                  </a:cubicBezTo>
                  <a:cubicBezTo>
                    <a:pt x="38" y="27"/>
                    <a:pt x="38" y="27"/>
                    <a:pt x="38" y="27"/>
                  </a:cubicBezTo>
                  <a:cubicBezTo>
                    <a:pt x="43" y="34"/>
                    <a:pt x="43" y="34"/>
                    <a:pt x="43" y="34"/>
                  </a:cubicBezTo>
                  <a:moveTo>
                    <a:pt x="46" y="28"/>
                  </a:moveTo>
                  <a:cubicBezTo>
                    <a:pt x="46" y="27"/>
                    <a:pt x="46" y="27"/>
                    <a:pt x="46" y="27"/>
                  </a:cubicBezTo>
                  <a:cubicBezTo>
                    <a:pt x="53" y="27"/>
                    <a:pt x="53" y="27"/>
                    <a:pt x="53" y="27"/>
                  </a:cubicBezTo>
                  <a:cubicBezTo>
                    <a:pt x="53" y="28"/>
                    <a:pt x="53" y="28"/>
                    <a:pt x="53" y="28"/>
                  </a:cubicBezTo>
                  <a:cubicBezTo>
                    <a:pt x="50" y="28"/>
                    <a:pt x="50" y="28"/>
                    <a:pt x="50" y="28"/>
                  </a:cubicBezTo>
                  <a:cubicBezTo>
                    <a:pt x="50" y="36"/>
                    <a:pt x="50" y="36"/>
                    <a:pt x="50" y="36"/>
                  </a:cubicBezTo>
                  <a:cubicBezTo>
                    <a:pt x="49" y="36"/>
                    <a:pt x="49" y="36"/>
                    <a:pt x="49" y="36"/>
                  </a:cubicBezTo>
                  <a:cubicBezTo>
                    <a:pt x="49" y="28"/>
                    <a:pt x="49" y="28"/>
                    <a:pt x="49" y="28"/>
                  </a:cubicBezTo>
                  <a:cubicBezTo>
                    <a:pt x="46" y="28"/>
                    <a:pt x="46" y="28"/>
                    <a:pt x="46" y="28"/>
                  </a:cubicBezTo>
                  <a:moveTo>
                    <a:pt x="57" y="0"/>
                  </a:moveTo>
                  <a:cubicBezTo>
                    <a:pt x="11" y="27"/>
                    <a:pt x="11" y="27"/>
                    <a:pt x="11" y="27"/>
                  </a:cubicBezTo>
                  <a:cubicBezTo>
                    <a:pt x="11" y="27"/>
                    <a:pt x="11" y="27"/>
                    <a:pt x="11" y="27"/>
                  </a:cubicBezTo>
                  <a:cubicBezTo>
                    <a:pt x="14" y="33"/>
                    <a:pt x="14" y="33"/>
                    <a:pt x="14" y="33"/>
                  </a:cubicBezTo>
                  <a:cubicBezTo>
                    <a:pt x="14" y="32"/>
                    <a:pt x="15" y="32"/>
                    <a:pt x="15" y="32"/>
                  </a:cubicBezTo>
                  <a:cubicBezTo>
                    <a:pt x="16" y="32"/>
                    <a:pt x="16" y="32"/>
                    <a:pt x="16" y="31"/>
                  </a:cubicBezTo>
                  <a:cubicBezTo>
                    <a:pt x="16" y="27"/>
                    <a:pt x="16" y="27"/>
                    <a:pt x="16" y="27"/>
                  </a:cubicBezTo>
                  <a:cubicBezTo>
                    <a:pt x="20" y="27"/>
                    <a:pt x="20" y="27"/>
                    <a:pt x="20" y="27"/>
                  </a:cubicBezTo>
                  <a:cubicBezTo>
                    <a:pt x="21" y="27"/>
                    <a:pt x="21" y="27"/>
                    <a:pt x="21" y="27"/>
                  </a:cubicBezTo>
                  <a:cubicBezTo>
                    <a:pt x="22" y="27"/>
                    <a:pt x="22" y="27"/>
                    <a:pt x="22" y="27"/>
                  </a:cubicBezTo>
                  <a:cubicBezTo>
                    <a:pt x="22" y="27"/>
                    <a:pt x="22" y="27"/>
                    <a:pt x="22" y="27"/>
                  </a:cubicBezTo>
                  <a:cubicBezTo>
                    <a:pt x="23" y="28"/>
                    <a:pt x="23" y="28"/>
                    <a:pt x="23" y="28"/>
                  </a:cubicBezTo>
                  <a:cubicBezTo>
                    <a:pt x="23" y="28"/>
                    <a:pt x="23" y="28"/>
                    <a:pt x="23" y="28"/>
                  </a:cubicBezTo>
                  <a:cubicBezTo>
                    <a:pt x="23" y="29"/>
                    <a:pt x="23" y="29"/>
                    <a:pt x="23" y="29"/>
                  </a:cubicBezTo>
                  <a:cubicBezTo>
                    <a:pt x="23" y="30"/>
                    <a:pt x="23" y="30"/>
                    <a:pt x="23" y="30"/>
                  </a:cubicBezTo>
                  <a:cubicBezTo>
                    <a:pt x="23" y="31"/>
                    <a:pt x="23" y="31"/>
                    <a:pt x="23" y="31"/>
                  </a:cubicBezTo>
                  <a:cubicBezTo>
                    <a:pt x="22" y="31"/>
                    <a:pt x="22" y="31"/>
                    <a:pt x="22" y="31"/>
                  </a:cubicBezTo>
                  <a:cubicBezTo>
                    <a:pt x="23" y="32"/>
                    <a:pt x="24" y="33"/>
                    <a:pt x="25" y="34"/>
                  </a:cubicBezTo>
                  <a:cubicBezTo>
                    <a:pt x="25" y="27"/>
                    <a:pt x="25" y="27"/>
                    <a:pt x="25" y="27"/>
                  </a:cubicBezTo>
                  <a:cubicBezTo>
                    <a:pt x="27" y="27"/>
                    <a:pt x="27" y="27"/>
                    <a:pt x="27" y="27"/>
                  </a:cubicBezTo>
                  <a:cubicBezTo>
                    <a:pt x="27" y="36"/>
                    <a:pt x="27" y="36"/>
                    <a:pt x="27" y="36"/>
                  </a:cubicBezTo>
                  <a:cubicBezTo>
                    <a:pt x="26" y="36"/>
                    <a:pt x="26" y="36"/>
                    <a:pt x="26" y="36"/>
                  </a:cubicBezTo>
                  <a:cubicBezTo>
                    <a:pt x="27" y="37"/>
                    <a:pt x="27" y="38"/>
                    <a:pt x="27" y="39"/>
                  </a:cubicBezTo>
                  <a:cubicBezTo>
                    <a:pt x="27" y="40"/>
                    <a:pt x="27" y="40"/>
                    <a:pt x="27" y="40"/>
                  </a:cubicBezTo>
                  <a:cubicBezTo>
                    <a:pt x="28" y="40"/>
                    <a:pt x="28" y="40"/>
                    <a:pt x="28" y="41"/>
                  </a:cubicBezTo>
                  <a:cubicBezTo>
                    <a:pt x="28" y="41"/>
                    <a:pt x="28" y="41"/>
                    <a:pt x="28" y="42"/>
                  </a:cubicBezTo>
                  <a:cubicBezTo>
                    <a:pt x="28" y="42"/>
                    <a:pt x="28" y="43"/>
                    <a:pt x="28" y="43"/>
                  </a:cubicBezTo>
                  <a:cubicBezTo>
                    <a:pt x="28" y="43"/>
                    <a:pt x="28" y="44"/>
                    <a:pt x="27" y="44"/>
                  </a:cubicBezTo>
                  <a:cubicBezTo>
                    <a:pt x="27" y="45"/>
                    <a:pt x="27" y="45"/>
                    <a:pt x="27" y="45"/>
                  </a:cubicBezTo>
                  <a:cubicBezTo>
                    <a:pt x="26" y="45"/>
                    <a:pt x="26" y="45"/>
                    <a:pt x="25" y="45"/>
                  </a:cubicBezTo>
                  <a:cubicBezTo>
                    <a:pt x="25" y="45"/>
                    <a:pt x="25" y="45"/>
                    <a:pt x="24" y="45"/>
                  </a:cubicBezTo>
                  <a:cubicBezTo>
                    <a:pt x="24" y="44"/>
                    <a:pt x="24" y="44"/>
                    <a:pt x="24" y="44"/>
                  </a:cubicBezTo>
                  <a:cubicBezTo>
                    <a:pt x="24" y="45"/>
                    <a:pt x="23" y="45"/>
                    <a:pt x="23" y="45"/>
                  </a:cubicBezTo>
                  <a:cubicBezTo>
                    <a:pt x="22" y="46"/>
                    <a:pt x="20" y="46"/>
                    <a:pt x="19" y="46"/>
                  </a:cubicBezTo>
                  <a:cubicBezTo>
                    <a:pt x="18" y="46"/>
                    <a:pt x="16" y="46"/>
                    <a:pt x="15" y="45"/>
                  </a:cubicBezTo>
                  <a:cubicBezTo>
                    <a:pt x="14" y="45"/>
                    <a:pt x="14" y="45"/>
                    <a:pt x="14" y="45"/>
                  </a:cubicBezTo>
                  <a:cubicBezTo>
                    <a:pt x="14" y="45"/>
                    <a:pt x="14" y="45"/>
                    <a:pt x="14" y="45"/>
                  </a:cubicBezTo>
                  <a:cubicBezTo>
                    <a:pt x="14" y="44"/>
                    <a:pt x="14" y="44"/>
                    <a:pt x="14" y="44"/>
                  </a:cubicBezTo>
                  <a:cubicBezTo>
                    <a:pt x="13" y="44"/>
                    <a:pt x="13" y="43"/>
                    <a:pt x="13" y="42"/>
                  </a:cubicBezTo>
                  <a:cubicBezTo>
                    <a:pt x="12" y="41"/>
                    <a:pt x="12" y="41"/>
                    <a:pt x="12" y="40"/>
                  </a:cubicBezTo>
                  <a:cubicBezTo>
                    <a:pt x="12" y="40"/>
                    <a:pt x="12" y="40"/>
                    <a:pt x="12" y="40"/>
                  </a:cubicBezTo>
                  <a:cubicBezTo>
                    <a:pt x="12" y="45"/>
                    <a:pt x="12" y="45"/>
                    <a:pt x="12" y="45"/>
                  </a:cubicBezTo>
                  <a:cubicBezTo>
                    <a:pt x="11" y="45"/>
                    <a:pt x="11" y="45"/>
                    <a:pt x="11" y="45"/>
                  </a:cubicBezTo>
                  <a:cubicBezTo>
                    <a:pt x="11" y="40"/>
                    <a:pt x="11" y="40"/>
                    <a:pt x="11" y="40"/>
                  </a:cubicBezTo>
                  <a:cubicBezTo>
                    <a:pt x="9" y="40"/>
                    <a:pt x="9" y="40"/>
                    <a:pt x="9" y="40"/>
                  </a:cubicBezTo>
                  <a:cubicBezTo>
                    <a:pt x="9" y="39"/>
                    <a:pt x="9" y="39"/>
                    <a:pt x="9" y="39"/>
                  </a:cubicBezTo>
                  <a:cubicBezTo>
                    <a:pt x="12" y="39"/>
                    <a:pt x="12" y="39"/>
                    <a:pt x="12" y="39"/>
                  </a:cubicBezTo>
                  <a:cubicBezTo>
                    <a:pt x="11" y="37"/>
                    <a:pt x="12" y="35"/>
                    <a:pt x="13" y="34"/>
                  </a:cubicBezTo>
                  <a:cubicBezTo>
                    <a:pt x="13" y="33"/>
                    <a:pt x="13" y="33"/>
                    <a:pt x="13" y="33"/>
                  </a:cubicBezTo>
                  <a:cubicBezTo>
                    <a:pt x="9" y="33"/>
                    <a:pt x="9" y="33"/>
                    <a:pt x="9" y="33"/>
                  </a:cubicBezTo>
                  <a:cubicBezTo>
                    <a:pt x="8" y="36"/>
                    <a:pt x="8" y="36"/>
                    <a:pt x="8" y="36"/>
                  </a:cubicBezTo>
                  <a:cubicBezTo>
                    <a:pt x="7" y="36"/>
                    <a:pt x="7" y="36"/>
                    <a:pt x="7" y="36"/>
                  </a:cubicBezTo>
                  <a:cubicBezTo>
                    <a:pt x="10" y="28"/>
                    <a:pt x="10" y="28"/>
                    <a:pt x="10" y="28"/>
                  </a:cubicBezTo>
                  <a:cubicBezTo>
                    <a:pt x="5" y="30"/>
                    <a:pt x="5" y="30"/>
                    <a:pt x="5" y="30"/>
                  </a:cubicBezTo>
                  <a:cubicBezTo>
                    <a:pt x="3" y="36"/>
                    <a:pt x="3" y="36"/>
                    <a:pt x="3" y="36"/>
                  </a:cubicBezTo>
                  <a:cubicBezTo>
                    <a:pt x="2" y="36"/>
                    <a:pt x="2" y="36"/>
                    <a:pt x="2" y="36"/>
                  </a:cubicBezTo>
                  <a:cubicBezTo>
                    <a:pt x="5" y="41"/>
                    <a:pt x="5" y="41"/>
                    <a:pt x="5" y="41"/>
                  </a:cubicBezTo>
                  <a:cubicBezTo>
                    <a:pt x="6" y="39"/>
                    <a:pt x="6" y="39"/>
                    <a:pt x="6" y="39"/>
                  </a:cubicBezTo>
                  <a:cubicBezTo>
                    <a:pt x="6" y="39"/>
                    <a:pt x="6" y="39"/>
                    <a:pt x="6" y="39"/>
                  </a:cubicBezTo>
                  <a:cubicBezTo>
                    <a:pt x="9" y="45"/>
                    <a:pt x="9" y="45"/>
                    <a:pt x="9" y="45"/>
                  </a:cubicBezTo>
                  <a:cubicBezTo>
                    <a:pt x="8" y="45"/>
                    <a:pt x="8" y="45"/>
                    <a:pt x="8" y="45"/>
                  </a:cubicBezTo>
                  <a:cubicBezTo>
                    <a:pt x="7" y="43"/>
                    <a:pt x="7" y="43"/>
                    <a:pt x="7" y="43"/>
                  </a:cubicBezTo>
                  <a:cubicBezTo>
                    <a:pt x="6" y="43"/>
                    <a:pt x="6" y="43"/>
                    <a:pt x="6" y="43"/>
                  </a:cubicBezTo>
                  <a:cubicBezTo>
                    <a:pt x="10" y="50"/>
                    <a:pt x="10" y="50"/>
                    <a:pt x="10" y="50"/>
                  </a:cubicBezTo>
                  <a:cubicBezTo>
                    <a:pt x="28" y="50"/>
                    <a:pt x="28" y="50"/>
                    <a:pt x="28" y="50"/>
                  </a:cubicBezTo>
                  <a:cubicBezTo>
                    <a:pt x="40" y="43"/>
                    <a:pt x="40" y="43"/>
                    <a:pt x="40" y="43"/>
                  </a:cubicBezTo>
                  <a:cubicBezTo>
                    <a:pt x="40" y="39"/>
                    <a:pt x="40" y="39"/>
                    <a:pt x="40" y="39"/>
                  </a:cubicBezTo>
                  <a:cubicBezTo>
                    <a:pt x="40" y="39"/>
                    <a:pt x="40" y="39"/>
                    <a:pt x="40" y="39"/>
                  </a:cubicBezTo>
                  <a:cubicBezTo>
                    <a:pt x="40" y="43"/>
                    <a:pt x="40" y="43"/>
                    <a:pt x="40" y="43"/>
                  </a:cubicBezTo>
                  <a:cubicBezTo>
                    <a:pt x="42" y="42"/>
                    <a:pt x="42" y="42"/>
                    <a:pt x="42" y="42"/>
                  </a:cubicBezTo>
                  <a:cubicBezTo>
                    <a:pt x="42" y="42"/>
                    <a:pt x="42" y="42"/>
                    <a:pt x="42" y="42"/>
                  </a:cubicBezTo>
                  <a:cubicBezTo>
                    <a:pt x="42" y="41"/>
                    <a:pt x="42" y="41"/>
                    <a:pt x="42" y="41"/>
                  </a:cubicBezTo>
                  <a:cubicBezTo>
                    <a:pt x="42" y="40"/>
                    <a:pt x="42" y="40"/>
                    <a:pt x="42" y="40"/>
                  </a:cubicBezTo>
                  <a:cubicBezTo>
                    <a:pt x="43" y="39"/>
                    <a:pt x="43" y="39"/>
                    <a:pt x="43" y="39"/>
                  </a:cubicBezTo>
                  <a:cubicBezTo>
                    <a:pt x="44" y="39"/>
                    <a:pt x="44" y="39"/>
                    <a:pt x="44" y="39"/>
                  </a:cubicBezTo>
                  <a:cubicBezTo>
                    <a:pt x="45" y="39"/>
                    <a:pt x="45" y="39"/>
                    <a:pt x="45" y="39"/>
                  </a:cubicBezTo>
                  <a:cubicBezTo>
                    <a:pt x="46" y="40"/>
                    <a:pt x="46" y="40"/>
                    <a:pt x="46" y="40"/>
                  </a:cubicBezTo>
                  <a:cubicBezTo>
                    <a:pt x="57" y="33"/>
                    <a:pt x="57" y="33"/>
                    <a:pt x="57" y="33"/>
                  </a:cubicBezTo>
                  <a:cubicBezTo>
                    <a:pt x="57" y="0"/>
                    <a:pt x="57" y="0"/>
                    <a:pt x="57" y="0"/>
                  </a:cubicBezTo>
                </a:path>
              </a:pathLst>
            </a:custGeom>
            <a:solidFill>
              <a:schemeClr val="bg1">
                <a:alpha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5" name="Freeform 1071"/>
            <p:cNvSpPr>
              <a:spLocks noEditPoints="1"/>
            </p:cNvSpPr>
            <p:nvPr/>
          </p:nvSpPr>
          <p:spPr bwMode="auto">
            <a:xfrm>
              <a:off x="3880347" y="5028124"/>
              <a:ext cx="263990" cy="234965"/>
            </a:xfrm>
            <a:custGeom>
              <a:avLst/>
              <a:gdLst>
                <a:gd name="T0" fmla="*/ 11 w 44"/>
                <a:gd name="T1" fmla="*/ 31 h 39"/>
                <a:gd name="T2" fmla="*/ 10 w 44"/>
                <a:gd name="T3" fmla="*/ 32 h 39"/>
                <a:gd name="T4" fmla="*/ 10 w 44"/>
                <a:gd name="T5" fmla="*/ 34 h 39"/>
                <a:gd name="T6" fmla="*/ 11 w 44"/>
                <a:gd name="T7" fmla="*/ 36 h 39"/>
                <a:gd name="T8" fmla="*/ 13 w 44"/>
                <a:gd name="T9" fmla="*/ 36 h 39"/>
                <a:gd name="T10" fmla="*/ 14 w 44"/>
                <a:gd name="T11" fmla="*/ 34 h 39"/>
                <a:gd name="T12" fmla="*/ 14 w 44"/>
                <a:gd name="T13" fmla="*/ 32 h 39"/>
                <a:gd name="T14" fmla="*/ 13 w 44"/>
                <a:gd name="T15" fmla="*/ 31 h 39"/>
                <a:gd name="T16" fmla="*/ 20 w 44"/>
                <a:gd name="T17" fmla="*/ 35 h 39"/>
                <a:gd name="T18" fmla="*/ 20 w 44"/>
                <a:gd name="T19" fmla="*/ 30 h 39"/>
                <a:gd name="T20" fmla="*/ 19 w 44"/>
                <a:gd name="T21" fmla="*/ 36 h 39"/>
                <a:gd name="T22" fmla="*/ 16 w 44"/>
                <a:gd name="T23" fmla="*/ 36 h 39"/>
                <a:gd name="T24" fmla="*/ 16 w 44"/>
                <a:gd name="T25" fmla="*/ 30 h 39"/>
                <a:gd name="T26" fmla="*/ 20 w 44"/>
                <a:gd name="T27" fmla="*/ 35 h 39"/>
                <a:gd name="T28" fmla="*/ 11 w 44"/>
                <a:gd name="T29" fmla="*/ 36 h 39"/>
                <a:gd name="T30" fmla="*/ 9 w 44"/>
                <a:gd name="T31" fmla="*/ 35 h 39"/>
                <a:gd name="T32" fmla="*/ 9 w 44"/>
                <a:gd name="T33" fmla="*/ 32 h 39"/>
                <a:gd name="T34" fmla="*/ 11 w 44"/>
                <a:gd name="T35" fmla="*/ 31 h 39"/>
                <a:gd name="T36" fmla="*/ 13 w 44"/>
                <a:gd name="T37" fmla="*/ 31 h 39"/>
                <a:gd name="T38" fmla="*/ 14 w 44"/>
                <a:gd name="T39" fmla="*/ 32 h 39"/>
                <a:gd name="T40" fmla="*/ 14 w 44"/>
                <a:gd name="T41" fmla="*/ 35 h 39"/>
                <a:gd name="T42" fmla="*/ 13 w 44"/>
                <a:gd name="T43" fmla="*/ 36 h 39"/>
                <a:gd name="T44" fmla="*/ 16 w 44"/>
                <a:gd name="T45" fmla="*/ 18 h 39"/>
                <a:gd name="T46" fmla="*/ 24 w 44"/>
                <a:gd name="T47" fmla="*/ 12 h 39"/>
                <a:gd name="T48" fmla="*/ 28 w 44"/>
                <a:gd name="T49" fmla="*/ 26 h 39"/>
                <a:gd name="T50" fmla="*/ 27 w 44"/>
                <a:gd name="T51" fmla="*/ 37 h 39"/>
                <a:gd name="T52" fmla="*/ 24 w 44"/>
                <a:gd name="T53" fmla="*/ 27 h 39"/>
                <a:gd name="T54" fmla="*/ 17 w 44"/>
                <a:gd name="T55" fmla="*/ 27 h 39"/>
                <a:gd name="T56" fmla="*/ 16 w 44"/>
                <a:gd name="T57" fmla="*/ 19 h 39"/>
                <a:gd name="T58" fmla="*/ 13 w 44"/>
                <a:gd name="T59" fmla="*/ 18 h 39"/>
                <a:gd name="T60" fmla="*/ 36 w 44"/>
                <a:gd name="T61" fmla="*/ 0 h 39"/>
                <a:gd name="T62" fmla="*/ 37 w 44"/>
                <a:gd name="T63" fmla="*/ 5 h 39"/>
                <a:gd name="T64" fmla="*/ 27 w 44"/>
                <a:gd name="T65" fmla="*/ 2 h 39"/>
                <a:gd name="T66" fmla="*/ 12 w 44"/>
                <a:gd name="T67" fmla="*/ 12 h 39"/>
                <a:gd name="T68" fmla="*/ 3 w 44"/>
                <a:gd name="T69" fmla="*/ 10 h 39"/>
                <a:gd name="T70" fmla="*/ 5 w 44"/>
                <a:gd name="T71" fmla="*/ 27 h 39"/>
                <a:gd name="T72" fmla="*/ 6 w 44"/>
                <a:gd name="T73" fmla="*/ 18 h 39"/>
                <a:gd name="T74" fmla="*/ 11 w 44"/>
                <a:gd name="T75" fmla="*/ 18 h 39"/>
                <a:gd name="T76" fmla="*/ 12 w 44"/>
                <a:gd name="T77" fmla="*/ 27 h 39"/>
                <a:gd name="T78" fmla="*/ 6 w 44"/>
                <a:gd name="T79" fmla="*/ 20 h 39"/>
                <a:gd name="T80" fmla="*/ 5 w 44"/>
                <a:gd name="T81" fmla="*/ 27 h 39"/>
                <a:gd name="T82" fmla="*/ 6 w 44"/>
                <a:gd name="T83" fmla="*/ 30 h 39"/>
                <a:gd name="T84" fmla="*/ 6 w 44"/>
                <a:gd name="T85" fmla="*/ 31 h 39"/>
                <a:gd name="T86" fmla="*/ 7 w 44"/>
                <a:gd name="T87" fmla="*/ 30 h 39"/>
                <a:gd name="T88" fmla="*/ 8 w 44"/>
                <a:gd name="T89" fmla="*/ 36 h 39"/>
                <a:gd name="T90" fmla="*/ 9 w 44"/>
                <a:gd name="T91" fmla="*/ 39 h 39"/>
                <a:gd name="T92" fmla="*/ 37 w 44"/>
                <a:gd name="T93" fmla="*/ 33 h 39"/>
                <a:gd name="T94" fmla="*/ 40 w 44"/>
                <a:gd name="T95" fmla="*/ 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 h="39">
                  <a:moveTo>
                    <a:pt x="12" y="31"/>
                  </a:moveTo>
                  <a:cubicBezTo>
                    <a:pt x="11" y="31"/>
                    <a:pt x="11" y="31"/>
                    <a:pt x="11" y="31"/>
                  </a:cubicBezTo>
                  <a:cubicBezTo>
                    <a:pt x="11" y="32"/>
                    <a:pt x="11" y="32"/>
                    <a:pt x="11" y="32"/>
                  </a:cubicBezTo>
                  <a:cubicBezTo>
                    <a:pt x="10" y="32"/>
                    <a:pt x="10" y="32"/>
                    <a:pt x="10" y="32"/>
                  </a:cubicBezTo>
                  <a:cubicBezTo>
                    <a:pt x="10" y="33"/>
                    <a:pt x="10" y="33"/>
                    <a:pt x="10" y="33"/>
                  </a:cubicBezTo>
                  <a:cubicBezTo>
                    <a:pt x="10" y="34"/>
                    <a:pt x="10" y="34"/>
                    <a:pt x="10" y="34"/>
                  </a:cubicBezTo>
                  <a:cubicBezTo>
                    <a:pt x="11" y="35"/>
                    <a:pt x="11" y="35"/>
                    <a:pt x="11" y="35"/>
                  </a:cubicBezTo>
                  <a:cubicBezTo>
                    <a:pt x="11" y="36"/>
                    <a:pt x="11" y="36"/>
                    <a:pt x="11" y="36"/>
                  </a:cubicBezTo>
                  <a:cubicBezTo>
                    <a:pt x="12" y="36"/>
                    <a:pt x="12" y="36"/>
                    <a:pt x="12" y="36"/>
                  </a:cubicBezTo>
                  <a:cubicBezTo>
                    <a:pt x="13" y="36"/>
                    <a:pt x="13" y="36"/>
                    <a:pt x="13" y="36"/>
                  </a:cubicBezTo>
                  <a:cubicBezTo>
                    <a:pt x="13" y="35"/>
                    <a:pt x="13" y="35"/>
                    <a:pt x="13" y="35"/>
                  </a:cubicBezTo>
                  <a:cubicBezTo>
                    <a:pt x="14" y="34"/>
                    <a:pt x="14" y="34"/>
                    <a:pt x="14" y="34"/>
                  </a:cubicBezTo>
                  <a:cubicBezTo>
                    <a:pt x="14" y="34"/>
                    <a:pt x="14" y="34"/>
                    <a:pt x="14" y="33"/>
                  </a:cubicBezTo>
                  <a:cubicBezTo>
                    <a:pt x="14" y="33"/>
                    <a:pt x="14" y="33"/>
                    <a:pt x="14" y="32"/>
                  </a:cubicBezTo>
                  <a:cubicBezTo>
                    <a:pt x="13" y="32"/>
                    <a:pt x="13" y="32"/>
                    <a:pt x="13" y="32"/>
                  </a:cubicBezTo>
                  <a:cubicBezTo>
                    <a:pt x="13" y="31"/>
                    <a:pt x="13" y="31"/>
                    <a:pt x="13" y="31"/>
                  </a:cubicBezTo>
                  <a:cubicBezTo>
                    <a:pt x="12" y="31"/>
                    <a:pt x="12" y="31"/>
                    <a:pt x="12" y="31"/>
                  </a:cubicBezTo>
                  <a:moveTo>
                    <a:pt x="20" y="35"/>
                  </a:moveTo>
                  <a:cubicBezTo>
                    <a:pt x="20" y="30"/>
                    <a:pt x="20" y="30"/>
                    <a:pt x="20" y="30"/>
                  </a:cubicBezTo>
                  <a:cubicBezTo>
                    <a:pt x="20" y="30"/>
                    <a:pt x="20" y="30"/>
                    <a:pt x="20" y="30"/>
                  </a:cubicBezTo>
                  <a:cubicBezTo>
                    <a:pt x="20" y="36"/>
                    <a:pt x="20" y="36"/>
                    <a:pt x="20" y="36"/>
                  </a:cubicBezTo>
                  <a:cubicBezTo>
                    <a:pt x="19" y="36"/>
                    <a:pt x="19" y="36"/>
                    <a:pt x="19" y="36"/>
                  </a:cubicBezTo>
                  <a:cubicBezTo>
                    <a:pt x="16" y="32"/>
                    <a:pt x="16" y="32"/>
                    <a:pt x="16" y="32"/>
                  </a:cubicBezTo>
                  <a:cubicBezTo>
                    <a:pt x="16" y="36"/>
                    <a:pt x="16" y="36"/>
                    <a:pt x="16" y="36"/>
                  </a:cubicBezTo>
                  <a:cubicBezTo>
                    <a:pt x="16" y="36"/>
                    <a:pt x="16" y="36"/>
                    <a:pt x="16" y="36"/>
                  </a:cubicBezTo>
                  <a:cubicBezTo>
                    <a:pt x="16" y="30"/>
                    <a:pt x="16" y="30"/>
                    <a:pt x="16" y="30"/>
                  </a:cubicBezTo>
                  <a:cubicBezTo>
                    <a:pt x="16" y="30"/>
                    <a:pt x="16" y="30"/>
                    <a:pt x="16" y="30"/>
                  </a:cubicBezTo>
                  <a:cubicBezTo>
                    <a:pt x="20" y="35"/>
                    <a:pt x="20" y="35"/>
                    <a:pt x="20" y="35"/>
                  </a:cubicBezTo>
                  <a:moveTo>
                    <a:pt x="12" y="36"/>
                  </a:moveTo>
                  <a:cubicBezTo>
                    <a:pt x="12" y="36"/>
                    <a:pt x="11" y="36"/>
                    <a:pt x="11" y="36"/>
                  </a:cubicBezTo>
                  <a:cubicBezTo>
                    <a:pt x="10" y="36"/>
                    <a:pt x="10" y="36"/>
                    <a:pt x="10" y="36"/>
                  </a:cubicBezTo>
                  <a:cubicBezTo>
                    <a:pt x="10" y="35"/>
                    <a:pt x="9" y="35"/>
                    <a:pt x="9" y="35"/>
                  </a:cubicBezTo>
                  <a:cubicBezTo>
                    <a:pt x="9" y="34"/>
                    <a:pt x="9" y="34"/>
                    <a:pt x="9" y="33"/>
                  </a:cubicBezTo>
                  <a:cubicBezTo>
                    <a:pt x="9" y="33"/>
                    <a:pt x="9" y="32"/>
                    <a:pt x="9" y="32"/>
                  </a:cubicBezTo>
                  <a:cubicBezTo>
                    <a:pt x="9" y="32"/>
                    <a:pt x="10" y="31"/>
                    <a:pt x="10" y="31"/>
                  </a:cubicBezTo>
                  <a:cubicBezTo>
                    <a:pt x="11" y="31"/>
                    <a:pt x="11" y="31"/>
                    <a:pt x="11" y="31"/>
                  </a:cubicBezTo>
                  <a:cubicBezTo>
                    <a:pt x="11" y="30"/>
                    <a:pt x="12" y="30"/>
                    <a:pt x="12" y="30"/>
                  </a:cubicBezTo>
                  <a:cubicBezTo>
                    <a:pt x="12" y="30"/>
                    <a:pt x="13" y="30"/>
                    <a:pt x="13" y="31"/>
                  </a:cubicBezTo>
                  <a:cubicBezTo>
                    <a:pt x="14" y="31"/>
                    <a:pt x="14" y="31"/>
                    <a:pt x="14" y="31"/>
                  </a:cubicBezTo>
                  <a:cubicBezTo>
                    <a:pt x="14" y="31"/>
                    <a:pt x="14" y="32"/>
                    <a:pt x="14" y="32"/>
                  </a:cubicBezTo>
                  <a:cubicBezTo>
                    <a:pt x="15" y="32"/>
                    <a:pt x="15" y="33"/>
                    <a:pt x="15" y="33"/>
                  </a:cubicBezTo>
                  <a:cubicBezTo>
                    <a:pt x="15" y="34"/>
                    <a:pt x="15" y="34"/>
                    <a:pt x="14" y="35"/>
                  </a:cubicBezTo>
                  <a:cubicBezTo>
                    <a:pt x="14" y="35"/>
                    <a:pt x="14" y="35"/>
                    <a:pt x="14" y="36"/>
                  </a:cubicBezTo>
                  <a:cubicBezTo>
                    <a:pt x="13" y="36"/>
                    <a:pt x="13" y="36"/>
                    <a:pt x="13" y="36"/>
                  </a:cubicBezTo>
                  <a:cubicBezTo>
                    <a:pt x="13" y="36"/>
                    <a:pt x="12" y="36"/>
                    <a:pt x="12" y="36"/>
                  </a:cubicBezTo>
                  <a:moveTo>
                    <a:pt x="16" y="18"/>
                  </a:moveTo>
                  <a:cubicBezTo>
                    <a:pt x="17" y="16"/>
                    <a:pt x="19" y="13"/>
                    <a:pt x="21" y="12"/>
                  </a:cubicBezTo>
                  <a:cubicBezTo>
                    <a:pt x="22" y="12"/>
                    <a:pt x="23" y="12"/>
                    <a:pt x="24" y="12"/>
                  </a:cubicBezTo>
                  <a:cubicBezTo>
                    <a:pt x="27" y="12"/>
                    <a:pt x="30" y="14"/>
                    <a:pt x="31" y="17"/>
                  </a:cubicBezTo>
                  <a:cubicBezTo>
                    <a:pt x="32" y="20"/>
                    <a:pt x="30" y="24"/>
                    <a:pt x="28" y="26"/>
                  </a:cubicBezTo>
                  <a:cubicBezTo>
                    <a:pt x="31" y="36"/>
                    <a:pt x="31" y="36"/>
                    <a:pt x="31" y="36"/>
                  </a:cubicBezTo>
                  <a:cubicBezTo>
                    <a:pt x="27" y="37"/>
                    <a:pt x="27" y="37"/>
                    <a:pt x="27" y="37"/>
                  </a:cubicBezTo>
                  <a:cubicBezTo>
                    <a:pt x="24" y="27"/>
                    <a:pt x="24" y="27"/>
                    <a:pt x="24" y="27"/>
                  </a:cubicBezTo>
                  <a:cubicBezTo>
                    <a:pt x="24" y="27"/>
                    <a:pt x="24" y="27"/>
                    <a:pt x="24" y="27"/>
                  </a:cubicBezTo>
                  <a:cubicBezTo>
                    <a:pt x="21" y="27"/>
                    <a:pt x="19" y="26"/>
                    <a:pt x="17" y="24"/>
                  </a:cubicBezTo>
                  <a:cubicBezTo>
                    <a:pt x="17" y="27"/>
                    <a:pt x="17" y="27"/>
                    <a:pt x="17" y="27"/>
                  </a:cubicBezTo>
                  <a:cubicBezTo>
                    <a:pt x="16" y="27"/>
                    <a:pt x="16" y="27"/>
                    <a:pt x="16" y="27"/>
                  </a:cubicBezTo>
                  <a:cubicBezTo>
                    <a:pt x="16" y="19"/>
                    <a:pt x="16" y="19"/>
                    <a:pt x="16" y="19"/>
                  </a:cubicBezTo>
                  <a:cubicBezTo>
                    <a:pt x="13" y="19"/>
                    <a:pt x="13" y="19"/>
                    <a:pt x="13" y="19"/>
                  </a:cubicBezTo>
                  <a:cubicBezTo>
                    <a:pt x="13" y="18"/>
                    <a:pt x="13" y="18"/>
                    <a:pt x="13" y="18"/>
                  </a:cubicBezTo>
                  <a:cubicBezTo>
                    <a:pt x="16" y="18"/>
                    <a:pt x="16" y="18"/>
                    <a:pt x="16" y="18"/>
                  </a:cubicBezTo>
                  <a:moveTo>
                    <a:pt x="36" y="0"/>
                  </a:moveTo>
                  <a:cubicBezTo>
                    <a:pt x="35" y="0"/>
                    <a:pt x="35" y="0"/>
                    <a:pt x="35" y="0"/>
                  </a:cubicBezTo>
                  <a:cubicBezTo>
                    <a:pt x="37" y="5"/>
                    <a:pt x="37" y="5"/>
                    <a:pt x="37" y="5"/>
                  </a:cubicBezTo>
                  <a:cubicBezTo>
                    <a:pt x="29" y="7"/>
                    <a:pt x="29" y="7"/>
                    <a:pt x="29" y="7"/>
                  </a:cubicBezTo>
                  <a:cubicBezTo>
                    <a:pt x="27" y="2"/>
                    <a:pt x="27" y="2"/>
                    <a:pt x="27" y="2"/>
                  </a:cubicBezTo>
                  <a:cubicBezTo>
                    <a:pt x="11" y="7"/>
                    <a:pt x="11" y="7"/>
                    <a:pt x="11" y="7"/>
                  </a:cubicBezTo>
                  <a:cubicBezTo>
                    <a:pt x="12" y="12"/>
                    <a:pt x="12" y="12"/>
                    <a:pt x="12" y="12"/>
                  </a:cubicBezTo>
                  <a:cubicBezTo>
                    <a:pt x="5" y="15"/>
                    <a:pt x="5" y="15"/>
                    <a:pt x="5" y="15"/>
                  </a:cubicBezTo>
                  <a:cubicBezTo>
                    <a:pt x="3" y="10"/>
                    <a:pt x="3" y="10"/>
                    <a:pt x="3" y="10"/>
                  </a:cubicBezTo>
                  <a:cubicBezTo>
                    <a:pt x="1" y="11"/>
                    <a:pt x="0" y="13"/>
                    <a:pt x="1" y="15"/>
                  </a:cubicBezTo>
                  <a:cubicBezTo>
                    <a:pt x="5" y="27"/>
                    <a:pt x="5" y="27"/>
                    <a:pt x="5" y="27"/>
                  </a:cubicBezTo>
                  <a:cubicBezTo>
                    <a:pt x="5" y="18"/>
                    <a:pt x="5" y="18"/>
                    <a:pt x="5" y="18"/>
                  </a:cubicBezTo>
                  <a:cubicBezTo>
                    <a:pt x="6" y="18"/>
                    <a:pt x="6" y="18"/>
                    <a:pt x="6" y="18"/>
                  </a:cubicBezTo>
                  <a:cubicBezTo>
                    <a:pt x="11" y="25"/>
                    <a:pt x="11" y="25"/>
                    <a:pt x="11" y="25"/>
                  </a:cubicBezTo>
                  <a:cubicBezTo>
                    <a:pt x="11" y="18"/>
                    <a:pt x="11" y="18"/>
                    <a:pt x="11" y="18"/>
                  </a:cubicBezTo>
                  <a:cubicBezTo>
                    <a:pt x="12" y="18"/>
                    <a:pt x="12" y="18"/>
                    <a:pt x="12" y="18"/>
                  </a:cubicBezTo>
                  <a:cubicBezTo>
                    <a:pt x="12" y="27"/>
                    <a:pt x="12" y="27"/>
                    <a:pt x="12" y="27"/>
                  </a:cubicBezTo>
                  <a:cubicBezTo>
                    <a:pt x="11" y="27"/>
                    <a:pt x="11" y="27"/>
                    <a:pt x="11" y="27"/>
                  </a:cubicBezTo>
                  <a:cubicBezTo>
                    <a:pt x="6" y="20"/>
                    <a:pt x="6" y="20"/>
                    <a:pt x="6" y="20"/>
                  </a:cubicBezTo>
                  <a:cubicBezTo>
                    <a:pt x="6" y="27"/>
                    <a:pt x="6" y="27"/>
                    <a:pt x="6" y="27"/>
                  </a:cubicBezTo>
                  <a:cubicBezTo>
                    <a:pt x="5" y="27"/>
                    <a:pt x="5" y="27"/>
                    <a:pt x="5" y="27"/>
                  </a:cubicBezTo>
                  <a:cubicBezTo>
                    <a:pt x="6" y="30"/>
                    <a:pt x="6" y="30"/>
                    <a:pt x="6" y="30"/>
                  </a:cubicBezTo>
                  <a:cubicBezTo>
                    <a:pt x="6" y="30"/>
                    <a:pt x="6" y="30"/>
                    <a:pt x="6" y="30"/>
                  </a:cubicBezTo>
                  <a:cubicBezTo>
                    <a:pt x="6" y="31"/>
                    <a:pt x="6" y="31"/>
                    <a:pt x="6" y="31"/>
                  </a:cubicBezTo>
                  <a:cubicBezTo>
                    <a:pt x="6" y="31"/>
                    <a:pt x="6" y="31"/>
                    <a:pt x="6" y="31"/>
                  </a:cubicBezTo>
                  <a:cubicBezTo>
                    <a:pt x="7" y="35"/>
                    <a:pt x="7" y="35"/>
                    <a:pt x="7" y="35"/>
                  </a:cubicBezTo>
                  <a:cubicBezTo>
                    <a:pt x="7" y="30"/>
                    <a:pt x="7" y="30"/>
                    <a:pt x="7" y="30"/>
                  </a:cubicBezTo>
                  <a:cubicBezTo>
                    <a:pt x="8" y="30"/>
                    <a:pt x="8" y="30"/>
                    <a:pt x="8" y="30"/>
                  </a:cubicBezTo>
                  <a:cubicBezTo>
                    <a:pt x="8" y="36"/>
                    <a:pt x="8" y="36"/>
                    <a:pt x="8" y="36"/>
                  </a:cubicBezTo>
                  <a:cubicBezTo>
                    <a:pt x="8" y="36"/>
                    <a:pt x="8" y="36"/>
                    <a:pt x="8" y="36"/>
                  </a:cubicBezTo>
                  <a:cubicBezTo>
                    <a:pt x="9" y="39"/>
                    <a:pt x="9" y="39"/>
                    <a:pt x="9" y="39"/>
                  </a:cubicBezTo>
                  <a:cubicBezTo>
                    <a:pt x="28" y="39"/>
                    <a:pt x="28" y="39"/>
                    <a:pt x="28" y="39"/>
                  </a:cubicBezTo>
                  <a:cubicBezTo>
                    <a:pt x="32" y="39"/>
                    <a:pt x="35" y="37"/>
                    <a:pt x="37" y="33"/>
                  </a:cubicBezTo>
                  <a:cubicBezTo>
                    <a:pt x="37" y="33"/>
                    <a:pt x="40" y="25"/>
                    <a:pt x="44" y="16"/>
                  </a:cubicBezTo>
                  <a:cubicBezTo>
                    <a:pt x="40" y="2"/>
                    <a:pt x="40" y="2"/>
                    <a:pt x="40" y="2"/>
                  </a:cubicBezTo>
                  <a:cubicBezTo>
                    <a:pt x="39" y="1"/>
                    <a:pt x="37" y="0"/>
                    <a:pt x="36"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6" name="Freeform 1072"/>
            <p:cNvSpPr>
              <a:spLocks/>
            </p:cNvSpPr>
            <p:nvPr/>
          </p:nvSpPr>
          <p:spPr bwMode="auto">
            <a:xfrm>
              <a:off x="3862380" y="4895438"/>
              <a:ext cx="240493" cy="222526"/>
            </a:xfrm>
            <a:custGeom>
              <a:avLst/>
              <a:gdLst>
                <a:gd name="T0" fmla="*/ 19 w 40"/>
                <a:gd name="T1" fmla="*/ 0 h 37"/>
                <a:gd name="T2" fmla="*/ 14 w 40"/>
                <a:gd name="T3" fmla="*/ 1 h 37"/>
                <a:gd name="T4" fmla="*/ 3 w 40"/>
                <a:gd name="T5" fmla="*/ 22 h 37"/>
                <a:gd name="T6" fmla="*/ 6 w 40"/>
                <a:gd name="T7" fmla="*/ 32 h 37"/>
                <a:gd name="T8" fmla="*/ 8 w 40"/>
                <a:gd name="T9" fmla="*/ 37 h 37"/>
                <a:gd name="T10" fmla="*/ 15 w 40"/>
                <a:gd name="T11" fmla="*/ 34 h 37"/>
                <a:gd name="T12" fmla="*/ 14 w 40"/>
                <a:gd name="T13" fmla="*/ 29 h 37"/>
                <a:gd name="T14" fmla="*/ 11 w 40"/>
                <a:gd name="T15" fmla="*/ 20 h 37"/>
                <a:gd name="T16" fmla="*/ 16 w 40"/>
                <a:gd name="T17" fmla="*/ 9 h 37"/>
                <a:gd name="T18" fmla="*/ 19 w 40"/>
                <a:gd name="T19" fmla="*/ 8 h 37"/>
                <a:gd name="T20" fmla="*/ 27 w 40"/>
                <a:gd name="T21" fmla="*/ 14 h 37"/>
                <a:gd name="T22" fmla="*/ 30 w 40"/>
                <a:gd name="T23" fmla="*/ 24 h 37"/>
                <a:gd name="T24" fmla="*/ 32 w 40"/>
                <a:gd name="T25" fmla="*/ 29 h 37"/>
                <a:gd name="T26" fmla="*/ 40 w 40"/>
                <a:gd name="T27" fmla="*/ 27 h 37"/>
                <a:gd name="T28" fmla="*/ 38 w 40"/>
                <a:gd name="T29" fmla="*/ 22 h 37"/>
                <a:gd name="T30" fmla="*/ 35 w 40"/>
                <a:gd name="T31" fmla="*/ 12 h 37"/>
                <a:gd name="T32" fmla="*/ 19 w 40"/>
                <a:gd name="T3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 h="37">
                  <a:moveTo>
                    <a:pt x="19" y="0"/>
                  </a:moveTo>
                  <a:cubicBezTo>
                    <a:pt x="17" y="0"/>
                    <a:pt x="15" y="0"/>
                    <a:pt x="14" y="1"/>
                  </a:cubicBezTo>
                  <a:cubicBezTo>
                    <a:pt x="5" y="4"/>
                    <a:pt x="0" y="13"/>
                    <a:pt x="3" y="22"/>
                  </a:cubicBezTo>
                  <a:cubicBezTo>
                    <a:pt x="6" y="32"/>
                    <a:pt x="6" y="32"/>
                    <a:pt x="6" y="32"/>
                  </a:cubicBezTo>
                  <a:cubicBezTo>
                    <a:pt x="8" y="37"/>
                    <a:pt x="8" y="37"/>
                    <a:pt x="8" y="37"/>
                  </a:cubicBezTo>
                  <a:cubicBezTo>
                    <a:pt x="15" y="34"/>
                    <a:pt x="15" y="34"/>
                    <a:pt x="15" y="34"/>
                  </a:cubicBezTo>
                  <a:cubicBezTo>
                    <a:pt x="14" y="29"/>
                    <a:pt x="14" y="29"/>
                    <a:pt x="14" y="29"/>
                  </a:cubicBezTo>
                  <a:cubicBezTo>
                    <a:pt x="11" y="20"/>
                    <a:pt x="11" y="20"/>
                    <a:pt x="11" y="20"/>
                  </a:cubicBezTo>
                  <a:cubicBezTo>
                    <a:pt x="9" y="15"/>
                    <a:pt x="12" y="10"/>
                    <a:pt x="16" y="9"/>
                  </a:cubicBezTo>
                  <a:cubicBezTo>
                    <a:pt x="17" y="8"/>
                    <a:pt x="18" y="8"/>
                    <a:pt x="19" y="8"/>
                  </a:cubicBezTo>
                  <a:cubicBezTo>
                    <a:pt x="22" y="8"/>
                    <a:pt x="26" y="11"/>
                    <a:pt x="27" y="14"/>
                  </a:cubicBezTo>
                  <a:cubicBezTo>
                    <a:pt x="30" y="24"/>
                    <a:pt x="30" y="24"/>
                    <a:pt x="30" y="24"/>
                  </a:cubicBezTo>
                  <a:cubicBezTo>
                    <a:pt x="32" y="29"/>
                    <a:pt x="32" y="29"/>
                    <a:pt x="32" y="29"/>
                  </a:cubicBezTo>
                  <a:cubicBezTo>
                    <a:pt x="40" y="27"/>
                    <a:pt x="40" y="27"/>
                    <a:pt x="40" y="27"/>
                  </a:cubicBezTo>
                  <a:cubicBezTo>
                    <a:pt x="38" y="22"/>
                    <a:pt x="38" y="22"/>
                    <a:pt x="38" y="22"/>
                  </a:cubicBezTo>
                  <a:cubicBezTo>
                    <a:pt x="35" y="12"/>
                    <a:pt x="35" y="12"/>
                    <a:pt x="35" y="12"/>
                  </a:cubicBezTo>
                  <a:cubicBezTo>
                    <a:pt x="32" y="4"/>
                    <a:pt x="26" y="0"/>
                    <a:pt x="19"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7" name="Freeform 1073"/>
            <p:cNvSpPr>
              <a:spLocks/>
            </p:cNvSpPr>
            <p:nvPr/>
          </p:nvSpPr>
          <p:spPr bwMode="auto">
            <a:xfrm>
              <a:off x="2900407" y="4360548"/>
              <a:ext cx="409115" cy="252933"/>
            </a:xfrm>
            <a:custGeom>
              <a:avLst/>
              <a:gdLst>
                <a:gd name="T0" fmla="*/ 30 w 68"/>
                <a:gd name="T1" fmla="*/ 0 h 42"/>
                <a:gd name="T2" fmla="*/ 30 w 68"/>
                <a:gd name="T3" fmla="*/ 0 h 42"/>
                <a:gd name="T4" fmla="*/ 30 w 68"/>
                <a:gd name="T5" fmla="*/ 0 h 42"/>
                <a:gd name="T6" fmla="*/ 27 w 68"/>
                <a:gd name="T7" fmla="*/ 2 h 42"/>
                <a:gd name="T8" fmla="*/ 0 w 68"/>
                <a:gd name="T9" fmla="*/ 28 h 42"/>
                <a:gd name="T10" fmla="*/ 5 w 68"/>
                <a:gd name="T11" fmla="*/ 35 h 42"/>
                <a:gd name="T12" fmla="*/ 30 w 68"/>
                <a:gd name="T13" fmla="*/ 10 h 42"/>
                <a:gd name="T14" fmla="*/ 61 w 68"/>
                <a:gd name="T15" fmla="*/ 41 h 42"/>
                <a:gd name="T16" fmla="*/ 64 w 68"/>
                <a:gd name="T17" fmla="*/ 42 h 42"/>
                <a:gd name="T18" fmla="*/ 66 w 68"/>
                <a:gd name="T19" fmla="*/ 41 h 42"/>
                <a:gd name="T20" fmla="*/ 66 w 68"/>
                <a:gd name="T21" fmla="*/ 35 h 42"/>
                <a:gd name="T22" fmla="*/ 33 w 68"/>
                <a:gd name="T23" fmla="*/ 2 h 42"/>
                <a:gd name="T24" fmla="*/ 30 w 68"/>
                <a:gd name="T25"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42">
                  <a:moveTo>
                    <a:pt x="30" y="0"/>
                  </a:moveTo>
                  <a:cubicBezTo>
                    <a:pt x="30" y="0"/>
                    <a:pt x="30" y="0"/>
                    <a:pt x="30" y="0"/>
                  </a:cubicBezTo>
                  <a:cubicBezTo>
                    <a:pt x="30" y="0"/>
                    <a:pt x="30" y="0"/>
                    <a:pt x="30" y="0"/>
                  </a:cubicBezTo>
                  <a:cubicBezTo>
                    <a:pt x="29" y="0"/>
                    <a:pt x="28" y="1"/>
                    <a:pt x="27" y="2"/>
                  </a:cubicBezTo>
                  <a:cubicBezTo>
                    <a:pt x="0" y="28"/>
                    <a:pt x="0" y="28"/>
                    <a:pt x="0" y="28"/>
                  </a:cubicBezTo>
                  <a:cubicBezTo>
                    <a:pt x="2" y="31"/>
                    <a:pt x="3" y="33"/>
                    <a:pt x="5" y="35"/>
                  </a:cubicBezTo>
                  <a:cubicBezTo>
                    <a:pt x="30" y="10"/>
                    <a:pt x="30" y="10"/>
                    <a:pt x="30" y="10"/>
                  </a:cubicBezTo>
                  <a:cubicBezTo>
                    <a:pt x="61" y="41"/>
                    <a:pt x="61" y="41"/>
                    <a:pt x="61" y="41"/>
                  </a:cubicBezTo>
                  <a:cubicBezTo>
                    <a:pt x="61" y="41"/>
                    <a:pt x="63" y="42"/>
                    <a:pt x="64" y="42"/>
                  </a:cubicBezTo>
                  <a:cubicBezTo>
                    <a:pt x="65" y="42"/>
                    <a:pt x="66" y="41"/>
                    <a:pt x="66" y="41"/>
                  </a:cubicBezTo>
                  <a:cubicBezTo>
                    <a:pt x="68" y="39"/>
                    <a:pt x="68" y="36"/>
                    <a:pt x="66" y="35"/>
                  </a:cubicBezTo>
                  <a:cubicBezTo>
                    <a:pt x="33" y="2"/>
                    <a:pt x="33" y="2"/>
                    <a:pt x="33" y="2"/>
                  </a:cubicBezTo>
                  <a:cubicBezTo>
                    <a:pt x="32" y="1"/>
                    <a:pt x="31" y="0"/>
                    <a:pt x="30"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8" name="Freeform 1074"/>
            <p:cNvSpPr>
              <a:spLocks/>
            </p:cNvSpPr>
            <p:nvPr/>
          </p:nvSpPr>
          <p:spPr bwMode="auto">
            <a:xfrm>
              <a:off x="2941871" y="4444859"/>
              <a:ext cx="306836" cy="330333"/>
            </a:xfrm>
            <a:custGeom>
              <a:avLst/>
              <a:gdLst>
                <a:gd name="T0" fmla="*/ 23 w 51"/>
                <a:gd name="T1" fmla="*/ 0 h 55"/>
                <a:gd name="T2" fmla="*/ 0 w 51"/>
                <a:gd name="T3" fmla="*/ 24 h 55"/>
                <a:gd name="T4" fmla="*/ 11 w 51"/>
                <a:gd name="T5" fmla="*/ 36 h 55"/>
                <a:gd name="T6" fmla="*/ 12 w 51"/>
                <a:gd name="T7" fmla="*/ 38 h 55"/>
                <a:gd name="T8" fmla="*/ 16 w 51"/>
                <a:gd name="T9" fmla="*/ 42 h 55"/>
                <a:gd name="T10" fmla="*/ 16 w 51"/>
                <a:gd name="T11" fmla="*/ 34 h 55"/>
                <a:gd name="T12" fmla="*/ 31 w 51"/>
                <a:gd name="T13" fmla="*/ 34 h 55"/>
                <a:gd name="T14" fmla="*/ 31 w 51"/>
                <a:gd name="T15" fmla="*/ 55 h 55"/>
                <a:gd name="T16" fmla="*/ 51 w 51"/>
                <a:gd name="T17" fmla="*/ 55 h 55"/>
                <a:gd name="T18" fmla="*/ 51 w 51"/>
                <a:gd name="T19" fmla="*/ 28 h 55"/>
                <a:gd name="T20" fmla="*/ 23 w 51"/>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55">
                  <a:moveTo>
                    <a:pt x="23" y="0"/>
                  </a:moveTo>
                  <a:cubicBezTo>
                    <a:pt x="0" y="24"/>
                    <a:pt x="0" y="24"/>
                    <a:pt x="0" y="24"/>
                  </a:cubicBezTo>
                  <a:cubicBezTo>
                    <a:pt x="3" y="28"/>
                    <a:pt x="7" y="32"/>
                    <a:pt x="11" y="36"/>
                  </a:cubicBezTo>
                  <a:cubicBezTo>
                    <a:pt x="12" y="38"/>
                    <a:pt x="12" y="38"/>
                    <a:pt x="12" y="38"/>
                  </a:cubicBezTo>
                  <a:cubicBezTo>
                    <a:pt x="13" y="39"/>
                    <a:pt x="14" y="40"/>
                    <a:pt x="16" y="42"/>
                  </a:cubicBezTo>
                  <a:cubicBezTo>
                    <a:pt x="16" y="34"/>
                    <a:pt x="16" y="34"/>
                    <a:pt x="16" y="34"/>
                  </a:cubicBezTo>
                  <a:cubicBezTo>
                    <a:pt x="31" y="34"/>
                    <a:pt x="31" y="34"/>
                    <a:pt x="31" y="34"/>
                  </a:cubicBezTo>
                  <a:cubicBezTo>
                    <a:pt x="31" y="55"/>
                    <a:pt x="31" y="55"/>
                    <a:pt x="31" y="55"/>
                  </a:cubicBezTo>
                  <a:cubicBezTo>
                    <a:pt x="51" y="55"/>
                    <a:pt x="51" y="55"/>
                    <a:pt x="51" y="55"/>
                  </a:cubicBezTo>
                  <a:cubicBezTo>
                    <a:pt x="51" y="28"/>
                    <a:pt x="51" y="28"/>
                    <a:pt x="51" y="28"/>
                  </a:cubicBezTo>
                  <a:cubicBezTo>
                    <a:pt x="23" y="0"/>
                    <a:pt x="23" y="0"/>
                    <a:pt x="23"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9" name="Freeform 1075"/>
            <p:cNvSpPr>
              <a:spLocks noEditPoints="1"/>
            </p:cNvSpPr>
            <p:nvPr/>
          </p:nvSpPr>
          <p:spPr bwMode="auto">
            <a:xfrm>
              <a:off x="3098053" y="4636977"/>
              <a:ext cx="78783" cy="114718"/>
            </a:xfrm>
            <a:custGeom>
              <a:avLst/>
              <a:gdLst>
                <a:gd name="T0" fmla="*/ 6 w 13"/>
                <a:gd name="T1" fmla="*/ 0 h 19"/>
                <a:gd name="T2" fmla="*/ 11 w 13"/>
                <a:gd name="T3" fmla="*/ 3 h 19"/>
                <a:gd name="T4" fmla="*/ 13 w 13"/>
                <a:gd name="T5" fmla="*/ 10 h 19"/>
                <a:gd name="T6" fmla="*/ 11 w 13"/>
                <a:gd name="T7" fmla="*/ 16 h 19"/>
                <a:gd name="T8" fmla="*/ 6 w 13"/>
                <a:gd name="T9" fmla="*/ 19 h 19"/>
                <a:gd name="T10" fmla="*/ 1 w 13"/>
                <a:gd name="T11" fmla="*/ 16 h 19"/>
                <a:gd name="T12" fmla="*/ 0 w 13"/>
                <a:gd name="T13" fmla="*/ 10 h 19"/>
                <a:gd name="T14" fmla="*/ 1 w 13"/>
                <a:gd name="T15" fmla="*/ 3 h 19"/>
                <a:gd name="T16" fmla="*/ 6 w 13"/>
                <a:gd name="T17" fmla="*/ 0 h 19"/>
                <a:gd name="T18" fmla="*/ 6 w 13"/>
                <a:gd name="T19" fmla="*/ 16 h 19"/>
                <a:gd name="T20" fmla="*/ 7 w 13"/>
                <a:gd name="T21" fmla="*/ 15 h 19"/>
                <a:gd name="T22" fmla="*/ 8 w 13"/>
                <a:gd name="T23" fmla="*/ 14 h 19"/>
                <a:gd name="T24" fmla="*/ 9 w 13"/>
                <a:gd name="T25" fmla="*/ 12 h 19"/>
                <a:gd name="T26" fmla="*/ 9 w 13"/>
                <a:gd name="T27" fmla="*/ 10 h 19"/>
                <a:gd name="T28" fmla="*/ 9 w 13"/>
                <a:gd name="T29" fmla="*/ 7 h 19"/>
                <a:gd name="T30" fmla="*/ 8 w 13"/>
                <a:gd name="T31" fmla="*/ 5 h 19"/>
                <a:gd name="T32" fmla="*/ 7 w 13"/>
                <a:gd name="T33" fmla="*/ 4 h 19"/>
                <a:gd name="T34" fmla="*/ 6 w 13"/>
                <a:gd name="T35" fmla="*/ 3 h 19"/>
                <a:gd name="T36" fmla="*/ 5 w 13"/>
                <a:gd name="T37" fmla="*/ 4 h 19"/>
                <a:gd name="T38" fmla="*/ 4 w 13"/>
                <a:gd name="T39" fmla="*/ 5 h 19"/>
                <a:gd name="T40" fmla="*/ 4 w 13"/>
                <a:gd name="T41" fmla="*/ 7 h 19"/>
                <a:gd name="T42" fmla="*/ 3 w 13"/>
                <a:gd name="T43" fmla="*/ 10 h 19"/>
                <a:gd name="T44" fmla="*/ 4 w 13"/>
                <a:gd name="T45" fmla="*/ 12 h 19"/>
                <a:gd name="T46" fmla="*/ 4 w 13"/>
                <a:gd name="T47" fmla="*/ 14 h 19"/>
                <a:gd name="T48" fmla="*/ 5 w 13"/>
                <a:gd name="T49" fmla="*/ 15 h 19"/>
                <a:gd name="T50" fmla="*/ 6 w 13"/>
                <a:gd name="T51"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9">
                  <a:moveTo>
                    <a:pt x="6" y="0"/>
                  </a:moveTo>
                  <a:cubicBezTo>
                    <a:pt x="8" y="0"/>
                    <a:pt x="10" y="1"/>
                    <a:pt x="11" y="3"/>
                  </a:cubicBezTo>
                  <a:cubicBezTo>
                    <a:pt x="12" y="4"/>
                    <a:pt x="13" y="6"/>
                    <a:pt x="13" y="10"/>
                  </a:cubicBezTo>
                  <a:cubicBezTo>
                    <a:pt x="13" y="13"/>
                    <a:pt x="12" y="15"/>
                    <a:pt x="11" y="16"/>
                  </a:cubicBezTo>
                  <a:cubicBezTo>
                    <a:pt x="10" y="18"/>
                    <a:pt x="8" y="19"/>
                    <a:pt x="6" y="19"/>
                  </a:cubicBezTo>
                  <a:cubicBezTo>
                    <a:pt x="4" y="19"/>
                    <a:pt x="2" y="18"/>
                    <a:pt x="1" y="16"/>
                  </a:cubicBezTo>
                  <a:cubicBezTo>
                    <a:pt x="0" y="15"/>
                    <a:pt x="0" y="13"/>
                    <a:pt x="0" y="10"/>
                  </a:cubicBezTo>
                  <a:cubicBezTo>
                    <a:pt x="0" y="6"/>
                    <a:pt x="0" y="4"/>
                    <a:pt x="1" y="3"/>
                  </a:cubicBezTo>
                  <a:cubicBezTo>
                    <a:pt x="2" y="1"/>
                    <a:pt x="4" y="0"/>
                    <a:pt x="6" y="0"/>
                  </a:cubicBezTo>
                  <a:close/>
                  <a:moveTo>
                    <a:pt x="6" y="16"/>
                  </a:moveTo>
                  <a:cubicBezTo>
                    <a:pt x="7" y="16"/>
                    <a:pt x="7" y="16"/>
                    <a:pt x="7" y="15"/>
                  </a:cubicBezTo>
                  <a:cubicBezTo>
                    <a:pt x="8" y="15"/>
                    <a:pt x="8" y="15"/>
                    <a:pt x="8" y="14"/>
                  </a:cubicBezTo>
                  <a:cubicBezTo>
                    <a:pt x="8" y="14"/>
                    <a:pt x="9" y="13"/>
                    <a:pt x="9" y="12"/>
                  </a:cubicBezTo>
                  <a:cubicBezTo>
                    <a:pt x="9" y="11"/>
                    <a:pt x="9" y="11"/>
                    <a:pt x="9" y="10"/>
                  </a:cubicBezTo>
                  <a:cubicBezTo>
                    <a:pt x="9" y="8"/>
                    <a:pt x="9" y="7"/>
                    <a:pt x="9" y="7"/>
                  </a:cubicBezTo>
                  <a:cubicBezTo>
                    <a:pt x="9" y="6"/>
                    <a:pt x="8" y="5"/>
                    <a:pt x="8" y="5"/>
                  </a:cubicBezTo>
                  <a:cubicBezTo>
                    <a:pt x="8" y="4"/>
                    <a:pt x="8" y="4"/>
                    <a:pt x="7" y="4"/>
                  </a:cubicBezTo>
                  <a:cubicBezTo>
                    <a:pt x="7" y="3"/>
                    <a:pt x="7" y="3"/>
                    <a:pt x="6" y="3"/>
                  </a:cubicBezTo>
                  <a:cubicBezTo>
                    <a:pt x="6" y="3"/>
                    <a:pt x="5" y="3"/>
                    <a:pt x="5" y="4"/>
                  </a:cubicBezTo>
                  <a:cubicBezTo>
                    <a:pt x="5" y="4"/>
                    <a:pt x="4" y="4"/>
                    <a:pt x="4" y="5"/>
                  </a:cubicBezTo>
                  <a:cubicBezTo>
                    <a:pt x="4" y="5"/>
                    <a:pt x="4" y="6"/>
                    <a:pt x="4" y="7"/>
                  </a:cubicBezTo>
                  <a:cubicBezTo>
                    <a:pt x="3" y="7"/>
                    <a:pt x="3" y="8"/>
                    <a:pt x="3" y="10"/>
                  </a:cubicBezTo>
                  <a:cubicBezTo>
                    <a:pt x="3" y="11"/>
                    <a:pt x="3" y="11"/>
                    <a:pt x="4" y="12"/>
                  </a:cubicBezTo>
                  <a:cubicBezTo>
                    <a:pt x="4" y="13"/>
                    <a:pt x="4" y="14"/>
                    <a:pt x="4" y="14"/>
                  </a:cubicBezTo>
                  <a:cubicBezTo>
                    <a:pt x="4" y="15"/>
                    <a:pt x="5" y="15"/>
                    <a:pt x="5" y="15"/>
                  </a:cubicBezTo>
                  <a:cubicBezTo>
                    <a:pt x="5" y="16"/>
                    <a:pt x="6" y="16"/>
                    <a:pt x="6" y="16"/>
                  </a:cubicBez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1076"/>
            <p:cNvSpPr>
              <a:spLocks/>
            </p:cNvSpPr>
            <p:nvPr/>
          </p:nvSpPr>
          <p:spPr bwMode="auto">
            <a:xfrm>
              <a:off x="3182364" y="4642505"/>
              <a:ext cx="84311" cy="109190"/>
            </a:xfrm>
            <a:custGeom>
              <a:avLst/>
              <a:gdLst>
                <a:gd name="T0" fmla="*/ 5 w 14"/>
                <a:gd name="T1" fmla="*/ 6 h 18"/>
                <a:gd name="T2" fmla="*/ 8 w 14"/>
                <a:gd name="T3" fmla="*/ 5 h 18"/>
                <a:gd name="T4" fmla="*/ 10 w 14"/>
                <a:gd name="T5" fmla="*/ 6 h 18"/>
                <a:gd name="T6" fmla="*/ 12 w 14"/>
                <a:gd name="T7" fmla="*/ 7 h 18"/>
                <a:gd name="T8" fmla="*/ 13 w 14"/>
                <a:gd name="T9" fmla="*/ 9 h 18"/>
                <a:gd name="T10" fmla="*/ 14 w 14"/>
                <a:gd name="T11" fmla="*/ 11 h 18"/>
                <a:gd name="T12" fmla="*/ 13 w 14"/>
                <a:gd name="T13" fmla="*/ 14 h 18"/>
                <a:gd name="T14" fmla="*/ 12 w 14"/>
                <a:gd name="T15" fmla="*/ 16 h 18"/>
                <a:gd name="T16" fmla="*/ 10 w 14"/>
                <a:gd name="T17" fmla="*/ 17 h 18"/>
                <a:gd name="T18" fmla="*/ 7 w 14"/>
                <a:gd name="T19" fmla="*/ 18 h 18"/>
                <a:gd name="T20" fmla="*/ 5 w 14"/>
                <a:gd name="T21" fmla="*/ 17 h 18"/>
                <a:gd name="T22" fmla="*/ 3 w 14"/>
                <a:gd name="T23" fmla="*/ 16 h 18"/>
                <a:gd name="T24" fmla="*/ 1 w 14"/>
                <a:gd name="T25" fmla="*/ 15 h 18"/>
                <a:gd name="T26" fmla="*/ 0 w 14"/>
                <a:gd name="T27" fmla="*/ 12 h 18"/>
                <a:gd name="T28" fmla="*/ 4 w 14"/>
                <a:gd name="T29" fmla="*/ 12 h 18"/>
                <a:gd name="T30" fmla="*/ 4 w 14"/>
                <a:gd name="T31" fmla="*/ 13 h 18"/>
                <a:gd name="T32" fmla="*/ 5 w 14"/>
                <a:gd name="T33" fmla="*/ 14 h 18"/>
                <a:gd name="T34" fmla="*/ 6 w 14"/>
                <a:gd name="T35" fmla="*/ 15 h 18"/>
                <a:gd name="T36" fmla="*/ 7 w 14"/>
                <a:gd name="T37" fmla="*/ 15 h 18"/>
                <a:gd name="T38" fmla="*/ 8 w 14"/>
                <a:gd name="T39" fmla="*/ 15 h 18"/>
                <a:gd name="T40" fmla="*/ 9 w 14"/>
                <a:gd name="T41" fmla="*/ 14 h 18"/>
                <a:gd name="T42" fmla="*/ 10 w 14"/>
                <a:gd name="T43" fmla="*/ 13 h 18"/>
                <a:gd name="T44" fmla="*/ 10 w 14"/>
                <a:gd name="T45" fmla="*/ 11 h 18"/>
                <a:gd name="T46" fmla="*/ 10 w 14"/>
                <a:gd name="T47" fmla="*/ 10 h 18"/>
                <a:gd name="T48" fmla="*/ 9 w 14"/>
                <a:gd name="T49" fmla="*/ 9 h 18"/>
                <a:gd name="T50" fmla="*/ 8 w 14"/>
                <a:gd name="T51" fmla="*/ 9 h 18"/>
                <a:gd name="T52" fmla="*/ 7 w 14"/>
                <a:gd name="T53" fmla="*/ 8 h 18"/>
                <a:gd name="T54" fmla="*/ 4 w 14"/>
                <a:gd name="T55" fmla="*/ 9 h 18"/>
                <a:gd name="T56" fmla="*/ 1 w 14"/>
                <a:gd name="T57" fmla="*/ 9 h 18"/>
                <a:gd name="T58" fmla="*/ 2 w 14"/>
                <a:gd name="T59" fmla="*/ 0 h 18"/>
                <a:gd name="T60" fmla="*/ 13 w 14"/>
                <a:gd name="T61" fmla="*/ 0 h 18"/>
                <a:gd name="T62" fmla="*/ 13 w 14"/>
                <a:gd name="T63" fmla="*/ 3 h 18"/>
                <a:gd name="T64" fmla="*/ 5 w 14"/>
                <a:gd name="T65" fmla="*/ 3 h 18"/>
                <a:gd name="T66" fmla="*/ 5 w 14"/>
                <a:gd name="T67"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 h="18">
                  <a:moveTo>
                    <a:pt x="5" y="6"/>
                  </a:moveTo>
                  <a:cubicBezTo>
                    <a:pt x="6" y="6"/>
                    <a:pt x="7" y="5"/>
                    <a:pt x="8" y="5"/>
                  </a:cubicBezTo>
                  <a:cubicBezTo>
                    <a:pt x="9" y="5"/>
                    <a:pt x="10" y="6"/>
                    <a:pt x="10" y="6"/>
                  </a:cubicBezTo>
                  <a:cubicBezTo>
                    <a:pt x="11" y="6"/>
                    <a:pt x="12" y="7"/>
                    <a:pt x="12" y="7"/>
                  </a:cubicBezTo>
                  <a:cubicBezTo>
                    <a:pt x="13" y="8"/>
                    <a:pt x="13" y="8"/>
                    <a:pt x="13" y="9"/>
                  </a:cubicBezTo>
                  <a:cubicBezTo>
                    <a:pt x="14" y="10"/>
                    <a:pt x="14" y="10"/>
                    <a:pt x="14" y="11"/>
                  </a:cubicBezTo>
                  <a:cubicBezTo>
                    <a:pt x="14" y="12"/>
                    <a:pt x="14" y="13"/>
                    <a:pt x="13" y="14"/>
                  </a:cubicBezTo>
                  <a:cubicBezTo>
                    <a:pt x="13" y="15"/>
                    <a:pt x="13" y="15"/>
                    <a:pt x="12" y="16"/>
                  </a:cubicBezTo>
                  <a:cubicBezTo>
                    <a:pt x="12" y="16"/>
                    <a:pt x="11" y="17"/>
                    <a:pt x="10" y="17"/>
                  </a:cubicBezTo>
                  <a:cubicBezTo>
                    <a:pt x="9" y="18"/>
                    <a:pt x="8" y="18"/>
                    <a:pt x="7" y="18"/>
                  </a:cubicBezTo>
                  <a:cubicBezTo>
                    <a:pt x="6" y="18"/>
                    <a:pt x="5" y="18"/>
                    <a:pt x="5" y="17"/>
                  </a:cubicBezTo>
                  <a:cubicBezTo>
                    <a:pt x="4" y="17"/>
                    <a:pt x="3" y="17"/>
                    <a:pt x="3" y="16"/>
                  </a:cubicBezTo>
                  <a:cubicBezTo>
                    <a:pt x="2" y="16"/>
                    <a:pt x="1" y="15"/>
                    <a:pt x="1" y="15"/>
                  </a:cubicBezTo>
                  <a:cubicBezTo>
                    <a:pt x="1" y="14"/>
                    <a:pt x="1" y="13"/>
                    <a:pt x="0" y="12"/>
                  </a:cubicBezTo>
                  <a:cubicBezTo>
                    <a:pt x="4" y="12"/>
                    <a:pt x="4" y="12"/>
                    <a:pt x="4" y="12"/>
                  </a:cubicBezTo>
                  <a:cubicBezTo>
                    <a:pt x="4" y="13"/>
                    <a:pt x="4" y="13"/>
                    <a:pt x="4" y="13"/>
                  </a:cubicBezTo>
                  <a:cubicBezTo>
                    <a:pt x="5" y="14"/>
                    <a:pt x="5" y="14"/>
                    <a:pt x="5" y="14"/>
                  </a:cubicBezTo>
                  <a:cubicBezTo>
                    <a:pt x="6" y="15"/>
                    <a:pt x="6" y="15"/>
                    <a:pt x="6" y="15"/>
                  </a:cubicBezTo>
                  <a:cubicBezTo>
                    <a:pt x="7" y="15"/>
                    <a:pt x="7" y="15"/>
                    <a:pt x="7" y="15"/>
                  </a:cubicBezTo>
                  <a:cubicBezTo>
                    <a:pt x="7" y="15"/>
                    <a:pt x="8" y="15"/>
                    <a:pt x="8" y="15"/>
                  </a:cubicBezTo>
                  <a:cubicBezTo>
                    <a:pt x="9" y="14"/>
                    <a:pt x="9" y="14"/>
                    <a:pt x="9" y="14"/>
                  </a:cubicBezTo>
                  <a:cubicBezTo>
                    <a:pt x="10" y="14"/>
                    <a:pt x="10" y="13"/>
                    <a:pt x="10" y="13"/>
                  </a:cubicBezTo>
                  <a:cubicBezTo>
                    <a:pt x="10" y="12"/>
                    <a:pt x="10" y="12"/>
                    <a:pt x="10" y="11"/>
                  </a:cubicBezTo>
                  <a:cubicBezTo>
                    <a:pt x="10" y="11"/>
                    <a:pt x="10" y="10"/>
                    <a:pt x="10" y="10"/>
                  </a:cubicBezTo>
                  <a:cubicBezTo>
                    <a:pt x="9" y="9"/>
                    <a:pt x="9" y="9"/>
                    <a:pt x="9" y="9"/>
                  </a:cubicBezTo>
                  <a:cubicBezTo>
                    <a:pt x="8" y="9"/>
                    <a:pt x="8" y="9"/>
                    <a:pt x="8" y="9"/>
                  </a:cubicBezTo>
                  <a:cubicBezTo>
                    <a:pt x="8" y="8"/>
                    <a:pt x="8" y="8"/>
                    <a:pt x="7" y="8"/>
                  </a:cubicBezTo>
                  <a:cubicBezTo>
                    <a:pt x="6" y="8"/>
                    <a:pt x="5" y="9"/>
                    <a:pt x="4" y="9"/>
                  </a:cubicBezTo>
                  <a:cubicBezTo>
                    <a:pt x="1" y="9"/>
                    <a:pt x="1" y="9"/>
                    <a:pt x="1" y="9"/>
                  </a:cubicBezTo>
                  <a:cubicBezTo>
                    <a:pt x="2" y="0"/>
                    <a:pt x="2" y="0"/>
                    <a:pt x="2" y="0"/>
                  </a:cubicBezTo>
                  <a:cubicBezTo>
                    <a:pt x="13" y="0"/>
                    <a:pt x="13" y="0"/>
                    <a:pt x="13" y="0"/>
                  </a:cubicBezTo>
                  <a:cubicBezTo>
                    <a:pt x="13" y="3"/>
                    <a:pt x="13" y="3"/>
                    <a:pt x="13" y="3"/>
                  </a:cubicBezTo>
                  <a:cubicBezTo>
                    <a:pt x="5" y="3"/>
                    <a:pt x="5" y="3"/>
                    <a:pt x="5" y="3"/>
                  </a:cubicBezTo>
                  <a:lnTo>
                    <a:pt x="5" y="6"/>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1077"/>
            <p:cNvSpPr>
              <a:spLocks noEditPoints="1"/>
            </p:cNvSpPr>
            <p:nvPr/>
          </p:nvSpPr>
          <p:spPr bwMode="auto">
            <a:xfrm>
              <a:off x="3092524" y="3398575"/>
              <a:ext cx="77400" cy="107807"/>
            </a:xfrm>
            <a:custGeom>
              <a:avLst/>
              <a:gdLst>
                <a:gd name="T0" fmla="*/ 7 w 13"/>
                <a:gd name="T1" fmla="*/ 0 h 18"/>
                <a:gd name="T2" fmla="*/ 11 w 13"/>
                <a:gd name="T3" fmla="*/ 2 h 18"/>
                <a:gd name="T4" fmla="*/ 13 w 13"/>
                <a:gd name="T5" fmla="*/ 9 h 18"/>
                <a:gd name="T6" fmla="*/ 11 w 13"/>
                <a:gd name="T7" fmla="*/ 16 h 18"/>
                <a:gd name="T8" fmla="*/ 7 w 13"/>
                <a:gd name="T9" fmla="*/ 18 h 18"/>
                <a:gd name="T10" fmla="*/ 2 w 13"/>
                <a:gd name="T11" fmla="*/ 16 h 18"/>
                <a:gd name="T12" fmla="*/ 0 w 13"/>
                <a:gd name="T13" fmla="*/ 9 h 18"/>
                <a:gd name="T14" fmla="*/ 2 w 13"/>
                <a:gd name="T15" fmla="*/ 2 h 18"/>
                <a:gd name="T16" fmla="*/ 7 w 13"/>
                <a:gd name="T17" fmla="*/ 0 h 18"/>
                <a:gd name="T18" fmla="*/ 7 w 13"/>
                <a:gd name="T19" fmla="*/ 15 h 18"/>
                <a:gd name="T20" fmla="*/ 8 w 13"/>
                <a:gd name="T21" fmla="*/ 15 h 18"/>
                <a:gd name="T22" fmla="*/ 9 w 13"/>
                <a:gd name="T23" fmla="*/ 14 h 18"/>
                <a:gd name="T24" fmla="*/ 9 w 13"/>
                <a:gd name="T25" fmla="*/ 12 h 18"/>
                <a:gd name="T26" fmla="*/ 9 w 13"/>
                <a:gd name="T27" fmla="*/ 9 h 18"/>
                <a:gd name="T28" fmla="*/ 9 w 13"/>
                <a:gd name="T29" fmla="*/ 6 h 18"/>
                <a:gd name="T30" fmla="*/ 9 w 13"/>
                <a:gd name="T31" fmla="*/ 4 h 18"/>
                <a:gd name="T32" fmla="*/ 8 w 13"/>
                <a:gd name="T33" fmla="*/ 3 h 18"/>
                <a:gd name="T34" fmla="*/ 7 w 13"/>
                <a:gd name="T35" fmla="*/ 3 h 18"/>
                <a:gd name="T36" fmla="*/ 5 w 13"/>
                <a:gd name="T37" fmla="*/ 3 h 18"/>
                <a:gd name="T38" fmla="*/ 4 w 13"/>
                <a:gd name="T39" fmla="*/ 4 h 18"/>
                <a:gd name="T40" fmla="*/ 4 w 13"/>
                <a:gd name="T41" fmla="*/ 6 h 18"/>
                <a:gd name="T42" fmla="*/ 4 w 13"/>
                <a:gd name="T43" fmla="*/ 9 h 18"/>
                <a:gd name="T44" fmla="*/ 4 w 13"/>
                <a:gd name="T45" fmla="*/ 12 h 18"/>
                <a:gd name="T46" fmla="*/ 4 w 13"/>
                <a:gd name="T47" fmla="*/ 14 h 18"/>
                <a:gd name="T48" fmla="*/ 5 w 13"/>
                <a:gd name="T49" fmla="*/ 15 h 18"/>
                <a:gd name="T50" fmla="*/ 7 w 13"/>
                <a:gd name="T51"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8">
                  <a:moveTo>
                    <a:pt x="7" y="0"/>
                  </a:moveTo>
                  <a:cubicBezTo>
                    <a:pt x="9" y="0"/>
                    <a:pt x="10" y="0"/>
                    <a:pt x="11" y="2"/>
                  </a:cubicBezTo>
                  <a:cubicBezTo>
                    <a:pt x="13" y="4"/>
                    <a:pt x="13" y="6"/>
                    <a:pt x="13" y="9"/>
                  </a:cubicBezTo>
                  <a:cubicBezTo>
                    <a:pt x="13" y="12"/>
                    <a:pt x="13" y="14"/>
                    <a:pt x="11" y="16"/>
                  </a:cubicBezTo>
                  <a:cubicBezTo>
                    <a:pt x="10" y="17"/>
                    <a:pt x="9" y="18"/>
                    <a:pt x="7" y="18"/>
                  </a:cubicBezTo>
                  <a:cubicBezTo>
                    <a:pt x="4" y="18"/>
                    <a:pt x="3" y="17"/>
                    <a:pt x="2" y="16"/>
                  </a:cubicBezTo>
                  <a:cubicBezTo>
                    <a:pt x="1" y="14"/>
                    <a:pt x="0" y="12"/>
                    <a:pt x="0" y="9"/>
                  </a:cubicBezTo>
                  <a:cubicBezTo>
                    <a:pt x="0" y="6"/>
                    <a:pt x="1" y="4"/>
                    <a:pt x="2" y="2"/>
                  </a:cubicBezTo>
                  <a:cubicBezTo>
                    <a:pt x="3" y="0"/>
                    <a:pt x="4" y="0"/>
                    <a:pt x="7" y="0"/>
                  </a:cubicBezTo>
                  <a:close/>
                  <a:moveTo>
                    <a:pt x="7" y="15"/>
                  </a:moveTo>
                  <a:cubicBezTo>
                    <a:pt x="7" y="15"/>
                    <a:pt x="7" y="15"/>
                    <a:pt x="8" y="15"/>
                  </a:cubicBezTo>
                  <a:cubicBezTo>
                    <a:pt x="8" y="15"/>
                    <a:pt x="8" y="14"/>
                    <a:pt x="9" y="14"/>
                  </a:cubicBezTo>
                  <a:cubicBezTo>
                    <a:pt x="9" y="13"/>
                    <a:pt x="9" y="12"/>
                    <a:pt x="9" y="12"/>
                  </a:cubicBezTo>
                  <a:cubicBezTo>
                    <a:pt x="9" y="11"/>
                    <a:pt x="9" y="10"/>
                    <a:pt x="9" y="9"/>
                  </a:cubicBezTo>
                  <a:cubicBezTo>
                    <a:pt x="9" y="8"/>
                    <a:pt x="9" y="7"/>
                    <a:pt x="9" y="6"/>
                  </a:cubicBezTo>
                  <a:cubicBezTo>
                    <a:pt x="9" y="5"/>
                    <a:pt x="9" y="5"/>
                    <a:pt x="9" y="4"/>
                  </a:cubicBezTo>
                  <a:cubicBezTo>
                    <a:pt x="8" y="4"/>
                    <a:pt x="8" y="3"/>
                    <a:pt x="8" y="3"/>
                  </a:cubicBezTo>
                  <a:cubicBezTo>
                    <a:pt x="7" y="3"/>
                    <a:pt x="7" y="3"/>
                    <a:pt x="7" y="3"/>
                  </a:cubicBezTo>
                  <a:cubicBezTo>
                    <a:pt x="6" y="3"/>
                    <a:pt x="6" y="3"/>
                    <a:pt x="5" y="3"/>
                  </a:cubicBezTo>
                  <a:cubicBezTo>
                    <a:pt x="5" y="3"/>
                    <a:pt x="5" y="4"/>
                    <a:pt x="4" y="4"/>
                  </a:cubicBezTo>
                  <a:cubicBezTo>
                    <a:pt x="4" y="5"/>
                    <a:pt x="4" y="5"/>
                    <a:pt x="4" y="6"/>
                  </a:cubicBezTo>
                  <a:cubicBezTo>
                    <a:pt x="4" y="7"/>
                    <a:pt x="4" y="8"/>
                    <a:pt x="4" y="9"/>
                  </a:cubicBezTo>
                  <a:cubicBezTo>
                    <a:pt x="4" y="10"/>
                    <a:pt x="4" y="11"/>
                    <a:pt x="4" y="12"/>
                  </a:cubicBezTo>
                  <a:cubicBezTo>
                    <a:pt x="4" y="12"/>
                    <a:pt x="4" y="13"/>
                    <a:pt x="4" y="14"/>
                  </a:cubicBezTo>
                  <a:cubicBezTo>
                    <a:pt x="5" y="14"/>
                    <a:pt x="5" y="15"/>
                    <a:pt x="5" y="15"/>
                  </a:cubicBezTo>
                  <a:cubicBezTo>
                    <a:pt x="6" y="15"/>
                    <a:pt x="6" y="15"/>
                    <a:pt x="7" y="15"/>
                  </a:cubicBez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1078"/>
            <p:cNvSpPr>
              <a:spLocks/>
            </p:cNvSpPr>
            <p:nvPr/>
          </p:nvSpPr>
          <p:spPr bwMode="auto">
            <a:xfrm>
              <a:off x="3194803" y="3398575"/>
              <a:ext cx="48376" cy="107807"/>
            </a:xfrm>
            <a:custGeom>
              <a:avLst/>
              <a:gdLst>
                <a:gd name="T0" fmla="*/ 8 w 8"/>
                <a:gd name="T1" fmla="*/ 18 h 18"/>
                <a:gd name="T2" fmla="*/ 4 w 8"/>
                <a:gd name="T3" fmla="*/ 18 h 18"/>
                <a:gd name="T4" fmla="*/ 4 w 8"/>
                <a:gd name="T5" fmla="*/ 5 h 18"/>
                <a:gd name="T6" fmla="*/ 2 w 8"/>
                <a:gd name="T7" fmla="*/ 5 h 18"/>
                <a:gd name="T8" fmla="*/ 0 w 8"/>
                <a:gd name="T9" fmla="*/ 6 h 18"/>
                <a:gd name="T10" fmla="*/ 0 w 8"/>
                <a:gd name="T11" fmla="*/ 3 h 18"/>
                <a:gd name="T12" fmla="*/ 3 w 8"/>
                <a:gd name="T13" fmla="*/ 2 h 18"/>
                <a:gd name="T14" fmla="*/ 5 w 8"/>
                <a:gd name="T15" fmla="*/ 0 h 18"/>
                <a:gd name="T16" fmla="*/ 8 w 8"/>
                <a:gd name="T17" fmla="*/ 0 h 18"/>
                <a:gd name="T18" fmla="*/ 8 w 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8">
                  <a:moveTo>
                    <a:pt x="8" y="18"/>
                  </a:moveTo>
                  <a:cubicBezTo>
                    <a:pt x="4" y="18"/>
                    <a:pt x="4" y="18"/>
                    <a:pt x="4" y="18"/>
                  </a:cubicBezTo>
                  <a:cubicBezTo>
                    <a:pt x="4" y="5"/>
                    <a:pt x="4" y="5"/>
                    <a:pt x="4" y="5"/>
                  </a:cubicBezTo>
                  <a:cubicBezTo>
                    <a:pt x="4" y="5"/>
                    <a:pt x="3" y="5"/>
                    <a:pt x="2" y="5"/>
                  </a:cubicBezTo>
                  <a:cubicBezTo>
                    <a:pt x="2" y="6"/>
                    <a:pt x="1" y="6"/>
                    <a:pt x="0" y="6"/>
                  </a:cubicBezTo>
                  <a:cubicBezTo>
                    <a:pt x="0" y="3"/>
                    <a:pt x="0" y="3"/>
                    <a:pt x="0" y="3"/>
                  </a:cubicBezTo>
                  <a:cubicBezTo>
                    <a:pt x="1" y="3"/>
                    <a:pt x="3" y="3"/>
                    <a:pt x="3" y="2"/>
                  </a:cubicBezTo>
                  <a:cubicBezTo>
                    <a:pt x="4" y="2"/>
                    <a:pt x="5" y="1"/>
                    <a:pt x="5" y="0"/>
                  </a:cubicBezTo>
                  <a:cubicBezTo>
                    <a:pt x="8" y="0"/>
                    <a:pt x="8" y="0"/>
                    <a:pt x="8" y="0"/>
                  </a:cubicBezTo>
                  <a:lnTo>
                    <a:pt x="8" y="18"/>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1079"/>
            <p:cNvSpPr>
              <a:spLocks noEditPoints="1"/>
            </p:cNvSpPr>
            <p:nvPr/>
          </p:nvSpPr>
          <p:spPr bwMode="auto">
            <a:xfrm>
              <a:off x="3302610" y="3398575"/>
              <a:ext cx="48376" cy="53904"/>
            </a:xfrm>
            <a:custGeom>
              <a:avLst/>
              <a:gdLst>
                <a:gd name="T0" fmla="*/ 13 w 35"/>
                <a:gd name="T1" fmla="*/ 30 h 39"/>
                <a:gd name="T2" fmla="*/ 18 w 35"/>
                <a:gd name="T3" fmla="*/ 39 h 39"/>
                <a:gd name="T4" fmla="*/ 18 w 35"/>
                <a:gd name="T5" fmla="*/ 39 h 39"/>
                <a:gd name="T6" fmla="*/ 13 w 35"/>
                <a:gd name="T7" fmla="*/ 30 h 39"/>
                <a:gd name="T8" fmla="*/ 5 w 35"/>
                <a:gd name="T9" fmla="*/ 0 h 39"/>
                <a:gd name="T10" fmla="*/ 0 w 35"/>
                <a:gd name="T11" fmla="*/ 0 h 39"/>
                <a:gd name="T12" fmla="*/ 13 w 35"/>
                <a:gd name="T13" fmla="*/ 26 h 39"/>
                <a:gd name="T14" fmla="*/ 18 w 35"/>
                <a:gd name="T15" fmla="*/ 21 h 39"/>
                <a:gd name="T16" fmla="*/ 5 w 35"/>
                <a:gd name="T17" fmla="*/ 0 h 39"/>
                <a:gd name="T18" fmla="*/ 35 w 35"/>
                <a:gd name="T19" fmla="*/ 0 h 39"/>
                <a:gd name="T20" fmla="*/ 31 w 35"/>
                <a:gd name="T21" fmla="*/ 0 h 39"/>
                <a:gd name="T22" fmla="*/ 26 w 35"/>
                <a:gd name="T23" fmla="*/ 17 h 39"/>
                <a:gd name="T24" fmla="*/ 31 w 35"/>
                <a:gd name="T25" fmla="*/ 13 h 39"/>
                <a:gd name="T26" fmla="*/ 35 w 35"/>
                <a:gd name="T2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9">
                  <a:moveTo>
                    <a:pt x="13" y="30"/>
                  </a:moveTo>
                  <a:lnTo>
                    <a:pt x="18" y="39"/>
                  </a:lnTo>
                  <a:lnTo>
                    <a:pt x="18" y="39"/>
                  </a:lnTo>
                  <a:lnTo>
                    <a:pt x="13" y="30"/>
                  </a:lnTo>
                  <a:close/>
                  <a:moveTo>
                    <a:pt x="5" y="0"/>
                  </a:moveTo>
                  <a:lnTo>
                    <a:pt x="0" y="0"/>
                  </a:lnTo>
                  <a:lnTo>
                    <a:pt x="13" y="26"/>
                  </a:lnTo>
                  <a:lnTo>
                    <a:pt x="18" y="21"/>
                  </a:lnTo>
                  <a:lnTo>
                    <a:pt x="5" y="0"/>
                  </a:lnTo>
                  <a:close/>
                  <a:moveTo>
                    <a:pt x="35" y="0"/>
                  </a:moveTo>
                  <a:lnTo>
                    <a:pt x="31" y="0"/>
                  </a:lnTo>
                  <a:lnTo>
                    <a:pt x="26" y="17"/>
                  </a:lnTo>
                  <a:lnTo>
                    <a:pt x="31" y="13"/>
                  </a:lnTo>
                  <a:lnTo>
                    <a:pt x="35"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1080"/>
            <p:cNvSpPr>
              <a:spLocks noEditPoints="1"/>
            </p:cNvSpPr>
            <p:nvPr/>
          </p:nvSpPr>
          <p:spPr bwMode="auto">
            <a:xfrm>
              <a:off x="3302610" y="3398575"/>
              <a:ext cx="48376" cy="53904"/>
            </a:xfrm>
            <a:custGeom>
              <a:avLst/>
              <a:gdLst>
                <a:gd name="T0" fmla="*/ 13 w 35"/>
                <a:gd name="T1" fmla="*/ 30 h 39"/>
                <a:gd name="T2" fmla="*/ 18 w 35"/>
                <a:gd name="T3" fmla="*/ 39 h 39"/>
                <a:gd name="T4" fmla="*/ 18 w 35"/>
                <a:gd name="T5" fmla="*/ 39 h 39"/>
                <a:gd name="T6" fmla="*/ 13 w 35"/>
                <a:gd name="T7" fmla="*/ 30 h 39"/>
                <a:gd name="T8" fmla="*/ 5 w 35"/>
                <a:gd name="T9" fmla="*/ 0 h 39"/>
                <a:gd name="T10" fmla="*/ 0 w 35"/>
                <a:gd name="T11" fmla="*/ 0 h 39"/>
                <a:gd name="T12" fmla="*/ 13 w 35"/>
                <a:gd name="T13" fmla="*/ 26 h 39"/>
                <a:gd name="T14" fmla="*/ 18 w 35"/>
                <a:gd name="T15" fmla="*/ 21 h 39"/>
                <a:gd name="T16" fmla="*/ 5 w 35"/>
                <a:gd name="T17" fmla="*/ 0 h 39"/>
                <a:gd name="T18" fmla="*/ 35 w 35"/>
                <a:gd name="T19" fmla="*/ 0 h 39"/>
                <a:gd name="T20" fmla="*/ 31 w 35"/>
                <a:gd name="T21" fmla="*/ 0 h 39"/>
                <a:gd name="T22" fmla="*/ 26 w 35"/>
                <a:gd name="T23" fmla="*/ 17 h 39"/>
                <a:gd name="T24" fmla="*/ 31 w 35"/>
                <a:gd name="T25" fmla="*/ 13 h 39"/>
                <a:gd name="T26" fmla="*/ 35 w 35"/>
                <a:gd name="T2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9">
                  <a:moveTo>
                    <a:pt x="13" y="30"/>
                  </a:moveTo>
                  <a:lnTo>
                    <a:pt x="18" y="39"/>
                  </a:lnTo>
                  <a:lnTo>
                    <a:pt x="18" y="39"/>
                  </a:lnTo>
                  <a:lnTo>
                    <a:pt x="13" y="30"/>
                  </a:lnTo>
                  <a:moveTo>
                    <a:pt x="5" y="0"/>
                  </a:moveTo>
                  <a:lnTo>
                    <a:pt x="0" y="0"/>
                  </a:lnTo>
                  <a:lnTo>
                    <a:pt x="13" y="26"/>
                  </a:lnTo>
                  <a:lnTo>
                    <a:pt x="18" y="21"/>
                  </a:lnTo>
                  <a:lnTo>
                    <a:pt x="5" y="0"/>
                  </a:lnTo>
                  <a:moveTo>
                    <a:pt x="35" y="0"/>
                  </a:moveTo>
                  <a:lnTo>
                    <a:pt x="31" y="0"/>
                  </a:lnTo>
                  <a:lnTo>
                    <a:pt x="26" y="17"/>
                  </a:lnTo>
                  <a:lnTo>
                    <a:pt x="31" y="13"/>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1081"/>
            <p:cNvSpPr>
              <a:spLocks/>
            </p:cNvSpPr>
            <p:nvPr/>
          </p:nvSpPr>
          <p:spPr bwMode="auto">
            <a:xfrm>
              <a:off x="3320579" y="3416543"/>
              <a:ext cx="24879" cy="35936"/>
            </a:xfrm>
            <a:custGeom>
              <a:avLst/>
              <a:gdLst>
                <a:gd name="T0" fmla="*/ 18 w 18"/>
                <a:gd name="T1" fmla="*/ 0 h 26"/>
                <a:gd name="T2" fmla="*/ 13 w 18"/>
                <a:gd name="T3" fmla="*/ 4 h 26"/>
                <a:gd name="T4" fmla="*/ 5 w 18"/>
                <a:gd name="T5" fmla="*/ 22 h 26"/>
                <a:gd name="T6" fmla="*/ 5 w 18"/>
                <a:gd name="T7" fmla="*/ 8 h 26"/>
                <a:gd name="T8" fmla="*/ 0 w 18"/>
                <a:gd name="T9" fmla="*/ 13 h 26"/>
                <a:gd name="T10" fmla="*/ 0 w 18"/>
                <a:gd name="T11" fmla="*/ 17 h 26"/>
                <a:gd name="T12" fmla="*/ 5 w 18"/>
                <a:gd name="T13" fmla="*/ 26 h 26"/>
                <a:gd name="T14" fmla="*/ 9 w 18"/>
                <a:gd name="T15" fmla="*/ 26 h 26"/>
                <a:gd name="T16" fmla="*/ 18 w 18"/>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6">
                  <a:moveTo>
                    <a:pt x="18" y="0"/>
                  </a:moveTo>
                  <a:lnTo>
                    <a:pt x="13" y="4"/>
                  </a:lnTo>
                  <a:lnTo>
                    <a:pt x="5" y="22"/>
                  </a:lnTo>
                  <a:lnTo>
                    <a:pt x="5" y="8"/>
                  </a:lnTo>
                  <a:lnTo>
                    <a:pt x="0" y="13"/>
                  </a:lnTo>
                  <a:lnTo>
                    <a:pt x="0" y="17"/>
                  </a:lnTo>
                  <a:lnTo>
                    <a:pt x="5" y="26"/>
                  </a:lnTo>
                  <a:lnTo>
                    <a:pt x="9" y="26"/>
                  </a:lnTo>
                  <a:lnTo>
                    <a:pt x="18"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1082"/>
            <p:cNvSpPr>
              <a:spLocks/>
            </p:cNvSpPr>
            <p:nvPr/>
          </p:nvSpPr>
          <p:spPr bwMode="auto">
            <a:xfrm>
              <a:off x="3320579" y="3416543"/>
              <a:ext cx="24879" cy="35936"/>
            </a:xfrm>
            <a:custGeom>
              <a:avLst/>
              <a:gdLst>
                <a:gd name="T0" fmla="*/ 18 w 18"/>
                <a:gd name="T1" fmla="*/ 0 h 26"/>
                <a:gd name="T2" fmla="*/ 13 w 18"/>
                <a:gd name="T3" fmla="*/ 4 h 26"/>
                <a:gd name="T4" fmla="*/ 5 w 18"/>
                <a:gd name="T5" fmla="*/ 22 h 26"/>
                <a:gd name="T6" fmla="*/ 5 w 18"/>
                <a:gd name="T7" fmla="*/ 8 h 26"/>
                <a:gd name="T8" fmla="*/ 0 w 18"/>
                <a:gd name="T9" fmla="*/ 13 h 26"/>
                <a:gd name="T10" fmla="*/ 0 w 18"/>
                <a:gd name="T11" fmla="*/ 17 h 26"/>
                <a:gd name="T12" fmla="*/ 5 w 18"/>
                <a:gd name="T13" fmla="*/ 26 h 26"/>
                <a:gd name="T14" fmla="*/ 9 w 18"/>
                <a:gd name="T15" fmla="*/ 26 h 26"/>
                <a:gd name="T16" fmla="*/ 18 w 18"/>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6">
                  <a:moveTo>
                    <a:pt x="18" y="0"/>
                  </a:moveTo>
                  <a:lnTo>
                    <a:pt x="13" y="4"/>
                  </a:lnTo>
                  <a:lnTo>
                    <a:pt x="5" y="22"/>
                  </a:lnTo>
                  <a:lnTo>
                    <a:pt x="5" y="8"/>
                  </a:lnTo>
                  <a:lnTo>
                    <a:pt x="0" y="13"/>
                  </a:lnTo>
                  <a:lnTo>
                    <a:pt x="0" y="17"/>
                  </a:lnTo>
                  <a:lnTo>
                    <a:pt x="5" y="26"/>
                  </a:lnTo>
                  <a:lnTo>
                    <a:pt x="9" y="26"/>
                  </a:lnTo>
                  <a:lnTo>
                    <a:pt x="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1083"/>
            <p:cNvSpPr>
              <a:spLocks noEditPoints="1"/>
            </p:cNvSpPr>
            <p:nvPr/>
          </p:nvSpPr>
          <p:spPr bwMode="auto">
            <a:xfrm>
              <a:off x="3374482" y="3398575"/>
              <a:ext cx="30407" cy="53904"/>
            </a:xfrm>
            <a:custGeom>
              <a:avLst/>
              <a:gdLst>
                <a:gd name="T0" fmla="*/ 4 w 5"/>
                <a:gd name="T1" fmla="*/ 6 h 9"/>
                <a:gd name="T2" fmla="*/ 3 w 5"/>
                <a:gd name="T3" fmla="*/ 7 h 9"/>
                <a:gd name="T4" fmla="*/ 4 w 5"/>
                <a:gd name="T5" fmla="*/ 9 h 9"/>
                <a:gd name="T6" fmla="*/ 5 w 5"/>
                <a:gd name="T7" fmla="*/ 9 h 9"/>
                <a:gd name="T8" fmla="*/ 4 w 5"/>
                <a:gd name="T9" fmla="*/ 6 h 9"/>
                <a:gd name="T10" fmla="*/ 1 w 5"/>
                <a:gd name="T11" fmla="*/ 0 h 9"/>
                <a:gd name="T12" fmla="*/ 0 w 5"/>
                <a:gd name="T13" fmla="*/ 0 h 9"/>
                <a:gd name="T14" fmla="*/ 0 w 5"/>
                <a:gd name="T15" fmla="*/ 1 h 9"/>
                <a:gd name="T16" fmla="*/ 1 w 5"/>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9">
                  <a:moveTo>
                    <a:pt x="4" y="6"/>
                  </a:moveTo>
                  <a:cubicBezTo>
                    <a:pt x="4" y="6"/>
                    <a:pt x="3" y="7"/>
                    <a:pt x="3" y="7"/>
                  </a:cubicBezTo>
                  <a:cubicBezTo>
                    <a:pt x="4" y="9"/>
                    <a:pt x="4" y="9"/>
                    <a:pt x="4" y="9"/>
                  </a:cubicBezTo>
                  <a:cubicBezTo>
                    <a:pt x="5" y="9"/>
                    <a:pt x="5" y="9"/>
                    <a:pt x="5" y="9"/>
                  </a:cubicBezTo>
                  <a:cubicBezTo>
                    <a:pt x="4" y="6"/>
                    <a:pt x="4" y="6"/>
                    <a:pt x="4" y="6"/>
                  </a:cubicBezTo>
                  <a:moveTo>
                    <a:pt x="1" y="0"/>
                  </a:moveTo>
                  <a:cubicBezTo>
                    <a:pt x="0" y="0"/>
                    <a:pt x="0" y="0"/>
                    <a:pt x="0" y="0"/>
                  </a:cubicBezTo>
                  <a:cubicBezTo>
                    <a:pt x="0" y="1"/>
                    <a:pt x="0" y="1"/>
                    <a:pt x="0" y="1"/>
                  </a:cubicBezTo>
                  <a:cubicBezTo>
                    <a:pt x="1" y="0"/>
                    <a:pt x="1" y="0"/>
                    <a:pt x="1"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1084"/>
            <p:cNvSpPr>
              <a:spLocks noEditPoints="1"/>
            </p:cNvSpPr>
            <p:nvPr/>
          </p:nvSpPr>
          <p:spPr bwMode="auto">
            <a:xfrm>
              <a:off x="3356514" y="3398575"/>
              <a:ext cx="42847" cy="53904"/>
            </a:xfrm>
            <a:custGeom>
              <a:avLst/>
              <a:gdLst>
                <a:gd name="T0" fmla="*/ 2 w 7"/>
                <a:gd name="T1" fmla="*/ 5 h 9"/>
                <a:gd name="T2" fmla="*/ 4 w 7"/>
                <a:gd name="T3" fmla="*/ 1 h 9"/>
                <a:gd name="T4" fmla="*/ 5 w 7"/>
                <a:gd name="T5" fmla="*/ 5 h 9"/>
                <a:gd name="T6" fmla="*/ 2 w 7"/>
                <a:gd name="T7" fmla="*/ 5 h 9"/>
                <a:gd name="T8" fmla="*/ 4 w 7"/>
                <a:gd name="T9" fmla="*/ 0 h 9"/>
                <a:gd name="T10" fmla="*/ 4 w 7"/>
                <a:gd name="T11" fmla="*/ 0 h 9"/>
                <a:gd name="T12" fmla="*/ 3 w 7"/>
                <a:gd name="T13" fmla="*/ 1 h 9"/>
                <a:gd name="T14" fmla="*/ 0 w 7"/>
                <a:gd name="T15" fmla="*/ 9 h 9"/>
                <a:gd name="T16" fmla="*/ 1 w 7"/>
                <a:gd name="T17" fmla="*/ 9 h 9"/>
                <a:gd name="T18" fmla="*/ 2 w 7"/>
                <a:gd name="T19" fmla="*/ 6 h 9"/>
                <a:gd name="T20" fmla="*/ 6 w 7"/>
                <a:gd name="T21" fmla="*/ 6 h 9"/>
                <a:gd name="T22" fmla="*/ 6 w 7"/>
                <a:gd name="T23" fmla="*/ 7 h 9"/>
                <a:gd name="T24" fmla="*/ 7 w 7"/>
                <a:gd name="T25" fmla="*/ 6 h 9"/>
                <a:gd name="T26" fmla="*/ 4 w 7"/>
                <a:gd name="T2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9">
                  <a:moveTo>
                    <a:pt x="2" y="5"/>
                  </a:moveTo>
                  <a:cubicBezTo>
                    <a:pt x="4" y="1"/>
                    <a:pt x="4" y="1"/>
                    <a:pt x="4" y="1"/>
                  </a:cubicBezTo>
                  <a:cubicBezTo>
                    <a:pt x="5" y="5"/>
                    <a:pt x="5" y="5"/>
                    <a:pt x="5" y="5"/>
                  </a:cubicBezTo>
                  <a:cubicBezTo>
                    <a:pt x="2" y="5"/>
                    <a:pt x="2" y="5"/>
                    <a:pt x="2" y="5"/>
                  </a:cubicBezTo>
                  <a:moveTo>
                    <a:pt x="4" y="0"/>
                  </a:moveTo>
                  <a:cubicBezTo>
                    <a:pt x="4" y="0"/>
                    <a:pt x="4" y="0"/>
                    <a:pt x="4" y="0"/>
                  </a:cubicBezTo>
                  <a:cubicBezTo>
                    <a:pt x="3" y="1"/>
                    <a:pt x="3" y="1"/>
                    <a:pt x="3" y="1"/>
                  </a:cubicBezTo>
                  <a:cubicBezTo>
                    <a:pt x="0" y="9"/>
                    <a:pt x="0" y="9"/>
                    <a:pt x="0" y="9"/>
                  </a:cubicBezTo>
                  <a:cubicBezTo>
                    <a:pt x="1" y="9"/>
                    <a:pt x="1" y="9"/>
                    <a:pt x="1" y="9"/>
                  </a:cubicBezTo>
                  <a:cubicBezTo>
                    <a:pt x="2" y="6"/>
                    <a:pt x="2" y="6"/>
                    <a:pt x="2" y="6"/>
                  </a:cubicBezTo>
                  <a:cubicBezTo>
                    <a:pt x="6" y="6"/>
                    <a:pt x="6" y="6"/>
                    <a:pt x="6" y="6"/>
                  </a:cubicBezTo>
                  <a:cubicBezTo>
                    <a:pt x="6" y="7"/>
                    <a:pt x="6" y="7"/>
                    <a:pt x="6" y="7"/>
                  </a:cubicBezTo>
                  <a:cubicBezTo>
                    <a:pt x="6" y="7"/>
                    <a:pt x="7" y="6"/>
                    <a:pt x="7" y="6"/>
                  </a:cubicBezTo>
                  <a:cubicBezTo>
                    <a:pt x="4" y="0"/>
                    <a:pt x="4" y="0"/>
                    <a:pt x="4"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1085"/>
            <p:cNvSpPr>
              <a:spLocks/>
            </p:cNvSpPr>
            <p:nvPr/>
          </p:nvSpPr>
          <p:spPr bwMode="auto">
            <a:xfrm>
              <a:off x="3410418" y="3422072"/>
              <a:ext cx="48376" cy="30407"/>
            </a:xfrm>
            <a:custGeom>
              <a:avLst/>
              <a:gdLst>
                <a:gd name="T0" fmla="*/ 4 w 8"/>
                <a:gd name="T1" fmla="*/ 0 h 5"/>
                <a:gd name="T2" fmla="*/ 4 w 8"/>
                <a:gd name="T3" fmla="*/ 0 h 5"/>
                <a:gd name="T4" fmla="*/ 2 w 8"/>
                <a:gd name="T5" fmla="*/ 0 h 5"/>
                <a:gd name="T6" fmla="*/ 0 w 8"/>
                <a:gd name="T7" fmla="*/ 0 h 5"/>
                <a:gd name="T8" fmla="*/ 0 w 8"/>
                <a:gd name="T9" fmla="*/ 5 h 5"/>
                <a:gd name="T10" fmla="*/ 1 w 8"/>
                <a:gd name="T11" fmla="*/ 5 h 5"/>
                <a:gd name="T12" fmla="*/ 1 w 8"/>
                <a:gd name="T13" fmla="*/ 1 h 5"/>
                <a:gd name="T14" fmla="*/ 3 w 8"/>
                <a:gd name="T15" fmla="*/ 1 h 5"/>
                <a:gd name="T16" fmla="*/ 4 w 8"/>
                <a:gd name="T17" fmla="*/ 1 h 5"/>
                <a:gd name="T18" fmla="*/ 5 w 8"/>
                <a:gd name="T19" fmla="*/ 1 h 5"/>
                <a:gd name="T20" fmla="*/ 5 w 8"/>
                <a:gd name="T21" fmla="*/ 2 h 5"/>
                <a:gd name="T22" fmla="*/ 5 w 8"/>
                <a:gd name="T23" fmla="*/ 2 h 5"/>
                <a:gd name="T24" fmla="*/ 6 w 8"/>
                <a:gd name="T25" fmla="*/ 5 h 5"/>
                <a:gd name="T26" fmla="*/ 8 w 8"/>
                <a:gd name="T27" fmla="*/ 5 h 5"/>
                <a:gd name="T28" fmla="*/ 7 w 8"/>
                <a:gd name="T29" fmla="*/ 2 h 5"/>
                <a:gd name="T30" fmla="*/ 5 w 8"/>
                <a:gd name="T31" fmla="*/ 1 h 5"/>
                <a:gd name="T32" fmla="*/ 6 w 8"/>
                <a:gd name="T33" fmla="*/ 0 h 5"/>
                <a:gd name="T34" fmla="*/ 6 w 8"/>
                <a:gd name="T35" fmla="*/ 0 h 5"/>
                <a:gd name="T36" fmla="*/ 4 w 8"/>
                <a:gd name="T3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5">
                  <a:moveTo>
                    <a:pt x="4" y="0"/>
                  </a:moveTo>
                  <a:cubicBezTo>
                    <a:pt x="4" y="0"/>
                    <a:pt x="4" y="0"/>
                    <a:pt x="4" y="0"/>
                  </a:cubicBezTo>
                  <a:cubicBezTo>
                    <a:pt x="2" y="0"/>
                    <a:pt x="2" y="0"/>
                    <a:pt x="2" y="0"/>
                  </a:cubicBezTo>
                  <a:cubicBezTo>
                    <a:pt x="1" y="0"/>
                    <a:pt x="1" y="0"/>
                    <a:pt x="0" y="0"/>
                  </a:cubicBezTo>
                  <a:cubicBezTo>
                    <a:pt x="0" y="5"/>
                    <a:pt x="0" y="5"/>
                    <a:pt x="0" y="5"/>
                  </a:cubicBezTo>
                  <a:cubicBezTo>
                    <a:pt x="1" y="5"/>
                    <a:pt x="1" y="5"/>
                    <a:pt x="1" y="5"/>
                  </a:cubicBezTo>
                  <a:cubicBezTo>
                    <a:pt x="1" y="1"/>
                    <a:pt x="1" y="1"/>
                    <a:pt x="1" y="1"/>
                  </a:cubicBezTo>
                  <a:cubicBezTo>
                    <a:pt x="3" y="1"/>
                    <a:pt x="3" y="1"/>
                    <a:pt x="3" y="1"/>
                  </a:cubicBezTo>
                  <a:cubicBezTo>
                    <a:pt x="4" y="1"/>
                    <a:pt x="4" y="1"/>
                    <a:pt x="4" y="1"/>
                  </a:cubicBezTo>
                  <a:cubicBezTo>
                    <a:pt x="5" y="1"/>
                    <a:pt x="5" y="1"/>
                    <a:pt x="5" y="1"/>
                  </a:cubicBezTo>
                  <a:cubicBezTo>
                    <a:pt x="5" y="2"/>
                    <a:pt x="5" y="2"/>
                    <a:pt x="5" y="2"/>
                  </a:cubicBezTo>
                  <a:cubicBezTo>
                    <a:pt x="5" y="2"/>
                    <a:pt x="5" y="2"/>
                    <a:pt x="5" y="2"/>
                  </a:cubicBezTo>
                  <a:cubicBezTo>
                    <a:pt x="6" y="5"/>
                    <a:pt x="6" y="5"/>
                    <a:pt x="6" y="5"/>
                  </a:cubicBezTo>
                  <a:cubicBezTo>
                    <a:pt x="8" y="5"/>
                    <a:pt x="8" y="5"/>
                    <a:pt x="8" y="5"/>
                  </a:cubicBezTo>
                  <a:cubicBezTo>
                    <a:pt x="7" y="2"/>
                    <a:pt x="7" y="2"/>
                    <a:pt x="7" y="2"/>
                  </a:cubicBezTo>
                  <a:cubicBezTo>
                    <a:pt x="6" y="1"/>
                    <a:pt x="6" y="1"/>
                    <a:pt x="5" y="1"/>
                  </a:cubicBezTo>
                  <a:cubicBezTo>
                    <a:pt x="6" y="0"/>
                    <a:pt x="6" y="0"/>
                    <a:pt x="6" y="0"/>
                  </a:cubicBezTo>
                  <a:cubicBezTo>
                    <a:pt x="6" y="0"/>
                    <a:pt x="6" y="0"/>
                    <a:pt x="6" y="0"/>
                  </a:cubicBezTo>
                  <a:cubicBezTo>
                    <a:pt x="6" y="0"/>
                    <a:pt x="5" y="0"/>
                    <a:pt x="4"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1086"/>
            <p:cNvSpPr>
              <a:spLocks/>
            </p:cNvSpPr>
            <p:nvPr/>
          </p:nvSpPr>
          <p:spPr bwMode="auto">
            <a:xfrm>
              <a:off x="3410418" y="3398575"/>
              <a:ext cx="42847" cy="23497"/>
            </a:xfrm>
            <a:custGeom>
              <a:avLst/>
              <a:gdLst>
                <a:gd name="T0" fmla="*/ 4 w 7"/>
                <a:gd name="T1" fmla="*/ 0 h 4"/>
                <a:gd name="T2" fmla="*/ 0 w 7"/>
                <a:gd name="T3" fmla="*/ 0 h 4"/>
                <a:gd name="T4" fmla="*/ 0 w 7"/>
                <a:gd name="T5" fmla="*/ 4 h 4"/>
                <a:gd name="T6" fmla="*/ 2 w 7"/>
                <a:gd name="T7" fmla="*/ 4 h 4"/>
                <a:gd name="T8" fmla="*/ 1 w 7"/>
                <a:gd name="T9" fmla="*/ 4 h 4"/>
                <a:gd name="T10" fmla="*/ 1 w 7"/>
                <a:gd name="T11" fmla="*/ 1 h 4"/>
                <a:gd name="T12" fmla="*/ 4 w 7"/>
                <a:gd name="T13" fmla="*/ 1 h 4"/>
                <a:gd name="T14" fmla="*/ 6 w 7"/>
                <a:gd name="T15" fmla="*/ 2 h 4"/>
                <a:gd name="T16" fmla="*/ 6 w 7"/>
                <a:gd name="T17" fmla="*/ 3 h 4"/>
                <a:gd name="T18" fmla="*/ 6 w 7"/>
                <a:gd name="T19" fmla="*/ 3 h 4"/>
                <a:gd name="T20" fmla="*/ 5 w 7"/>
                <a:gd name="T21" fmla="*/ 4 h 4"/>
                <a:gd name="T22" fmla="*/ 4 w 7"/>
                <a:gd name="T23" fmla="*/ 4 h 4"/>
                <a:gd name="T24" fmla="*/ 6 w 7"/>
                <a:gd name="T25" fmla="*/ 4 h 4"/>
                <a:gd name="T26" fmla="*/ 7 w 7"/>
                <a:gd name="T27" fmla="*/ 4 h 4"/>
                <a:gd name="T28" fmla="*/ 7 w 7"/>
                <a:gd name="T29" fmla="*/ 3 h 4"/>
                <a:gd name="T30" fmla="*/ 7 w 7"/>
                <a:gd name="T31" fmla="*/ 2 h 4"/>
                <a:gd name="T32" fmla="*/ 7 w 7"/>
                <a:gd name="T33" fmla="*/ 1 h 4"/>
                <a:gd name="T34" fmla="*/ 7 w 7"/>
                <a:gd name="T35" fmla="*/ 1 h 4"/>
                <a:gd name="T36" fmla="*/ 6 w 7"/>
                <a:gd name="T37" fmla="*/ 0 h 4"/>
                <a:gd name="T38" fmla="*/ 6 w 7"/>
                <a:gd name="T39" fmla="*/ 0 h 4"/>
                <a:gd name="T40" fmla="*/ 5 w 7"/>
                <a:gd name="T41" fmla="*/ 0 h 4"/>
                <a:gd name="T42" fmla="*/ 4 w 7"/>
                <a:gd name="T4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 h="4">
                  <a:moveTo>
                    <a:pt x="4" y="0"/>
                  </a:moveTo>
                  <a:cubicBezTo>
                    <a:pt x="0" y="0"/>
                    <a:pt x="0" y="0"/>
                    <a:pt x="0" y="0"/>
                  </a:cubicBezTo>
                  <a:cubicBezTo>
                    <a:pt x="0" y="4"/>
                    <a:pt x="0" y="4"/>
                    <a:pt x="0" y="4"/>
                  </a:cubicBezTo>
                  <a:cubicBezTo>
                    <a:pt x="1" y="4"/>
                    <a:pt x="1" y="4"/>
                    <a:pt x="2" y="4"/>
                  </a:cubicBezTo>
                  <a:cubicBezTo>
                    <a:pt x="1" y="4"/>
                    <a:pt x="1" y="4"/>
                    <a:pt x="1" y="4"/>
                  </a:cubicBezTo>
                  <a:cubicBezTo>
                    <a:pt x="1" y="1"/>
                    <a:pt x="1" y="1"/>
                    <a:pt x="1" y="1"/>
                  </a:cubicBezTo>
                  <a:cubicBezTo>
                    <a:pt x="4" y="1"/>
                    <a:pt x="4" y="1"/>
                    <a:pt x="4" y="1"/>
                  </a:cubicBezTo>
                  <a:cubicBezTo>
                    <a:pt x="5" y="1"/>
                    <a:pt x="6" y="1"/>
                    <a:pt x="6" y="2"/>
                  </a:cubicBezTo>
                  <a:cubicBezTo>
                    <a:pt x="6" y="3"/>
                    <a:pt x="6" y="3"/>
                    <a:pt x="6" y="3"/>
                  </a:cubicBezTo>
                  <a:cubicBezTo>
                    <a:pt x="6" y="3"/>
                    <a:pt x="6" y="3"/>
                    <a:pt x="6" y="3"/>
                  </a:cubicBezTo>
                  <a:cubicBezTo>
                    <a:pt x="5" y="4"/>
                    <a:pt x="5" y="4"/>
                    <a:pt x="5" y="4"/>
                  </a:cubicBezTo>
                  <a:cubicBezTo>
                    <a:pt x="5" y="4"/>
                    <a:pt x="5" y="4"/>
                    <a:pt x="4" y="4"/>
                  </a:cubicBezTo>
                  <a:cubicBezTo>
                    <a:pt x="5" y="4"/>
                    <a:pt x="6" y="4"/>
                    <a:pt x="6" y="4"/>
                  </a:cubicBezTo>
                  <a:cubicBezTo>
                    <a:pt x="7" y="4"/>
                    <a:pt x="7" y="4"/>
                    <a:pt x="7" y="4"/>
                  </a:cubicBezTo>
                  <a:cubicBezTo>
                    <a:pt x="7" y="3"/>
                    <a:pt x="7" y="3"/>
                    <a:pt x="7" y="3"/>
                  </a:cubicBezTo>
                  <a:cubicBezTo>
                    <a:pt x="7" y="2"/>
                    <a:pt x="7" y="2"/>
                    <a:pt x="7" y="2"/>
                  </a:cubicBezTo>
                  <a:cubicBezTo>
                    <a:pt x="7" y="1"/>
                    <a:pt x="7" y="1"/>
                    <a:pt x="7" y="1"/>
                  </a:cubicBezTo>
                  <a:cubicBezTo>
                    <a:pt x="7" y="1"/>
                    <a:pt x="7" y="1"/>
                    <a:pt x="7" y="1"/>
                  </a:cubicBezTo>
                  <a:cubicBezTo>
                    <a:pt x="6" y="0"/>
                    <a:pt x="6" y="0"/>
                    <a:pt x="6" y="0"/>
                  </a:cubicBezTo>
                  <a:cubicBezTo>
                    <a:pt x="6" y="0"/>
                    <a:pt x="6" y="0"/>
                    <a:pt x="6" y="0"/>
                  </a:cubicBezTo>
                  <a:cubicBezTo>
                    <a:pt x="5" y="0"/>
                    <a:pt x="5" y="0"/>
                    <a:pt x="5" y="0"/>
                  </a:cubicBezTo>
                  <a:cubicBezTo>
                    <a:pt x="4" y="0"/>
                    <a:pt x="4" y="0"/>
                    <a:pt x="4"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1087"/>
            <p:cNvSpPr>
              <a:spLocks/>
            </p:cNvSpPr>
            <p:nvPr/>
          </p:nvSpPr>
          <p:spPr bwMode="auto">
            <a:xfrm>
              <a:off x="3465703" y="3440039"/>
              <a:ext cx="5529" cy="12440"/>
            </a:xfrm>
            <a:custGeom>
              <a:avLst/>
              <a:gdLst>
                <a:gd name="T0" fmla="*/ 0 w 1"/>
                <a:gd name="T1" fmla="*/ 0 h 2"/>
                <a:gd name="T2" fmla="*/ 0 w 1"/>
                <a:gd name="T3" fmla="*/ 2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2"/>
                    <a:pt x="0" y="2"/>
                    <a:pt x="0" y="2"/>
                  </a:cubicBezTo>
                  <a:cubicBezTo>
                    <a:pt x="1" y="2"/>
                    <a:pt x="1" y="2"/>
                    <a:pt x="1" y="2"/>
                  </a:cubicBezTo>
                  <a:cubicBezTo>
                    <a:pt x="1" y="1"/>
                    <a:pt x="1" y="1"/>
                    <a:pt x="1" y="1"/>
                  </a:cubicBezTo>
                  <a:cubicBezTo>
                    <a:pt x="1" y="0"/>
                    <a:pt x="1" y="0"/>
                    <a:pt x="0"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1088"/>
            <p:cNvSpPr>
              <a:spLocks/>
            </p:cNvSpPr>
            <p:nvPr/>
          </p:nvSpPr>
          <p:spPr bwMode="auto">
            <a:xfrm>
              <a:off x="3465703" y="3398575"/>
              <a:ext cx="11057" cy="53904"/>
            </a:xfrm>
            <a:custGeom>
              <a:avLst/>
              <a:gdLst>
                <a:gd name="T0" fmla="*/ 2 w 2"/>
                <a:gd name="T1" fmla="*/ 0 h 9"/>
                <a:gd name="T2" fmla="*/ 0 w 2"/>
                <a:gd name="T3" fmla="*/ 0 h 9"/>
                <a:gd name="T4" fmla="*/ 0 w 2"/>
                <a:gd name="T5" fmla="*/ 7 h 9"/>
                <a:gd name="T6" fmla="*/ 1 w 2"/>
                <a:gd name="T7" fmla="*/ 8 h 9"/>
                <a:gd name="T8" fmla="*/ 1 w 2"/>
                <a:gd name="T9" fmla="*/ 9 h 9"/>
                <a:gd name="T10" fmla="*/ 2 w 2"/>
                <a:gd name="T11" fmla="*/ 9 h 9"/>
                <a:gd name="T12" fmla="*/ 2 w 2"/>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 h="9">
                  <a:moveTo>
                    <a:pt x="2" y="0"/>
                  </a:moveTo>
                  <a:cubicBezTo>
                    <a:pt x="0" y="0"/>
                    <a:pt x="0" y="0"/>
                    <a:pt x="0" y="0"/>
                  </a:cubicBezTo>
                  <a:cubicBezTo>
                    <a:pt x="0" y="7"/>
                    <a:pt x="0" y="7"/>
                    <a:pt x="0" y="7"/>
                  </a:cubicBezTo>
                  <a:cubicBezTo>
                    <a:pt x="1" y="7"/>
                    <a:pt x="1" y="7"/>
                    <a:pt x="1" y="8"/>
                  </a:cubicBezTo>
                  <a:cubicBezTo>
                    <a:pt x="1" y="8"/>
                    <a:pt x="1" y="8"/>
                    <a:pt x="1" y="9"/>
                  </a:cubicBezTo>
                  <a:cubicBezTo>
                    <a:pt x="2" y="9"/>
                    <a:pt x="2" y="9"/>
                    <a:pt x="2" y="9"/>
                  </a:cubicBezTo>
                  <a:cubicBezTo>
                    <a:pt x="2" y="0"/>
                    <a:pt x="2" y="0"/>
                    <a:pt x="2"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1089"/>
            <p:cNvSpPr>
              <a:spLocks noEditPoints="1"/>
            </p:cNvSpPr>
            <p:nvPr/>
          </p:nvSpPr>
          <p:spPr bwMode="auto">
            <a:xfrm>
              <a:off x="3483672" y="3398575"/>
              <a:ext cx="48376" cy="53904"/>
            </a:xfrm>
            <a:custGeom>
              <a:avLst/>
              <a:gdLst>
                <a:gd name="T0" fmla="*/ 8 w 35"/>
                <a:gd name="T1" fmla="*/ 21 h 39"/>
                <a:gd name="T2" fmla="*/ 17 w 35"/>
                <a:gd name="T3" fmla="*/ 4 h 39"/>
                <a:gd name="T4" fmla="*/ 21 w 35"/>
                <a:gd name="T5" fmla="*/ 21 h 39"/>
                <a:gd name="T6" fmla="*/ 8 w 35"/>
                <a:gd name="T7" fmla="*/ 21 h 39"/>
                <a:gd name="T8" fmla="*/ 17 w 35"/>
                <a:gd name="T9" fmla="*/ 0 h 39"/>
                <a:gd name="T10" fmla="*/ 13 w 35"/>
                <a:gd name="T11" fmla="*/ 0 h 39"/>
                <a:gd name="T12" fmla="*/ 0 w 35"/>
                <a:gd name="T13" fmla="*/ 39 h 39"/>
                <a:gd name="T14" fmla="*/ 4 w 35"/>
                <a:gd name="T15" fmla="*/ 39 h 39"/>
                <a:gd name="T16" fmla="*/ 8 w 35"/>
                <a:gd name="T17" fmla="*/ 26 h 39"/>
                <a:gd name="T18" fmla="*/ 26 w 35"/>
                <a:gd name="T19" fmla="*/ 26 h 39"/>
                <a:gd name="T20" fmla="*/ 30 w 35"/>
                <a:gd name="T21" fmla="*/ 39 h 39"/>
                <a:gd name="T22" fmla="*/ 35 w 35"/>
                <a:gd name="T23" fmla="*/ 39 h 39"/>
                <a:gd name="T24" fmla="*/ 17 w 35"/>
                <a:gd name="T2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39">
                  <a:moveTo>
                    <a:pt x="8" y="21"/>
                  </a:moveTo>
                  <a:lnTo>
                    <a:pt x="17" y="4"/>
                  </a:lnTo>
                  <a:lnTo>
                    <a:pt x="21" y="21"/>
                  </a:lnTo>
                  <a:lnTo>
                    <a:pt x="8" y="21"/>
                  </a:lnTo>
                  <a:close/>
                  <a:moveTo>
                    <a:pt x="17" y="0"/>
                  </a:moveTo>
                  <a:lnTo>
                    <a:pt x="13" y="0"/>
                  </a:lnTo>
                  <a:lnTo>
                    <a:pt x="0" y="39"/>
                  </a:lnTo>
                  <a:lnTo>
                    <a:pt x="4" y="39"/>
                  </a:lnTo>
                  <a:lnTo>
                    <a:pt x="8" y="26"/>
                  </a:lnTo>
                  <a:lnTo>
                    <a:pt x="26" y="26"/>
                  </a:lnTo>
                  <a:lnTo>
                    <a:pt x="30" y="39"/>
                  </a:lnTo>
                  <a:lnTo>
                    <a:pt x="35" y="39"/>
                  </a:lnTo>
                  <a:lnTo>
                    <a:pt x="17"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1090"/>
            <p:cNvSpPr>
              <a:spLocks noEditPoints="1"/>
            </p:cNvSpPr>
            <p:nvPr/>
          </p:nvSpPr>
          <p:spPr bwMode="auto">
            <a:xfrm>
              <a:off x="3483672" y="3398575"/>
              <a:ext cx="48376" cy="53904"/>
            </a:xfrm>
            <a:custGeom>
              <a:avLst/>
              <a:gdLst>
                <a:gd name="T0" fmla="*/ 8 w 35"/>
                <a:gd name="T1" fmla="*/ 21 h 39"/>
                <a:gd name="T2" fmla="*/ 17 w 35"/>
                <a:gd name="T3" fmla="*/ 4 h 39"/>
                <a:gd name="T4" fmla="*/ 21 w 35"/>
                <a:gd name="T5" fmla="*/ 21 h 39"/>
                <a:gd name="T6" fmla="*/ 8 w 35"/>
                <a:gd name="T7" fmla="*/ 21 h 39"/>
                <a:gd name="T8" fmla="*/ 17 w 35"/>
                <a:gd name="T9" fmla="*/ 0 h 39"/>
                <a:gd name="T10" fmla="*/ 13 w 35"/>
                <a:gd name="T11" fmla="*/ 0 h 39"/>
                <a:gd name="T12" fmla="*/ 0 w 35"/>
                <a:gd name="T13" fmla="*/ 39 h 39"/>
                <a:gd name="T14" fmla="*/ 4 w 35"/>
                <a:gd name="T15" fmla="*/ 39 h 39"/>
                <a:gd name="T16" fmla="*/ 8 w 35"/>
                <a:gd name="T17" fmla="*/ 26 h 39"/>
                <a:gd name="T18" fmla="*/ 26 w 35"/>
                <a:gd name="T19" fmla="*/ 26 h 39"/>
                <a:gd name="T20" fmla="*/ 30 w 35"/>
                <a:gd name="T21" fmla="*/ 39 h 39"/>
                <a:gd name="T22" fmla="*/ 35 w 35"/>
                <a:gd name="T23" fmla="*/ 39 h 39"/>
                <a:gd name="T24" fmla="*/ 17 w 35"/>
                <a:gd name="T2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39">
                  <a:moveTo>
                    <a:pt x="8" y="21"/>
                  </a:moveTo>
                  <a:lnTo>
                    <a:pt x="17" y="4"/>
                  </a:lnTo>
                  <a:lnTo>
                    <a:pt x="21" y="21"/>
                  </a:lnTo>
                  <a:lnTo>
                    <a:pt x="8" y="21"/>
                  </a:lnTo>
                  <a:moveTo>
                    <a:pt x="17" y="0"/>
                  </a:moveTo>
                  <a:lnTo>
                    <a:pt x="13" y="0"/>
                  </a:lnTo>
                  <a:lnTo>
                    <a:pt x="0" y="39"/>
                  </a:lnTo>
                  <a:lnTo>
                    <a:pt x="4" y="39"/>
                  </a:lnTo>
                  <a:lnTo>
                    <a:pt x="8" y="26"/>
                  </a:lnTo>
                  <a:lnTo>
                    <a:pt x="26" y="26"/>
                  </a:lnTo>
                  <a:lnTo>
                    <a:pt x="30" y="39"/>
                  </a:lnTo>
                  <a:lnTo>
                    <a:pt x="35" y="39"/>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1091"/>
            <p:cNvSpPr>
              <a:spLocks/>
            </p:cNvSpPr>
            <p:nvPr/>
          </p:nvSpPr>
          <p:spPr bwMode="auto">
            <a:xfrm>
              <a:off x="3537575" y="3398575"/>
              <a:ext cx="41464" cy="53904"/>
            </a:xfrm>
            <a:custGeom>
              <a:avLst/>
              <a:gdLst>
                <a:gd name="T0" fmla="*/ 30 w 30"/>
                <a:gd name="T1" fmla="*/ 0 h 39"/>
                <a:gd name="T2" fmla="*/ 26 w 30"/>
                <a:gd name="T3" fmla="*/ 0 h 39"/>
                <a:gd name="T4" fmla="*/ 26 w 30"/>
                <a:gd name="T5" fmla="*/ 30 h 39"/>
                <a:gd name="T6" fmla="*/ 4 w 30"/>
                <a:gd name="T7" fmla="*/ 0 h 39"/>
                <a:gd name="T8" fmla="*/ 0 w 30"/>
                <a:gd name="T9" fmla="*/ 0 h 39"/>
                <a:gd name="T10" fmla="*/ 0 w 30"/>
                <a:gd name="T11" fmla="*/ 39 h 39"/>
                <a:gd name="T12" fmla="*/ 4 w 30"/>
                <a:gd name="T13" fmla="*/ 39 h 39"/>
                <a:gd name="T14" fmla="*/ 4 w 30"/>
                <a:gd name="T15" fmla="*/ 8 h 39"/>
                <a:gd name="T16" fmla="*/ 26 w 30"/>
                <a:gd name="T17" fmla="*/ 39 h 39"/>
                <a:gd name="T18" fmla="*/ 30 w 30"/>
                <a:gd name="T19" fmla="*/ 39 h 39"/>
                <a:gd name="T20" fmla="*/ 30 w 30"/>
                <a:gd name="T2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39">
                  <a:moveTo>
                    <a:pt x="30" y="0"/>
                  </a:moveTo>
                  <a:lnTo>
                    <a:pt x="26" y="0"/>
                  </a:lnTo>
                  <a:lnTo>
                    <a:pt x="26" y="30"/>
                  </a:lnTo>
                  <a:lnTo>
                    <a:pt x="4" y="0"/>
                  </a:lnTo>
                  <a:lnTo>
                    <a:pt x="0" y="0"/>
                  </a:lnTo>
                  <a:lnTo>
                    <a:pt x="0" y="39"/>
                  </a:lnTo>
                  <a:lnTo>
                    <a:pt x="4" y="39"/>
                  </a:lnTo>
                  <a:lnTo>
                    <a:pt x="4" y="8"/>
                  </a:lnTo>
                  <a:lnTo>
                    <a:pt x="26" y="39"/>
                  </a:lnTo>
                  <a:lnTo>
                    <a:pt x="30" y="39"/>
                  </a:lnTo>
                  <a:lnTo>
                    <a:pt x="30"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1092"/>
            <p:cNvSpPr>
              <a:spLocks/>
            </p:cNvSpPr>
            <p:nvPr/>
          </p:nvSpPr>
          <p:spPr bwMode="auto">
            <a:xfrm>
              <a:off x="3537575" y="3398575"/>
              <a:ext cx="41464" cy="53904"/>
            </a:xfrm>
            <a:custGeom>
              <a:avLst/>
              <a:gdLst>
                <a:gd name="T0" fmla="*/ 30 w 30"/>
                <a:gd name="T1" fmla="*/ 0 h 39"/>
                <a:gd name="T2" fmla="*/ 26 w 30"/>
                <a:gd name="T3" fmla="*/ 0 h 39"/>
                <a:gd name="T4" fmla="*/ 26 w 30"/>
                <a:gd name="T5" fmla="*/ 30 h 39"/>
                <a:gd name="T6" fmla="*/ 4 w 30"/>
                <a:gd name="T7" fmla="*/ 0 h 39"/>
                <a:gd name="T8" fmla="*/ 0 w 30"/>
                <a:gd name="T9" fmla="*/ 0 h 39"/>
                <a:gd name="T10" fmla="*/ 0 w 30"/>
                <a:gd name="T11" fmla="*/ 39 h 39"/>
                <a:gd name="T12" fmla="*/ 4 w 30"/>
                <a:gd name="T13" fmla="*/ 39 h 39"/>
                <a:gd name="T14" fmla="*/ 4 w 30"/>
                <a:gd name="T15" fmla="*/ 8 h 39"/>
                <a:gd name="T16" fmla="*/ 26 w 30"/>
                <a:gd name="T17" fmla="*/ 39 h 39"/>
                <a:gd name="T18" fmla="*/ 30 w 30"/>
                <a:gd name="T19" fmla="*/ 39 h 39"/>
                <a:gd name="T20" fmla="*/ 30 w 30"/>
                <a:gd name="T2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39">
                  <a:moveTo>
                    <a:pt x="30" y="0"/>
                  </a:moveTo>
                  <a:lnTo>
                    <a:pt x="26" y="0"/>
                  </a:lnTo>
                  <a:lnTo>
                    <a:pt x="26" y="30"/>
                  </a:lnTo>
                  <a:lnTo>
                    <a:pt x="4" y="0"/>
                  </a:lnTo>
                  <a:lnTo>
                    <a:pt x="0" y="0"/>
                  </a:lnTo>
                  <a:lnTo>
                    <a:pt x="0" y="39"/>
                  </a:lnTo>
                  <a:lnTo>
                    <a:pt x="4" y="39"/>
                  </a:lnTo>
                  <a:lnTo>
                    <a:pt x="4" y="8"/>
                  </a:lnTo>
                  <a:lnTo>
                    <a:pt x="26" y="39"/>
                  </a:lnTo>
                  <a:lnTo>
                    <a:pt x="30" y="39"/>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1093"/>
            <p:cNvSpPr>
              <a:spLocks/>
            </p:cNvSpPr>
            <p:nvPr/>
          </p:nvSpPr>
          <p:spPr bwMode="auto">
            <a:xfrm>
              <a:off x="3591479" y="3398575"/>
              <a:ext cx="42847" cy="53904"/>
            </a:xfrm>
            <a:custGeom>
              <a:avLst/>
              <a:gdLst>
                <a:gd name="T0" fmla="*/ 31 w 31"/>
                <a:gd name="T1" fmla="*/ 0 h 39"/>
                <a:gd name="T2" fmla="*/ 0 w 31"/>
                <a:gd name="T3" fmla="*/ 0 h 39"/>
                <a:gd name="T4" fmla="*/ 0 w 31"/>
                <a:gd name="T5" fmla="*/ 4 h 39"/>
                <a:gd name="T6" fmla="*/ 13 w 31"/>
                <a:gd name="T7" fmla="*/ 4 h 39"/>
                <a:gd name="T8" fmla="*/ 13 w 31"/>
                <a:gd name="T9" fmla="*/ 39 h 39"/>
                <a:gd name="T10" fmla="*/ 17 w 31"/>
                <a:gd name="T11" fmla="*/ 39 h 39"/>
                <a:gd name="T12" fmla="*/ 17 w 31"/>
                <a:gd name="T13" fmla="*/ 4 h 39"/>
                <a:gd name="T14" fmla="*/ 31 w 31"/>
                <a:gd name="T15" fmla="*/ 4 h 39"/>
                <a:gd name="T16" fmla="*/ 31 w 3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9">
                  <a:moveTo>
                    <a:pt x="31" y="0"/>
                  </a:moveTo>
                  <a:lnTo>
                    <a:pt x="0" y="0"/>
                  </a:lnTo>
                  <a:lnTo>
                    <a:pt x="0" y="4"/>
                  </a:lnTo>
                  <a:lnTo>
                    <a:pt x="13" y="4"/>
                  </a:lnTo>
                  <a:lnTo>
                    <a:pt x="13" y="39"/>
                  </a:lnTo>
                  <a:lnTo>
                    <a:pt x="17" y="39"/>
                  </a:lnTo>
                  <a:lnTo>
                    <a:pt x="17" y="4"/>
                  </a:lnTo>
                  <a:lnTo>
                    <a:pt x="31" y="4"/>
                  </a:lnTo>
                  <a:lnTo>
                    <a:pt x="31"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1094"/>
            <p:cNvSpPr>
              <a:spLocks/>
            </p:cNvSpPr>
            <p:nvPr/>
          </p:nvSpPr>
          <p:spPr bwMode="auto">
            <a:xfrm>
              <a:off x="3591479" y="3398575"/>
              <a:ext cx="42847" cy="53904"/>
            </a:xfrm>
            <a:custGeom>
              <a:avLst/>
              <a:gdLst>
                <a:gd name="T0" fmla="*/ 31 w 31"/>
                <a:gd name="T1" fmla="*/ 0 h 39"/>
                <a:gd name="T2" fmla="*/ 0 w 31"/>
                <a:gd name="T3" fmla="*/ 0 h 39"/>
                <a:gd name="T4" fmla="*/ 0 w 31"/>
                <a:gd name="T5" fmla="*/ 4 h 39"/>
                <a:gd name="T6" fmla="*/ 13 w 31"/>
                <a:gd name="T7" fmla="*/ 4 h 39"/>
                <a:gd name="T8" fmla="*/ 13 w 31"/>
                <a:gd name="T9" fmla="*/ 39 h 39"/>
                <a:gd name="T10" fmla="*/ 17 w 31"/>
                <a:gd name="T11" fmla="*/ 39 h 39"/>
                <a:gd name="T12" fmla="*/ 17 w 31"/>
                <a:gd name="T13" fmla="*/ 4 h 39"/>
                <a:gd name="T14" fmla="*/ 31 w 31"/>
                <a:gd name="T15" fmla="*/ 4 h 39"/>
                <a:gd name="T16" fmla="*/ 31 w 3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9">
                  <a:moveTo>
                    <a:pt x="31" y="0"/>
                  </a:moveTo>
                  <a:lnTo>
                    <a:pt x="0" y="0"/>
                  </a:lnTo>
                  <a:lnTo>
                    <a:pt x="0" y="4"/>
                  </a:lnTo>
                  <a:lnTo>
                    <a:pt x="13" y="4"/>
                  </a:lnTo>
                  <a:lnTo>
                    <a:pt x="13" y="39"/>
                  </a:lnTo>
                  <a:lnTo>
                    <a:pt x="17" y="39"/>
                  </a:lnTo>
                  <a:lnTo>
                    <a:pt x="17" y="4"/>
                  </a:lnTo>
                  <a:lnTo>
                    <a:pt x="31" y="4"/>
                  </a:lnTo>
                  <a:lnTo>
                    <a:pt x="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1095"/>
            <p:cNvSpPr>
              <a:spLocks noEditPoints="1"/>
            </p:cNvSpPr>
            <p:nvPr/>
          </p:nvSpPr>
          <p:spPr bwMode="auto">
            <a:xfrm>
              <a:off x="3302610" y="3470447"/>
              <a:ext cx="30407" cy="35936"/>
            </a:xfrm>
            <a:custGeom>
              <a:avLst/>
              <a:gdLst>
                <a:gd name="T0" fmla="*/ 1 w 5"/>
                <a:gd name="T1" fmla="*/ 5 h 6"/>
                <a:gd name="T2" fmla="*/ 1 w 5"/>
                <a:gd name="T3" fmla="*/ 1 h 6"/>
                <a:gd name="T4" fmla="*/ 2 w 5"/>
                <a:gd name="T5" fmla="*/ 1 h 6"/>
                <a:gd name="T6" fmla="*/ 4 w 5"/>
                <a:gd name="T7" fmla="*/ 1 h 6"/>
                <a:gd name="T8" fmla="*/ 4 w 5"/>
                <a:gd name="T9" fmla="*/ 3 h 6"/>
                <a:gd name="T10" fmla="*/ 4 w 5"/>
                <a:gd name="T11" fmla="*/ 5 h 6"/>
                <a:gd name="T12" fmla="*/ 2 w 5"/>
                <a:gd name="T13" fmla="*/ 5 h 6"/>
                <a:gd name="T14" fmla="*/ 1 w 5"/>
                <a:gd name="T15" fmla="*/ 5 h 6"/>
                <a:gd name="T16" fmla="*/ 2 w 5"/>
                <a:gd name="T17" fmla="*/ 0 h 6"/>
                <a:gd name="T18" fmla="*/ 0 w 5"/>
                <a:gd name="T19" fmla="*/ 0 h 6"/>
                <a:gd name="T20" fmla="*/ 0 w 5"/>
                <a:gd name="T21" fmla="*/ 6 h 6"/>
                <a:gd name="T22" fmla="*/ 2 w 5"/>
                <a:gd name="T23" fmla="*/ 6 h 6"/>
                <a:gd name="T24" fmla="*/ 5 w 5"/>
                <a:gd name="T25" fmla="*/ 3 h 6"/>
                <a:gd name="T26" fmla="*/ 2 w 5"/>
                <a:gd name="T2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6">
                  <a:moveTo>
                    <a:pt x="1" y="5"/>
                  </a:moveTo>
                  <a:cubicBezTo>
                    <a:pt x="1" y="1"/>
                    <a:pt x="1" y="1"/>
                    <a:pt x="1" y="1"/>
                  </a:cubicBezTo>
                  <a:cubicBezTo>
                    <a:pt x="2" y="1"/>
                    <a:pt x="2" y="1"/>
                    <a:pt x="2" y="1"/>
                  </a:cubicBezTo>
                  <a:cubicBezTo>
                    <a:pt x="3" y="1"/>
                    <a:pt x="3" y="1"/>
                    <a:pt x="4" y="1"/>
                  </a:cubicBezTo>
                  <a:cubicBezTo>
                    <a:pt x="4" y="2"/>
                    <a:pt x="4" y="2"/>
                    <a:pt x="4" y="3"/>
                  </a:cubicBezTo>
                  <a:cubicBezTo>
                    <a:pt x="4" y="4"/>
                    <a:pt x="4" y="4"/>
                    <a:pt x="4" y="5"/>
                  </a:cubicBezTo>
                  <a:cubicBezTo>
                    <a:pt x="3" y="5"/>
                    <a:pt x="3" y="5"/>
                    <a:pt x="2" y="5"/>
                  </a:cubicBezTo>
                  <a:cubicBezTo>
                    <a:pt x="1" y="5"/>
                    <a:pt x="1" y="5"/>
                    <a:pt x="1" y="5"/>
                  </a:cubicBezTo>
                  <a:moveTo>
                    <a:pt x="2" y="0"/>
                  </a:moveTo>
                  <a:cubicBezTo>
                    <a:pt x="0" y="0"/>
                    <a:pt x="0" y="0"/>
                    <a:pt x="0" y="0"/>
                  </a:cubicBezTo>
                  <a:cubicBezTo>
                    <a:pt x="0" y="6"/>
                    <a:pt x="0" y="6"/>
                    <a:pt x="0" y="6"/>
                  </a:cubicBezTo>
                  <a:cubicBezTo>
                    <a:pt x="2" y="6"/>
                    <a:pt x="2" y="6"/>
                    <a:pt x="2" y="6"/>
                  </a:cubicBezTo>
                  <a:cubicBezTo>
                    <a:pt x="4" y="6"/>
                    <a:pt x="5" y="5"/>
                    <a:pt x="5" y="3"/>
                  </a:cubicBezTo>
                  <a:cubicBezTo>
                    <a:pt x="5" y="1"/>
                    <a:pt x="4" y="0"/>
                    <a:pt x="2"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1096"/>
            <p:cNvSpPr>
              <a:spLocks/>
            </p:cNvSpPr>
            <p:nvPr/>
          </p:nvSpPr>
          <p:spPr bwMode="auto">
            <a:xfrm>
              <a:off x="3333018" y="3482886"/>
              <a:ext cx="17968" cy="23497"/>
            </a:xfrm>
            <a:custGeom>
              <a:avLst/>
              <a:gdLst>
                <a:gd name="T0" fmla="*/ 9 w 13"/>
                <a:gd name="T1" fmla="*/ 0 h 17"/>
                <a:gd name="T2" fmla="*/ 0 w 13"/>
                <a:gd name="T3" fmla="*/ 17 h 17"/>
                <a:gd name="T4" fmla="*/ 4 w 13"/>
                <a:gd name="T5" fmla="*/ 17 h 17"/>
                <a:gd name="T6" fmla="*/ 9 w 13"/>
                <a:gd name="T7" fmla="*/ 8 h 17"/>
                <a:gd name="T8" fmla="*/ 13 w 13"/>
                <a:gd name="T9" fmla="*/ 8 h 17"/>
                <a:gd name="T10" fmla="*/ 13 w 13"/>
                <a:gd name="T11" fmla="*/ 4 h 17"/>
                <a:gd name="T12" fmla="*/ 9 w 13"/>
                <a:gd name="T13" fmla="*/ 4 h 17"/>
                <a:gd name="T14" fmla="*/ 9 w 13"/>
                <a:gd name="T15" fmla="*/ 4 h 17"/>
                <a:gd name="T16" fmla="*/ 9 w 13"/>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7">
                  <a:moveTo>
                    <a:pt x="9" y="0"/>
                  </a:moveTo>
                  <a:lnTo>
                    <a:pt x="0" y="17"/>
                  </a:lnTo>
                  <a:lnTo>
                    <a:pt x="4" y="17"/>
                  </a:lnTo>
                  <a:lnTo>
                    <a:pt x="9" y="8"/>
                  </a:lnTo>
                  <a:lnTo>
                    <a:pt x="13" y="8"/>
                  </a:lnTo>
                  <a:lnTo>
                    <a:pt x="13" y="4"/>
                  </a:lnTo>
                  <a:lnTo>
                    <a:pt x="9" y="4"/>
                  </a:lnTo>
                  <a:lnTo>
                    <a:pt x="9" y="4"/>
                  </a:lnTo>
                  <a:lnTo>
                    <a:pt x="9"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1097"/>
            <p:cNvSpPr>
              <a:spLocks/>
            </p:cNvSpPr>
            <p:nvPr/>
          </p:nvSpPr>
          <p:spPr bwMode="auto">
            <a:xfrm>
              <a:off x="3333018" y="3482886"/>
              <a:ext cx="17968" cy="23497"/>
            </a:xfrm>
            <a:custGeom>
              <a:avLst/>
              <a:gdLst>
                <a:gd name="T0" fmla="*/ 9 w 13"/>
                <a:gd name="T1" fmla="*/ 0 h 17"/>
                <a:gd name="T2" fmla="*/ 0 w 13"/>
                <a:gd name="T3" fmla="*/ 17 h 17"/>
                <a:gd name="T4" fmla="*/ 4 w 13"/>
                <a:gd name="T5" fmla="*/ 17 h 17"/>
                <a:gd name="T6" fmla="*/ 9 w 13"/>
                <a:gd name="T7" fmla="*/ 8 h 17"/>
                <a:gd name="T8" fmla="*/ 13 w 13"/>
                <a:gd name="T9" fmla="*/ 8 h 17"/>
                <a:gd name="T10" fmla="*/ 13 w 13"/>
                <a:gd name="T11" fmla="*/ 4 h 17"/>
                <a:gd name="T12" fmla="*/ 9 w 13"/>
                <a:gd name="T13" fmla="*/ 4 h 17"/>
                <a:gd name="T14" fmla="*/ 9 w 13"/>
                <a:gd name="T15" fmla="*/ 4 h 17"/>
                <a:gd name="T16" fmla="*/ 9 w 13"/>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7">
                  <a:moveTo>
                    <a:pt x="9" y="0"/>
                  </a:moveTo>
                  <a:lnTo>
                    <a:pt x="0" y="17"/>
                  </a:lnTo>
                  <a:lnTo>
                    <a:pt x="4" y="17"/>
                  </a:lnTo>
                  <a:lnTo>
                    <a:pt x="9" y="8"/>
                  </a:lnTo>
                  <a:lnTo>
                    <a:pt x="13" y="8"/>
                  </a:lnTo>
                  <a:lnTo>
                    <a:pt x="13" y="4"/>
                  </a:lnTo>
                  <a:lnTo>
                    <a:pt x="9" y="4"/>
                  </a:lnTo>
                  <a:lnTo>
                    <a:pt x="9" y="4"/>
                  </a:lnTo>
                  <a:lnTo>
                    <a:pt x="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1098"/>
            <p:cNvSpPr>
              <a:spLocks/>
            </p:cNvSpPr>
            <p:nvPr/>
          </p:nvSpPr>
          <p:spPr bwMode="auto">
            <a:xfrm>
              <a:off x="3345457" y="3470447"/>
              <a:ext cx="23497" cy="35936"/>
            </a:xfrm>
            <a:custGeom>
              <a:avLst/>
              <a:gdLst>
                <a:gd name="T0" fmla="*/ 4 w 17"/>
                <a:gd name="T1" fmla="*/ 0 h 26"/>
                <a:gd name="T2" fmla="*/ 4 w 17"/>
                <a:gd name="T3" fmla="*/ 0 h 26"/>
                <a:gd name="T4" fmla="*/ 0 w 17"/>
                <a:gd name="T5" fmla="*/ 9 h 26"/>
                <a:gd name="T6" fmla="*/ 0 w 17"/>
                <a:gd name="T7" fmla="*/ 13 h 26"/>
                <a:gd name="T8" fmla="*/ 4 w 17"/>
                <a:gd name="T9" fmla="*/ 4 h 26"/>
                <a:gd name="T10" fmla="*/ 8 w 17"/>
                <a:gd name="T11" fmla="*/ 13 h 26"/>
                <a:gd name="T12" fmla="*/ 4 w 17"/>
                <a:gd name="T13" fmla="*/ 13 h 26"/>
                <a:gd name="T14" fmla="*/ 4 w 17"/>
                <a:gd name="T15" fmla="*/ 17 h 26"/>
                <a:gd name="T16" fmla="*/ 8 w 17"/>
                <a:gd name="T17" fmla="*/ 17 h 26"/>
                <a:gd name="T18" fmla="*/ 13 w 17"/>
                <a:gd name="T19" fmla="*/ 26 h 26"/>
                <a:gd name="T20" fmla="*/ 17 w 17"/>
                <a:gd name="T21" fmla="*/ 26 h 26"/>
                <a:gd name="T22" fmla="*/ 4 w 17"/>
                <a:gd name="T23"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26">
                  <a:moveTo>
                    <a:pt x="4" y="0"/>
                  </a:moveTo>
                  <a:lnTo>
                    <a:pt x="4" y="0"/>
                  </a:lnTo>
                  <a:lnTo>
                    <a:pt x="0" y="9"/>
                  </a:lnTo>
                  <a:lnTo>
                    <a:pt x="0" y="13"/>
                  </a:lnTo>
                  <a:lnTo>
                    <a:pt x="4" y="4"/>
                  </a:lnTo>
                  <a:lnTo>
                    <a:pt x="8" y="13"/>
                  </a:lnTo>
                  <a:lnTo>
                    <a:pt x="4" y="13"/>
                  </a:lnTo>
                  <a:lnTo>
                    <a:pt x="4" y="17"/>
                  </a:lnTo>
                  <a:lnTo>
                    <a:pt x="8" y="17"/>
                  </a:lnTo>
                  <a:lnTo>
                    <a:pt x="13" y="26"/>
                  </a:lnTo>
                  <a:lnTo>
                    <a:pt x="17" y="26"/>
                  </a:lnTo>
                  <a:lnTo>
                    <a:pt x="4"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1099"/>
            <p:cNvSpPr>
              <a:spLocks/>
            </p:cNvSpPr>
            <p:nvPr/>
          </p:nvSpPr>
          <p:spPr bwMode="auto">
            <a:xfrm>
              <a:off x="3345457" y="3470447"/>
              <a:ext cx="23497" cy="35936"/>
            </a:xfrm>
            <a:custGeom>
              <a:avLst/>
              <a:gdLst>
                <a:gd name="T0" fmla="*/ 4 w 17"/>
                <a:gd name="T1" fmla="*/ 0 h 26"/>
                <a:gd name="T2" fmla="*/ 4 w 17"/>
                <a:gd name="T3" fmla="*/ 0 h 26"/>
                <a:gd name="T4" fmla="*/ 0 w 17"/>
                <a:gd name="T5" fmla="*/ 9 h 26"/>
                <a:gd name="T6" fmla="*/ 0 w 17"/>
                <a:gd name="T7" fmla="*/ 13 h 26"/>
                <a:gd name="T8" fmla="*/ 4 w 17"/>
                <a:gd name="T9" fmla="*/ 4 h 26"/>
                <a:gd name="T10" fmla="*/ 8 w 17"/>
                <a:gd name="T11" fmla="*/ 13 h 26"/>
                <a:gd name="T12" fmla="*/ 4 w 17"/>
                <a:gd name="T13" fmla="*/ 13 h 26"/>
                <a:gd name="T14" fmla="*/ 4 w 17"/>
                <a:gd name="T15" fmla="*/ 17 h 26"/>
                <a:gd name="T16" fmla="*/ 8 w 17"/>
                <a:gd name="T17" fmla="*/ 17 h 26"/>
                <a:gd name="T18" fmla="*/ 13 w 17"/>
                <a:gd name="T19" fmla="*/ 26 h 26"/>
                <a:gd name="T20" fmla="*/ 17 w 17"/>
                <a:gd name="T21" fmla="*/ 26 h 26"/>
                <a:gd name="T22" fmla="*/ 4 w 17"/>
                <a:gd name="T23"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26">
                  <a:moveTo>
                    <a:pt x="4" y="0"/>
                  </a:moveTo>
                  <a:lnTo>
                    <a:pt x="4" y="0"/>
                  </a:lnTo>
                  <a:lnTo>
                    <a:pt x="0" y="9"/>
                  </a:lnTo>
                  <a:lnTo>
                    <a:pt x="0" y="13"/>
                  </a:lnTo>
                  <a:lnTo>
                    <a:pt x="4" y="4"/>
                  </a:lnTo>
                  <a:lnTo>
                    <a:pt x="8" y="13"/>
                  </a:lnTo>
                  <a:lnTo>
                    <a:pt x="4" y="13"/>
                  </a:lnTo>
                  <a:lnTo>
                    <a:pt x="4" y="17"/>
                  </a:lnTo>
                  <a:lnTo>
                    <a:pt x="8" y="17"/>
                  </a:lnTo>
                  <a:lnTo>
                    <a:pt x="13" y="26"/>
                  </a:lnTo>
                  <a:lnTo>
                    <a:pt x="17" y="26"/>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1100"/>
            <p:cNvSpPr>
              <a:spLocks/>
            </p:cNvSpPr>
            <p:nvPr/>
          </p:nvSpPr>
          <p:spPr bwMode="auto">
            <a:xfrm>
              <a:off x="3386922" y="3470447"/>
              <a:ext cx="12440" cy="5529"/>
            </a:xfrm>
            <a:custGeom>
              <a:avLst/>
              <a:gdLst>
                <a:gd name="T0" fmla="*/ 2 w 2"/>
                <a:gd name="T1" fmla="*/ 0 h 1"/>
                <a:gd name="T2" fmla="*/ 0 w 2"/>
                <a:gd name="T3" fmla="*/ 0 h 1"/>
                <a:gd name="T4" fmla="*/ 0 w 2"/>
                <a:gd name="T5" fmla="*/ 1 h 1"/>
                <a:gd name="T6" fmla="*/ 2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0"/>
                    <a:pt x="0" y="0"/>
                    <a:pt x="0" y="0"/>
                  </a:cubicBezTo>
                  <a:cubicBezTo>
                    <a:pt x="0" y="0"/>
                    <a:pt x="0" y="0"/>
                    <a:pt x="0" y="1"/>
                  </a:cubicBezTo>
                  <a:cubicBezTo>
                    <a:pt x="2" y="1"/>
                    <a:pt x="2" y="1"/>
                    <a:pt x="2" y="1"/>
                  </a:cubicBezTo>
                  <a:cubicBezTo>
                    <a:pt x="2" y="0"/>
                    <a:pt x="2" y="0"/>
                    <a:pt x="2"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1101"/>
            <p:cNvSpPr>
              <a:spLocks/>
            </p:cNvSpPr>
            <p:nvPr/>
          </p:nvSpPr>
          <p:spPr bwMode="auto">
            <a:xfrm>
              <a:off x="3368953" y="3470447"/>
              <a:ext cx="17968" cy="35936"/>
            </a:xfrm>
            <a:custGeom>
              <a:avLst/>
              <a:gdLst>
                <a:gd name="T0" fmla="*/ 3 w 3"/>
                <a:gd name="T1" fmla="*/ 0 h 6"/>
                <a:gd name="T2" fmla="*/ 0 w 3"/>
                <a:gd name="T3" fmla="*/ 0 h 6"/>
                <a:gd name="T4" fmla="*/ 0 w 3"/>
                <a:gd name="T5" fmla="*/ 1 h 6"/>
                <a:gd name="T6" fmla="*/ 2 w 3"/>
                <a:gd name="T7" fmla="*/ 1 h 6"/>
                <a:gd name="T8" fmla="*/ 2 w 3"/>
                <a:gd name="T9" fmla="*/ 6 h 6"/>
                <a:gd name="T10" fmla="*/ 3 w 3"/>
                <a:gd name="T11" fmla="*/ 6 h 6"/>
                <a:gd name="T12" fmla="*/ 3 w 3"/>
                <a:gd name="T13" fmla="*/ 1 h 6"/>
                <a:gd name="T14" fmla="*/ 3 w 3"/>
                <a:gd name="T15" fmla="*/ 1 h 6"/>
                <a:gd name="T16" fmla="*/ 3 w 3"/>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6">
                  <a:moveTo>
                    <a:pt x="3" y="0"/>
                  </a:moveTo>
                  <a:cubicBezTo>
                    <a:pt x="0" y="0"/>
                    <a:pt x="0" y="0"/>
                    <a:pt x="0" y="0"/>
                  </a:cubicBezTo>
                  <a:cubicBezTo>
                    <a:pt x="0" y="1"/>
                    <a:pt x="0" y="1"/>
                    <a:pt x="0" y="1"/>
                  </a:cubicBezTo>
                  <a:cubicBezTo>
                    <a:pt x="2" y="1"/>
                    <a:pt x="2" y="1"/>
                    <a:pt x="2" y="1"/>
                  </a:cubicBezTo>
                  <a:cubicBezTo>
                    <a:pt x="2" y="6"/>
                    <a:pt x="2" y="6"/>
                    <a:pt x="2" y="6"/>
                  </a:cubicBezTo>
                  <a:cubicBezTo>
                    <a:pt x="3" y="6"/>
                    <a:pt x="3" y="6"/>
                    <a:pt x="3" y="6"/>
                  </a:cubicBezTo>
                  <a:cubicBezTo>
                    <a:pt x="3" y="1"/>
                    <a:pt x="3" y="1"/>
                    <a:pt x="3" y="1"/>
                  </a:cubicBezTo>
                  <a:cubicBezTo>
                    <a:pt x="3" y="1"/>
                    <a:pt x="3" y="1"/>
                    <a:pt x="3" y="1"/>
                  </a:cubicBezTo>
                  <a:cubicBezTo>
                    <a:pt x="3" y="0"/>
                    <a:pt x="3" y="0"/>
                    <a:pt x="3"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1102"/>
            <p:cNvSpPr>
              <a:spLocks noEditPoints="1"/>
            </p:cNvSpPr>
            <p:nvPr/>
          </p:nvSpPr>
          <p:spPr bwMode="auto">
            <a:xfrm>
              <a:off x="3399361" y="3470447"/>
              <a:ext cx="30407" cy="35936"/>
            </a:xfrm>
            <a:custGeom>
              <a:avLst/>
              <a:gdLst>
                <a:gd name="T0" fmla="*/ 1 w 5"/>
                <a:gd name="T1" fmla="*/ 3 h 6"/>
                <a:gd name="T2" fmla="*/ 2 w 5"/>
                <a:gd name="T3" fmla="*/ 1 h 6"/>
                <a:gd name="T4" fmla="*/ 3 w 5"/>
                <a:gd name="T5" fmla="*/ 3 h 6"/>
                <a:gd name="T6" fmla="*/ 1 w 5"/>
                <a:gd name="T7" fmla="*/ 3 h 6"/>
                <a:gd name="T8" fmla="*/ 3 w 5"/>
                <a:gd name="T9" fmla="*/ 0 h 6"/>
                <a:gd name="T10" fmla="*/ 2 w 5"/>
                <a:gd name="T11" fmla="*/ 0 h 6"/>
                <a:gd name="T12" fmla="*/ 0 w 5"/>
                <a:gd name="T13" fmla="*/ 5 h 6"/>
                <a:gd name="T14" fmla="*/ 1 w 5"/>
                <a:gd name="T15" fmla="*/ 6 h 6"/>
                <a:gd name="T16" fmla="*/ 1 w 5"/>
                <a:gd name="T17" fmla="*/ 4 h 6"/>
                <a:gd name="T18" fmla="*/ 4 w 5"/>
                <a:gd name="T19" fmla="*/ 4 h 6"/>
                <a:gd name="T20" fmla="*/ 4 w 5"/>
                <a:gd name="T21" fmla="*/ 6 h 6"/>
                <a:gd name="T22" fmla="*/ 5 w 5"/>
                <a:gd name="T23" fmla="*/ 6 h 6"/>
                <a:gd name="T24" fmla="*/ 3 w 5"/>
                <a:gd name="T25"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6">
                  <a:moveTo>
                    <a:pt x="1" y="3"/>
                  </a:moveTo>
                  <a:cubicBezTo>
                    <a:pt x="2" y="1"/>
                    <a:pt x="2" y="1"/>
                    <a:pt x="2" y="1"/>
                  </a:cubicBezTo>
                  <a:cubicBezTo>
                    <a:pt x="3" y="3"/>
                    <a:pt x="3" y="3"/>
                    <a:pt x="3" y="3"/>
                  </a:cubicBezTo>
                  <a:cubicBezTo>
                    <a:pt x="1" y="3"/>
                    <a:pt x="1" y="3"/>
                    <a:pt x="1" y="3"/>
                  </a:cubicBezTo>
                  <a:moveTo>
                    <a:pt x="3" y="0"/>
                  </a:moveTo>
                  <a:cubicBezTo>
                    <a:pt x="2" y="0"/>
                    <a:pt x="2" y="0"/>
                    <a:pt x="2" y="0"/>
                  </a:cubicBezTo>
                  <a:cubicBezTo>
                    <a:pt x="0" y="5"/>
                    <a:pt x="0" y="5"/>
                    <a:pt x="0" y="5"/>
                  </a:cubicBezTo>
                  <a:cubicBezTo>
                    <a:pt x="0" y="5"/>
                    <a:pt x="0" y="5"/>
                    <a:pt x="1" y="6"/>
                  </a:cubicBezTo>
                  <a:cubicBezTo>
                    <a:pt x="1" y="4"/>
                    <a:pt x="1" y="4"/>
                    <a:pt x="1" y="4"/>
                  </a:cubicBezTo>
                  <a:cubicBezTo>
                    <a:pt x="4" y="4"/>
                    <a:pt x="4" y="4"/>
                    <a:pt x="4" y="4"/>
                  </a:cubicBezTo>
                  <a:cubicBezTo>
                    <a:pt x="4" y="6"/>
                    <a:pt x="4" y="6"/>
                    <a:pt x="4" y="6"/>
                  </a:cubicBezTo>
                  <a:cubicBezTo>
                    <a:pt x="5" y="6"/>
                    <a:pt x="5" y="6"/>
                    <a:pt x="5" y="6"/>
                  </a:cubicBezTo>
                  <a:cubicBezTo>
                    <a:pt x="3" y="0"/>
                    <a:pt x="3" y="0"/>
                    <a:pt x="3"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1103"/>
            <p:cNvSpPr>
              <a:spLocks/>
            </p:cNvSpPr>
            <p:nvPr/>
          </p:nvSpPr>
          <p:spPr bwMode="auto">
            <a:xfrm>
              <a:off x="3399361" y="3500854"/>
              <a:ext cx="5529" cy="5529"/>
            </a:xfrm>
            <a:custGeom>
              <a:avLst/>
              <a:gdLst>
                <a:gd name="T0" fmla="*/ 0 w 1"/>
                <a:gd name="T1" fmla="*/ 0 h 1"/>
                <a:gd name="T2" fmla="*/ 0 w 1"/>
                <a:gd name="T3" fmla="*/ 1 h 1"/>
                <a:gd name="T4" fmla="*/ 0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0" y="1"/>
                  </a:cubicBezTo>
                  <a:cubicBezTo>
                    <a:pt x="1" y="1"/>
                    <a:pt x="1" y="1"/>
                    <a:pt x="1" y="1"/>
                  </a:cubicBezTo>
                  <a:cubicBezTo>
                    <a:pt x="0" y="0"/>
                    <a:pt x="0" y="0"/>
                    <a:pt x="0"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1104"/>
            <p:cNvSpPr>
              <a:spLocks/>
            </p:cNvSpPr>
            <p:nvPr/>
          </p:nvSpPr>
          <p:spPr bwMode="auto">
            <a:xfrm>
              <a:off x="3453265" y="3470447"/>
              <a:ext cx="23497" cy="30407"/>
            </a:xfrm>
            <a:custGeom>
              <a:avLst/>
              <a:gdLst>
                <a:gd name="T0" fmla="*/ 2 w 4"/>
                <a:gd name="T1" fmla="*/ 0 h 5"/>
                <a:gd name="T2" fmla="*/ 1 w 4"/>
                <a:gd name="T3" fmla="*/ 0 h 5"/>
                <a:gd name="T4" fmla="*/ 0 w 4"/>
                <a:gd name="T5" fmla="*/ 1 h 5"/>
                <a:gd name="T6" fmla="*/ 0 w 4"/>
                <a:gd name="T7" fmla="*/ 2 h 5"/>
                <a:gd name="T8" fmla="*/ 0 w 4"/>
                <a:gd name="T9" fmla="*/ 3 h 5"/>
                <a:gd name="T10" fmla="*/ 0 w 4"/>
                <a:gd name="T11" fmla="*/ 4 h 5"/>
                <a:gd name="T12" fmla="*/ 0 w 4"/>
                <a:gd name="T13" fmla="*/ 5 h 5"/>
                <a:gd name="T14" fmla="*/ 1 w 4"/>
                <a:gd name="T15" fmla="*/ 5 h 5"/>
                <a:gd name="T16" fmla="*/ 1 w 4"/>
                <a:gd name="T17" fmla="*/ 5 h 5"/>
                <a:gd name="T18" fmla="*/ 1 w 4"/>
                <a:gd name="T19" fmla="*/ 5 h 5"/>
                <a:gd name="T20" fmla="*/ 1 w 4"/>
                <a:gd name="T21" fmla="*/ 4 h 5"/>
                <a:gd name="T22" fmla="*/ 1 w 4"/>
                <a:gd name="T23" fmla="*/ 3 h 5"/>
                <a:gd name="T24" fmla="*/ 1 w 4"/>
                <a:gd name="T25" fmla="*/ 2 h 5"/>
                <a:gd name="T26" fmla="*/ 1 w 4"/>
                <a:gd name="T27" fmla="*/ 1 h 5"/>
                <a:gd name="T28" fmla="*/ 2 w 4"/>
                <a:gd name="T29" fmla="*/ 1 h 5"/>
                <a:gd name="T30" fmla="*/ 2 w 4"/>
                <a:gd name="T31" fmla="*/ 1 h 5"/>
                <a:gd name="T32" fmla="*/ 3 w 4"/>
                <a:gd name="T33" fmla="*/ 1 h 5"/>
                <a:gd name="T34" fmla="*/ 4 w 4"/>
                <a:gd name="T35" fmla="*/ 1 h 5"/>
                <a:gd name="T36" fmla="*/ 4 w 4"/>
                <a:gd name="T37" fmla="*/ 0 h 5"/>
                <a:gd name="T38" fmla="*/ 4 w 4"/>
                <a:gd name="T39" fmla="*/ 0 h 5"/>
                <a:gd name="T40" fmla="*/ 2 w 4"/>
                <a:gd name="T4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 h="5">
                  <a:moveTo>
                    <a:pt x="2" y="0"/>
                  </a:moveTo>
                  <a:cubicBezTo>
                    <a:pt x="2" y="0"/>
                    <a:pt x="2" y="0"/>
                    <a:pt x="1" y="0"/>
                  </a:cubicBezTo>
                  <a:cubicBezTo>
                    <a:pt x="0" y="1"/>
                    <a:pt x="0" y="1"/>
                    <a:pt x="0" y="1"/>
                  </a:cubicBezTo>
                  <a:cubicBezTo>
                    <a:pt x="0" y="1"/>
                    <a:pt x="0" y="1"/>
                    <a:pt x="0" y="2"/>
                  </a:cubicBezTo>
                  <a:cubicBezTo>
                    <a:pt x="0" y="2"/>
                    <a:pt x="0" y="2"/>
                    <a:pt x="0" y="3"/>
                  </a:cubicBezTo>
                  <a:cubicBezTo>
                    <a:pt x="0" y="3"/>
                    <a:pt x="0" y="4"/>
                    <a:pt x="0" y="4"/>
                  </a:cubicBezTo>
                  <a:cubicBezTo>
                    <a:pt x="0" y="4"/>
                    <a:pt x="0" y="5"/>
                    <a:pt x="0" y="5"/>
                  </a:cubicBezTo>
                  <a:cubicBezTo>
                    <a:pt x="1" y="5"/>
                    <a:pt x="1" y="5"/>
                    <a:pt x="1" y="5"/>
                  </a:cubicBezTo>
                  <a:cubicBezTo>
                    <a:pt x="1" y="5"/>
                    <a:pt x="1" y="5"/>
                    <a:pt x="1" y="5"/>
                  </a:cubicBezTo>
                  <a:cubicBezTo>
                    <a:pt x="1" y="5"/>
                    <a:pt x="1" y="5"/>
                    <a:pt x="1" y="5"/>
                  </a:cubicBezTo>
                  <a:cubicBezTo>
                    <a:pt x="1" y="4"/>
                    <a:pt x="1" y="4"/>
                    <a:pt x="1" y="4"/>
                  </a:cubicBezTo>
                  <a:cubicBezTo>
                    <a:pt x="1" y="4"/>
                    <a:pt x="1" y="3"/>
                    <a:pt x="1" y="3"/>
                  </a:cubicBezTo>
                  <a:cubicBezTo>
                    <a:pt x="1" y="3"/>
                    <a:pt x="1" y="2"/>
                    <a:pt x="1" y="2"/>
                  </a:cubicBezTo>
                  <a:cubicBezTo>
                    <a:pt x="1" y="1"/>
                    <a:pt x="1" y="1"/>
                    <a:pt x="1" y="1"/>
                  </a:cubicBezTo>
                  <a:cubicBezTo>
                    <a:pt x="2" y="1"/>
                    <a:pt x="2" y="1"/>
                    <a:pt x="2" y="1"/>
                  </a:cubicBezTo>
                  <a:cubicBezTo>
                    <a:pt x="2" y="1"/>
                    <a:pt x="2" y="1"/>
                    <a:pt x="2" y="1"/>
                  </a:cubicBezTo>
                  <a:cubicBezTo>
                    <a:pt x="3" y="1"/>
                    <a:pt x="3" y="1"/>
                    <a:pt x="3" y="1"/>
                  </a:cubicBezTo>
                  <a:cubicBezTo>
                    <a:pt x="4" y="1"/>
                    <a:pt x="4" y="1"/>
                    <a:pt x="4" y="1"/>
                  </a:cubicBezTo>
                  <a:cubicBezTo>
                    <a:pt x="4" y="1"/>
                    <a:pt x="4" y="1"/>
                    <a:pt x="4" y="0"/>
                  </a:cubicBezTo>
                  <a:cubicBezTo>
                    <a:pt x="4" y="0"/>
                    <a:pt x="4" y="0"/>
                    <a:pt x="4" y="0"/>
                  </a:cubicBezTo>
                  <a:cubicBezTo>
                    <a:pt x="3" y="0"/>
                    <a:pt x="3" y="0"/>
                    <a:pt x="2"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1105"/>
            <p:cNvSpPr>
              <a:spLocks/>
            </p:cNvSpPr>
            <p:nvPr/>
          </p:nvSpPr>
          <p:spPr bwMode="auto">
            <a:xfrm>
              <a:off x="3458793" y="3470447"/>
              <a:ext cx="24879" cy="35936"/>
            </a:xfrm>
            <a:custGeom>
              <a:avLst/>
              <a:gdLst>
                <a:gd name="T0" fmla="*/ 3 w 4"/>
                <a:gd name="T1" fmla="*/ 0 h 6"/>
                <a:gd name="T2" fmla="*/ 3 w 4"/>
                <a:gd name="T3" fmla="*/ 1 h 6"/>
                <a:gd name="T4" fmla="*/ 3 w 4"/>
                <a:gd name="T5" fmla="*/ 1 h 6"/>
                <a:gd name="T6" fmla="*/ 3 w 4"/>
                <a:gd name="T7" fmla="*/ 2 h 6"/>
                <a:gd name="T8" fmla="*/ 3 w 4"/>
                <a:gd name="T9" fmla="*/ 3 h 6"/>
                <a:gd name="T10" fmla="*/ 3 w 4"/>
                <a:gd name="T11" fmla="*/ 4 h 6"/>
                <a:gd name="T12" fmla="*/ 3 w 4"/>
                <a:gd name="T13" fmla="*/ 5 h 6"/>
                <a:gd name="T14" fmla="*/ 2 w 4"/>
                <a:gd name="T15" fmla="*/ 5 h 6"/>
                <a:gd name="T16" fmla="*/ 1 w 4"/>
                <a:gd name="T17" fmla="*/ 5 h 6"/>
                <a:gd name="T18" fmla="*/ 1 w 4"/>
                <a:gd name="T19" fmla="*/ 5 h 6"/>
                <a:gd name="T20" fmla="*/ 0 w 4"/>
                <a:gd name="T21" fmla="*/ 5 h 6"/>
                <a:gd name="T22" fmla="*/ 0 w 4"/>
                <a:gd name="T23" fmla="*/ 5 h 6"/>
                <a:gd name="T24" fmla="*/ 0 w 4"/>
                <a:gd name="T25" fmla="*/ 6 h 6"/>
                <a:gd name="T26" fmla="*/ 1 w 4"/>
                <a:gd name="T27" fmla="*/ 6 h 6"/>
                <a:gd name="T28" fmla="*/ 3 w 4"/>
                <a:gd name="T29" fmla="*/ 6 h 6"/>
                <a:gd name="T30" fmla="*/ 3 w 4"/>
                <a:gd name="T31" fmla="*/ 5 h 6"/>
                <a:gd name="T32" fmla="*/ 4 w 4"/>
                <a:gd name="T33" fmla="*/ 4 h 6"/>
                <a:gd name="T34" fmla="*/ 4 w 4"/>
                <a:gd name="T35" fmla="*/ 3 h 6"/>
                <a:gd name="T36" fmla="*/ 4 w 4"/>
                <a:gd name="T37" fmla="*/ 2 h 6"/>
                <a:gd name="T38" fmla="*/ 3 w 4"/>
                <a:gd name="T39" fmla="*/ 1 h 6"/>
                <a:gd name="T40" fmla="*/ 3 w 4"/>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 h="6">
                  <a:moveTo>
                    <a:pt x="3" y="0"/>
                  </a:moveTo>
                  <a:cubicBezTo>
                    <a:pt x="3" y="1"/>
                    <a:pt x="3" y="1"/>
                    <a:pt x="3" y="1"/>
                  </a:cubicBezTo>
                  <a:cubicBezTo>
                    <a:pt x="3" y="1"/>
                    <a:pt x="3" y="1"/>
                    <a:pt x="3" y="1"/>
                  </a:cubicBezTo>
                  <a:cubicBezTo>
                    <a:pt x="3" y="2"/>
                    <a:pt x="3" y="2"/>
                    <a:pt x="3" y="2"/>
                  </a:cubicBezTo>
                  <a:cubicBezTo>
                    <a:pt x="3" y="2"/>
                    <a:pt x="3" y="3"/>
                    <a:pt x="3" y="3"/>
                  </a:cubicBezTo>
                  <a:cubicBezTo>
                    <a:pt x="3" y="3"/>
                    <a:pt x="3" y="4"/>
                    <a:pt x="3" y="4"/>
                  </a:cubicBezTo>
                  <a:cubicBezTo>
                    <a:pt x="3" y="5"/>
                    <a:pt x="3" y="5"/>
                    <a:pt x="3" y="5"/>
                  </a:cubicBezTo>
                  <a:cubicBezTo>
                    <a:pt x="2" y="5"/>
                    <a:pt x="2" y="5"/>
                    <a:pt x="2" y="5"/>
                  </a:cubicBezTo>
                  <a:cubicBezTo>
                    <a:pt x="1" y="5"/>
                    <a:pt x="1" y="5"/>
                    <a:pt x="1" y="5"/>
                  </a:cubicBezTo>
                  <a:cubicBezTo>
                    <a:pt x="1" y="5"/>
                    <a:pt x="1" y="5"/>
                    <a:pt x="1" y="5"/>
                  </a:cubicBezTo>
                  <a:cubicBezTo>
                    <a:pt x="0" y="5"/>
                    <a:pt x="0" y="5"/>
                    <a:pt x="0" y="5"/>
                  </a:cubicBezTo>
                  <a:cubicBezTo>
                    <a:pt x="0" y="5"/>
                    <a:pt x="0" y="5"/>
                    <a:pt x="0" y="5"/>
                  </a:cubicBezTo>
                  <a:cubicBezTo>
                    <a:pt x="0" y="6"/>
                    <a:pt x="0" y="6"/>
                    <a:pt x="0" y="6"/>
                  </a:cubicBezTo>
                  <a:cubicBezTo>
                    <a:pt x="1" y="6"/>
                    <a:pt x="1" y="6"/>
                    <a:pt x="1" y="6"/>
                  </a:cubicBezTo>
                  <a:cubicBezTo>
                    <a:pt x="2" y="6"/>
                    <a:pt x="2" y="6"/>
                    <a:pt x="3" y="6"/>
                  </a:cubicBezTo>
                  <a:cubicBezTo>
                    <a:pt x="3" y="5"/>
                    <a:pt x="3" y="5"/>
                    <a:pt x="3" y="5"/>
                  </a:cubicBezTo>
                  <a:cubicBezTo>
                    <a:pt x="4" y="5"/>
                    <a:pt x="4" y="4"/>
                    <a:pt x="4" y="4"/>
                  </a:cubicBezTo>
                  <a:cubicBezTo>
                    <a:pt x="4" y="4"/>
                    <a:pt x="4" y="3"/>
                    <a:pt x="4" y="3"/>
                  </a:cubicBezTo>
                  <a:cubicBezTo>
                    <a:pt x="4" y="2"/>
                    <a:pt x="4" y="2"/>
                    <a:pt x="4" y="2"/>
                  </a:cubicBezTo>
                  <a:cubicBezTo>
                    <a:pt x="4" y="1"/>
                    <a:pt x="4" y="1"/>
                    <a:pt x="3" y="1"/>
                  </a:cubicBezTo>
                  <a:cubicBezTo>
                    <a:pt x="3" y="0"/>
                    <a:pt x="3" y="0"/>
                    <a:pt x="3"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1106"/>
            <p:cNvSpPr>
              <a:spLocks noEditPoints="1"/>
            </p:cNvSpPr>
            <p:nvPr/>
          </p:nvSpPr>
          <p:spPr bwMode="auto">
            <a:xfrm>
              <a:off x="3489200" y="3470447"/>
              <a:ext cx="30407" cy="35936"/>
            </a:xfrm>
            <a:custGeom>
              <a:avLst/>
              <a:gdLst>
                <a:gd name="T0" fmla="*/ 1 w 5"/>
                <a:gd name="T1" fmla="*/ 3 h 6"/>
                <a:gd name="T2" fmla="*/ 1 w 5"/>
                <a:gd name="T3" fmla="*/ 1 h 6"/>
                <a:gd name="T4" fmla="*/ 2 w 5"/>
                <a:gd name="T5" fmla="*/ 1 h 6"/>
                <a:gd name="T6" fmla="*/ 3 w 5"/>
                <a:gd name="T7" fmla="*/ 1 h 6"/>
                <a:gd name="T8" fmla="*/ 4 w 5"/>
                <a:gd name="T9" fmla="*/ 1 h 6"/>
                <a:gd name="T10" fmla="*/ 4 w 5"/>
                <a:gd name="T11" fmla="*/ 1 h 6"/>
                <a:gd name="T12" fmla="*/ 4 w 5"/>
                <a:gd name="T13" fmla="*/ 1 h 6"/>
                <a:gd name="T14" fmla="*/ 4 w 5"/>
                <a:gd name="T15" fmla="*/ 2 h 6"/>
                <a:gd name="T16" fmla="*/ 4 w 5"/>
                <a:gd name="T17" fmla="*/ 2 h 6"/>
                <a:gd name="T18" fmla="*/ 4 w 5"/>
                <a:gd name="T19" fmla="*/ 3 h 6"/>
                <a:gd name="T20" fmla="*/ 3 w 5"/>
                <a:gd name="T21" fmla="*/ 3 h 6"/>
                <a:gd name="T22" fmla="*/ 3 w 5"/>
                <a:gd name="T23" fmla="*/ 3 h 6"/>
                <a:gd name="T24" fmla="*/ 1 w 5"/>
                <a:gd name="T25" fmla="*/ 3 h 6"/>
                <a:gd name="T26" fmla="*/ 2 w 5"/>
                <a:gd name="T27" fmla="*/ 0 h 6"/>
                <a:gd name="T28" fmla="*/ 0 w 5"/>
                <a:gd name="T29" fmla="*/ 0 h 6"/>
                <a:gd name="T30" fmla="*/ 0 w 5"/>
                <a:gd name="T31" fmla="*/ 6 h 6"/>
                <a:gd name="T32" fmla="*/ 1 w 5"/>
                <a:gd name="T33" fmla="*/ 6 h 6"/>
                <a:gd name="T34" fmla="*/ 1 w 5"/>
                <a:gd name="T35" fmla="*/ 3 h 6"/>
                <a:gd name="T36" fmla="*/ 2 w 5"/>
                <a:gd name="T37" fmla="*/ 3 h 6"/>
                <a:gd name="T38" fmla="*/ 4 w 5"/>
                <a:gd name="T39" fmla="*/ 3 h 6"/>
                <a:gd name="T40" fmla="*/ 5 w 5"/>
                <a:gd name="T41" fmla="*/ 2 h 6"/>
                <a:gd name="T42" fmla="*/ 5 w 5"/>
                <a:gd name="T43" fmla="*/ 1 h 6"/>
                <a:gd name="T44" fmla="*/ 4 w 5"/>
                <a:gd name="T45" fmla="*/ 1 h 6"/>
                <a:gd name="T46" fmla="*/ 4 w 5"/>
                <a:gd name="T47" fmla="*/ 0 h 6"/>
                <a:gd name="T48" fmla="*/ 4 w 5"/>
                <a:gd name="T49" fmla="*/ 0 h 6"/>
                <a:gd name="T50" fmla="*/ 3 w 5"/>
                <a:gd name="T51" fmla="*/ 0 h 6"/>
                <a:gd name="T52" fmla="*/ 2 w 5"/>
                <a:gd name="T5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 h="6">
                  <a:moveTo>
                    <a:pt x="1" y="3"/>
                  </a:moveTo>
                  <a:cubicBezTo>
                    <a:pt x="1" y="1"/>
                    <a:pt x="1" y="1"/>
                    <a:pt x="1" y="1"/>
                  </a:cubicBezTo>
                  <a:cubicBezTo>
                    <a:pt x="2" y="1"/>
                    <a:pt x="2" y="1"/>
                    <a:pt x="2" y="1"/>
                  </a:cubicBezTo>
                  <a:cubicBezTo>
                    <a:pt x="3" y="1"/>
                    <a:pt x="3" y="1"/>
                    <a:pt x="3" y="1"/>
                  </a:cubicBezTo>
                  <a:cubicBezTo>
                    <a:pt x="4" y="1"/>
                    <a:pt x="4" y="1"/>
                    <a:pt x="4" y="1"/>
                  </a:cubicBezTo>
                  <a:cubicBezTo>
                    <a:pt x="4" y="1"/>
                    <a:pt x="4" y="1"/>
                    <a:pt x="4" y="1"/>
                  </a:cubicBezTo>
                  <a:cubicBezTo>
                    <a:pt x="4" y="1"/>
                    <a:pt x="4" y="1"/>
                    <a:pt x="4" y="1"/>
                  </a:cubicBezTo>
                  <a:cubicBezTo>
                    <a:pt x="4" y="2"/>
                    <a:pt x="4" y="2"/>
                    <a:pt x="4" y="2"/>
                  </a:cubicBezTo>
                  <a:cubicBezTo>
                    <a:pt x="4" y="2"/>
                    <a:pt x="4" y="2"/>
                    <a:pt x="4" y="2"/>
                  </a:cubicBezTo>
                  <a:cubicBezTo>
                    <a:pt x="4" y="3"/>
                    <a:pt x="4" y="3"/>
                    <a:pt x="4" y="3"/>
                  </a:cubicBezTo>
                  <a:cubicBezTo>
                    <a:pt x="3" y="3"/>
                    <a:pt x="3" y="3"/>
                    <a:pt x="3" y="3"/>
                  </a:cubicBezTo>
                  <a:cubicBezTo>
                    <a:pt x="3" y="3"/>
                    <a:pt x="3" y="3"/>
                    <a:pt x="3" y="3"/>
                  </a:cubicBezTo>
                  <a:cubicBezTo>
                    <a:pt x="1" y="3"/>
                    <a:pt x="1" y="3"/>
                    <a:pt x="1" y="3"/>
                  </a:cubicBezTo>
                  <a:moveTo>
                    <a:pt x="2" y="0"/>
                  </a:moveTo>
                  <a:cubicBezTo>
                    <a:pt x="0" y="0"/>
                    <a:pt x="0" y="0"/>
                    <a:pt x="0" y="0"/>
                  </a:cubicBezTo>
                  <a:cubicBezTo>
                    <a:pt x="0" y="6"/>
                    <a:pt x="0" y="6"/>
                    <a:pt x="0" y="6"/>
                  </a:cubicBezTo>
                  <a:cubicBezTo>
                    <a:pt x="1" y="6"/>
                    <a:pt x="1" y="6"/>
                    <a:pt x="1" y="6"/>
                  </a:cubicBezTo>
                  <a:cubicBezTo>
                    <a:pt x="1" y="3"/>
                    <a:pt x="1" y="3"/>
                    <a:pt x="1" y="3"/>
                  </a:cubicBezTo>
                  <a:cubicBezTo>
                    <a:pt x="2" y="3"/>
                    <a:pt x="2" y="3"/>
                    <a:pt x="2" y="3"/>
                  </a:cubicBezTo>
                  <a:cubicBezTo>
                    <a:pt x="3" y="3"/>
                    <a:pt x="4" y="3"/>
                    <a:pt x="4" y="3"/>
                  </a:cubicBezTo>
                  <a:cubicBezTo>
                    <a:pt x="4" y="3"/>
                    <a:pt x="5" y="2"/>
                    <a:pt x="5" y="2"/>
                  </a:cubicBezTo>
                  <a:cubicBezTo>
                    <a:pt x="5" y="1"/>
                    <a:pt x="5" y="1"/>
                    <a:pt x="5" y="1"/>
                  </a:cubicBezTo>
                  <a:cubicBezTo>
                    <a:pt x="4" y="1"/>
                    <a:pt x="4" y="1"/>
                    <a:pt x="4" y="1"/>
                  </a:cubicBezTo>
                  <a:cubicBezTo>
                    <a:pt x="4" y="0"/>
                    <a:pt x="4" y="0"/>
                    <a:pt x="4" y="0"/>
                  </a:cubicBezTo>
                  <a:cubicBezTo>
                    <a:pt x="4" y="0"/>
                    <a:pt x="4" y="0"/>
                    <a:pt x="4" y="0"/>
                  </a:cubicBezTo>
                  <a:cubicBezTo>
                    <a:pt x="3" y="0"/>
                    <a:pt x="3" y="0"/>
                    <a:pt x="3" y="0"/>
                  </a:cubicBezTo>
                  <a:cubicBezTo>
                    <a:pt x="2" y="0"/>
                    <a:pt x="2" y="0"/>
                    <a:pt x="2"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1107"/>
            <p:cNvSpPr>
              <a:spLocks/>
            </p:cNvSpPr>
            <p:nvPr/>
          </p:nvSpPr>
          <p:spPr bwMode="auto">
            <a:xfrm>
              <a:off x="3519608" y="3470447"/>
              <a:ext cx="30407" cy="35936"/>
            </a:xfrm>
            <a:custGeom>
              <a:avLst/>
              <a:gdLst>
                <a:gd name="T0" fmla="*/ 22 w 22"/>
                <a:gd name="T1" fmla="*/ 0 h 26"/>
                <a:gd name="T2" fmla="*/ 0 w 22"/>
                <a:gd name="T3" fmla="*/ 0 h 26"/>
                <a:gd name="T4" fmla="*/ 0 w 22"/>
                <a:gd name="T5" fmla="*/ 4 h 26"/>
                <a:gd name="T6" fmla="*/ 9 w 22"/>
                <a:gd name="T7" fmla="*/ 4 h 26"/>
                <a:gd name="T8" fmla="*/ 9 w 22"/>
                <a:gd name="T9" fmla="*/ 26 h 26"/>
                <a:gd name="T10" fmla="*/ 13 w 22"/>
                <a:gd name="T11" fmla="*/ 26 h 26"/>
                <a:gd name="T12" fmla="*/ 13 w 22"/>
                <a:gd name="T13" fmla="*/ 4 h 26"/>
                <a:gd name="T14" fmla="*/ 22 w 22"/>
                <a:gd name="T15" fmla="*/ 4 h 26"/>
                <a:gd name="T16" fmla="*/ 22 w 22"/>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6">
                  <a:moveTo>
                    <a:pt x="22" y="0"/>
                  </a:moveTo>
                  <a:lnTo>
                    <a:pt x="0" y="0"/>
                  </a:lnTo>
                  <a:lnTo>
                    <a:pt x="0" y="4"/>
                  </a:lnTo>
                  <a:lnTo>
                    <a:pt x="9" y="4"/>
                  </a:lnTo>
                  <a:lnTo>
                    <a:pt x="9" y="26"/>
                  </a:lnTo>
                  <a:lnTo>
                    <a:pt x="13" y="26"/>
                  </a:lnTo>
                  <a:lnTo>
                    <a:pt x="13" y="4"/>
                  </a:lnTo>
                  <a:lnTo>
                    <a:pt x="22" y="4"/>
                  </a:lnTo>
                  <a:lnTo>
                    <a:pt x="22"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1108"/>
            <p:cNvSpPr>
              <a:spLocks/>
            </p:cNvSpPr>
            <p:nvPr/>
          </p:nvSpPr>
          <p:spPr bwMode="auto">
            <a:xfrm>
              <a:off x="3519608" y="3470447"/>
              <a:ext cx="30407" cy="35936"/>
            </a:xfrm>
            <a:custGeom>
              <a:avLst/>
              <a:gdLst>
                <a:gd name="T0" fmla="*/ 22 w 22"/>
                <a:gd name="T1" fmla="*/ 0 h 26"/>
                <a:gd name="T2" fmla="*/ 0 w 22"/>
                <a:gd name="T3" fmla="*/ 0 h 26"/>
                <a:gd name="T4" fmla="*/ 0 w 22"/>
                <a:gd name="T5" fmla="*/ 4 h 26"/>
                <a:gd name="T6" fmla="*/ 9 w 22"/>
                <a:gd name="T7" fmla="*/ 4 h 26"/>
                <a:gd name="T8" fmla="*/ 9 w 22"/>
                <a:gd name="T9" fmla="*/ 26 h 26"/>
                <a:gd name="T10" fmla="*/ 13 w 22"/>
                <a:gd name="T11" fmla="*/ 26 h 26"/>
                <a:gd name="T12" fmla="*/ 13 w 22"/>
                <a:gd name="T13" fmla="*/ 4 h 26"/>
                <a:gd name="T14" fmla="*/ 22 w 22"/>
                <a:gd name="T15" fmla="*/ 4 h 26"/>
                <a:gd name="T16" fmla="*/ 22 w 22"/>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6">
                  <a:moveTo>
                    <a:pt x="22" y="0"/>
                  </a:moveTo>
                  <a:lnTo>
                    <a:pt x="0" y="0"/>
                  </a:lnTo>
                  <a:lnTo>
                    <a:pt x="0" y="4"/>
                  </a:lnTo>
                  <a:lnTo>
                    <a:pt x="9" y="4"/>
                  </a:lnTo>
                  <a:lnTo>
                    <a:pt x="9" y="26"/>
                  </a:lnTo>
                  <a:lnTo>
                    <a:pt x="13" y="26"/>
                  </a:lnTo>
                  <a:lnTo>
                    <a:pt x="13" y="4"/>
                  </a:lnTo>
                  <a:lnTo>
                    <a:pt x="22" y="4"/>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Rectangle 1109"/>
            <p:cNvSpPr>
              <a:spLocks noChangeArrowheads="1"/>
            </p:cNvSpPr>
            <p:nvPr/>
          </p:nvSpPr>
          <p:spPr bwMode="auto">
            <a:xfrm>
              <a:off x="3555543" y="3493943"/>
              <a:ext cx="1383" cy="12440"/>
            </a:xfrm>
            <a:prstGeom prst="rect">
              <a:avLst/>
            </a:prstGeom>
            <a:solidFill>
              <a:srgbClr val="B1B1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Rectangle 1110"/>
            <p:cNvSpPr>
              <a:spLocks noChangeArrowheads="1"/>
            </p:cNvSpPr>
            <p:nvPr/>
          </p:nvSpPr>
          <p:spPr bwMode="auto">
            <a:xfrm>
              <a:off x="3555543" y="3493943"/>
              <a:ext cx="1383" cy="12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Rectangle 1111"/>
            <p:cNvSpPr>
              <a:spLocks noChangeArrowheads="1"/>
            </p:cNvSpPr>
            <p:nvPr/>
          </p:nvSpPr>
          <p:spPr bwMode="auto">
            <a:xfrm>
              <a:off x="3555543" y="3470447"/>
              <a:ext cx="1383" cy="23497"/>
            </a:xfrm>
            <a:prstGeom prst="rect">
              <a:avLst/>
            </a:prstGeom>
            <a:solidFill>
              <a:srgbClr val="A6A6A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Rectangle 1112"/>
            <p:cNvSpPr>
              <a:spLocks noChangeArrowheads="1"/>
            </p:cNvSpPr>
            <p:nvPr/>
          </p:nvSpPr>
          <p:spPr bwMode="auto">
            <a:xfrm>
              <a:off x="3555543" y="3470447"/>
              <a:ext cx="1383" cy="23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1113"/>
            <p:cNvSpPr>
              <a:spLocks/>
            </p:cNvSpPr>
            <p:nvPr/>
          </p:nvSpPr>
          <p:spPr bwMode="auto">
            <a:xfrm>
              <a:off x="3567982" y="3475975"/>
              <a:ext cx="29025" cy="30407"/>
            </a:xfrm>
            <a:custGeom>
              <a:avLst/>
              <a:gdLst>
                <a:gd name="T0" fmla="*/ 4 w 5"/>
                <a:gd name="T1" fmla="*/ 0 h 5"/>
                <a:gd name="T2" fmla="*/ 4 w 5"/>
                <a:gd name="T3" fmla="*/ 0 h 5"/>
                <a:gd name="T4" fmla="*/ 4 w 5"/>
                <a:gd name="T5" fmla="*/ 0 h 5"/>
                <a:gd name="T6" fmla="*/ 4 w 5"/>
                <a:gd name="T7" fmla="*/ 1 h 5"/>
                <a:gd name="T8" fmla="*/ 4 w 5"/>
                <a:gd name="T9" fmla="*/ 2 h 5"/>
                <a:gd name="T10" fmla="*/ 4 w 5"/>
                <a:gd name="T11" fmla="*/ 3 h 5"/>
                <a:gd name="T12" fmla="*/ 4 w 5"/>
                <a:gd name="T13" fmla="*/ 4 h 5"/>
                <a:gd name="T14" fmla="*/ 3 w 5"/>
                <a:gd name="T15" fmla="*/ 4 h 5"/>
                <a:gd name="T16" fmla="*/ 2 w 5"/>
                <a:gd name="T17" fmla="*/ 4 h 5"/>
                <a:gd name="T18" fmla="*/ 2 w 5"/>
                <a:gd name="T19" fmla="*/ 4 h 5"/>
                <a:gd name="T20" fmla="*/ 1 w 5"/>
                <a:gd name="T21" fmla="*/ 4 h 5"/>
                <a:gd name="T22" fmla="*/ 1 w 5"/>
                <a:gd name="T23" fmla="*/ 3 h 5"/>
                <a:gd name="T24" fmla="*/ 0 w 5"/>
                <a:gd name="T25" fmla="*/ 2 h 5"/>
                <a:gd name="T26" fmla="*/ 0 w 5"/>
                <a:gd name="T27" fmla="*/ 2 h 5"/>
                <a:gd name="T28" fmla="*/ 0 w 5"/>
                <a:gd name="T29" fmla="*/ 2 h 5"/>
                <a:gd name="T30" fmla="*/ 0 w 5"/>
                <a:gd name="T31" fmla="*/ 3 h 5"/>
                <a:gd name="T32" fmla="*/ 0 w 5"/>
                <a:gd name="T33" fmla="*/ 4 h 5"/>
                <a:gd name="T34" fmla="*/ 1 w 5"/>
                <a:gd name="T35" fmla="*/ 5 h 5"/>
                <a:gd name="T36" fmla="*/ 2 w 5"/>
                <a:gd name="T37" fmla="*/ 5 h 5"/>
                <a:gd name="T38" fmla="*/ 3 w 5"/>
                <a:gd name="T39" fmla="*/ 5 h 5"/>
                <a:gd name="T40" fmla="*/ 4 w 5"/>
                <a:gd name="T41" fmla="*/ 4 h 5"/>
                <a:gd name="T42" fmla="*/ 5 w 5"/>
                <a:gd name="T43" fmla="*/ 3 h 5"/>
                <a:gd name="T44" fmla="*/ 5 w 5"/>
                <a:gd name="T45" fmla="*/ 2 h 5"/>
                <a:gd name="T46" fmla="*/ 5 w 5"/>
                <a:gd name="T47" fmla="*/ 1 h 5"/>
                <a:gd name="T48" fmla="*/ 4 w 5"/>
                <a:gd name="T49" fmla="*/ 0 h 5"/>
                <a:gd name="T50" fmla="*/ 4 w 5"/>
                <a:gd name="T5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 h="5">
                  <a:moveTo>
                    <a:pt x="4" y="0"/>
                  </a:moveTo>
                  <a:cubicBezTo>
                    <a:pt x="4" y="0"/>
                    <a:pt x="4" y="0"/>
                    <a:pt x="4" y="0"/>
                  </a:cubicBezTo>
                  <a:cubicBezTo>
                    <a:pt x="4" y="0"/>
                    <a:pt x="4" y="0"/>
                    <a:pt x="4" y="0"/>
                  </a:cubicBezTo>
                  <a:cubicBezTo>
                    <a:pt x="4" y="1"/>
                    <a:pt x="4" y="1"/>
                    <a:pt x="4" y="1"/>
                  </a:cubicBezTo>
                  <a:cubicBezTo>
                    <a:pt x="4" y="1"/>
                    <a:pt x="4" y="2"/>
                    <a:pt x="4" y="2"/>
                  </a:cubicBezTo>
                  <a:cubicBezTo>
                    <a:pt x="4" y="2"/>
                    <a:pt x="4" y="3"/>
                    <a:pt x="4" y="3"/>
                  </a:cubicBezTo>
                  <a:cubicBezTo>
                    <a:pt x="4" y="4"/>
                    <a:pt x="4" y="4"/>
                    <a:pt x="4" y="4"/>
                  </a:cubicBezTo>
                  <a:cubicBezTo>
                    <a:pt x="3" y="4"/>
                    <a:pt x="3" y="4"/>
                    <a:pt x="3" y="4"/>
                  </a:cubicBezTo>
                  <a:cubicBezTo>
                    <a:pt x="2" y="4"/>
                    <a:pt x="2" y="4"/>
                    <a:pt x="2" y="4"/>
                  </a:cubicBezTo>
                  <a:cubicBezTo>
                    <a:pt x="2" y="4"/>
                    <a:pt x="2" y="4"/>
                    <a:pt x="2" y="4"/>
                  </a:cubicBezTo>
                  <a:cubicBezTo>
                    <a:pt x="1" y="4"/>
                    <a:pt x="1" y="4"/>
                    <a:pt x="1" y="4"/>
                  </a:cubicBezTo>
                  <a:cubicBezTo>
                    <a:pt x="1" y="3"/>
                    <a:pt x="1" y="3"/>
                    <a:pt x="1" y="3"/>
                  </a:cubicBezTo>
                  <a:cubicBezTo>
                    <a:pt x="0" y="3"/>
                    <a:pt x="0" y="2"/>
                    <a:pt x="0" y="2"/>
                  </a:cubicBezTo>
                  <a:cubicBezTo>
                    <a:pt x="0" y="2"/>
                    <a:pt x="0" y="2"/>
                    <a:pt x="0" y="2"/>
                  </a:cubicBezTo>
                  <a:cubicBezTo>
                    <a:pt x="0" y="2"/>
                    <a:pt x="0" y="2"/>
                    <a:pt x="0" y="2"/>
                  </a:cubicBezTo>
                  <a:cubicBezTo>
                    <a:pt x="0" y="3"/>
                    <a:pt x="0" y="3"/>
                    <a:pt x="0" y="3"/>
                  </a:cubicBezTo>
                  <a:cubicBezTo>
                    <a:pt x="0" y="3"/>
                    <a:pt x="0" y="4"/>
                    <a:pt x="0" y="4"/>
                  </a:cubicBezTo>
                  <a:cubicBezTo>
                    <a:pt x="1" y="5"/>
                    <a:pt x="1" y="5"/>
                    <a:pt x="1" y="5"/>
                  </a:cubicBezTo>
                  <a:cubicBezTo>
                    <a:pt x="2" y="5"/>
                    <a:pt x="2" y="5"/>
                    <a:pt x="2" y="5"/>
                  </a:cubicBezTo>
                  <a:cubicBezTo>
                    <a:pt x="3" y="5"/>
                    <a:pt x="3" y="5"/>
                    <a:pt x="3" y="5"/>
                  </a:cubicBezTo>
                  <a:cubicBezTo>
                    <a:pt x="4" y="4"/>
                    <a:pt x="4" y="4"/>
                    <a:pt x="4" y="4"/>
                  </a:cubicBezTo>
                  <a:cubicBezTo>
                    <a:pt x="5" y="4"/>
                    <a:pt x="5" y="3"/>
                    <a:pt x="5" y="3"/>
                  </a:cubicBezTo>
                  <a:cubicBezTo>
                    <a:pt x="5" y="3"/>
                    <a:pt x="5" y="2"/>
                    <a:pt x="5" y="2"/>
                  </a:cubicBezTo>
                  <a:cubicBezTo>
                    <a:pt x="5" y="1"/>
                    <a:pt x="5" y="1"/>
                    <a:pt x="5" y="1"/>
                  </a:cubicBezTo>
                  <a:cubicBezTo>
                    <a:pt x="5" y="0"/>
                    <a:pt x="5" y="0"/>
                    <a:pt x="4" y="0"/>
                  </a:cubicBezTo>
                  <a:cubicBezTo>
                    <a:pt x="4" y="0"/>
                    <a:pt x="4" y="0"/>
                    <a:pt x="4"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1114"/>
            <p:cNvSpPr>
              <a:spLocks/>
            </p:cNvSpPr>
            <p:nvPr/>
          </p:nvSpPr>
          <p:spPr bwMode="auto">
            <a:xfrm>
              <a:off x="3567982" y="3470447"/>
              <a:ext cx="23497" cy="17968"/>
            </a:xfrm>
            <a:custGeom>
              <a:avLst/>
              <a:gdLst>
                <a:gd name="T0" fmla="*/ 2 w 4"/>
                <a:gd name="T1" fmla="*/ 0 h 3"/>
                <a:gd name="T2" fmla="*/ 1 w 4"/>
                <a:gd name="T3" fmla="*/ 0 h 3"/>
                <a:gd name="T4" fmla="*/ 0 w 4"/>
                <a:gd name="T5" fmla="*/ 1 h 3"/>
                <a:gd name="T6" fmla="*/ 0 w 4"/>
                <a:gd name="T7" fmla="*/ 2 h 3"/>
                <a:gd name="T8" fmla="*/ 0 w 4"/>
                <a:gd name="T9" fmla="*/ 3 h 3"/>
                <a:gd name="T10" fmla="*/ 0 w 4"/>
                <a:gd name="T11" fmla="*/ 3 h 3"/>
                <a:gd name="T12" fmla="*/ 0 w 4"/>
                <a:gd name="T13" fmla="*/ 3 h 3"/>
                <a:gd name="T14" fmla="*/ 1 w 4"/>
                <a:gd name="T15" fmla="*/ 2 h 3"/>
                <a:gd name="T16" fmla="*/ 1 w 4"/>
                <a:gd name="T17" fmla="*/ 1 h 3"/>
                <a:gd name="T18" fmla="*/ 2 w 4"/>
                <a:gd name="T19" fmla="*/ 1 h 3"/>
                <a:gd name="T20" fmla="*/ 2 w 4"/>
                <a:gd name="T21" fmla="*/ 1 h 3"/>
                <a:gd name="T22" fmla="*/ 3 w 4"/>
                <a:gd name="T23" fmla="*/ 1 h 3"/>
                <a:gd name="T24" fmla="*/ 4 w 4"/>
                <a:gd name="T25" fmla="*/ 1 h 3"/>
                <a:gd name="T26" fmla="*/ 4 w 4"/>
                <a:gd name="T27" fmla="*/ 1 h 3"/>
                <a:gd name="T28" fmla="*/ 3 w 4"/>
                <a:gd name="T29" fmla="*/ 0 h 3"/>
                <a:gd name="T30" fmla="*/ 2 w 4"/>
                <a:gd name="T3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3">
                  <a:moveTo>
                    <a:pt x="2" y="0"/>
                  </a:moveTo>
                  <a:cubicBezTo>
                    <a:pt x="2" y="0"/>
                    <a:pt x="2" y="0"/>
                    <a:pt x="1" y="0"/>
                  </a:cubicBezTo>
                  <a:cubicBezTo>
                    <a:pt x="0" y="1"/>
                    <a:pt x="0" y="1"/>
                    <a:pt x="0" y="1"/>
                  </a:cubicBezTo>
                  <a:cubicBezTo>
                    <a:pt x="0" y="1"/>
                    <a:pt x="0" y="1"/>
                    <a:pt x="0" y="2"/>
                  </a:cubicBezTo>
                  <a:cubicBezTo>
                    <a:pt x="0" y="2"/>
                    <a:pt x="0" y="2"/>
                    <a:pt x="0" y="3"/>
                  </a:cubicBezTo>
                  <a:cubicBezTo>
                    <a:pt x="0" y="3"/>
                    <a:pt x="0" y="3"/>
                    <a:pt x="0" y="3"/>
                  </a:cubicBezTo>
                  <a:cubicBezTo>
                    <a:pt x="0" y="3"/>
                    <a:pt x="0" y="3"/>
                    <a:pt x="0" y="3"/>
                  </a:cubicBezTo>
                  <a:cubicBezTo>
                    <a:pt x="0" y="2"/>
                    <a:pt x="0" y="2"/>
                    <a:pt x="1" y="2"/>
                  </a:cubicBezTo>
                  <a:cubicBezTo>
                    <a:pt x="1" y="1"/>
                    <a:pt x="1" y="1"/>
                    <a:pt x="1" y="1"/>
                  </a:cubicBezTo>
                  <a:cubicBezTo>
                    <a:pt x="2" y="1"/>
                    <a:pt x="2" y="1"/>
                    <a:pt x="2" y="1"/>
                  </a:cubicBezTo>
                  <a:cubicBezTo>
                    <a:pt x="2" y="1"/>
                    <a:pt x="2" y="1"/>
                    <a:pt x="2" y="1"/>
                  </a:cubicBezTo>
                  <a:cubicBezTo>
                    <a:pt x="3" y="1"/>
                    <a:pt x="3" y="1"/>
                    <a:pt x="3" y="1"/>
                  </a:cubicBezTo>
                  <a:cubicBezTo>
                    <a:pt x="4" y="1"/>
                    <a:pt x="4" y="1"/>
                    <a:pt x="4" y="1"/>
                  </a:cubicBezTo>
                  <a:cubicBezTo>
                    <a:pt x="4" y="1"/>
                    <a:pt x="4" y="1"/>
                    <a:pt x="4" y="1"/>
                  </a:cubicBezTo>
                  <a:cubicBezTo>
                    <a:pt x="3" y="0"/>
                    <a:pt x="3" y="0"/>
                    <a:pt x="3" y="0"/>
                  </a:cubicBezTo>
                  <a:cubicBezTo>
                    <a:pt x="3" y="0"/>
                    <a:pt x="3" y="0"/>
                    <a:pt x="2"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1115"/>
            <p:cNvSpPr>
              <a:spLocks/>
            </p:cNvSpPr>
            <p:nvPr/>
          </p:nvSpPr>
          <p:spPr bwMode="auto">
            <a:xfrm>
              <a:off x="3603918" y="3470447"/>
              <a:ext cx="30407" cy="35936"/>
            </a:xfrm>
            <a:custGeom>
              <a:avLst/>
              <a:gdLst>
                <a:gd name="T0" fmla="*/ 22 w 22"/>
                <a:gd name="T1" fmla="*/ 0 h 26"/>
                <a:gd name="T2" fmla="*/ 17 w 22"/>
                <a:gd name="T3" fmla="*/ 0 h 26"/>
                <a:gd name="T4" fmla="*/ 17 w 22"/>
                <a:gd name="T5" fmla="*/ 22 h 26"/>
                <a:gd name="T6" fmla="*/ 4 w 22"/>
                <a:gd name="T7" fmla="*/ 0 h 26"/>
                <a:gd name="T8" fmla="*/ 0 w 22"/>
                <a:gd name="T9" fmla="*/ 0 h 26"/>
                <a:gd name="T10" fmla="*/ 0 w 22"/>
                <a:gd name="T11" fmla="*/ 26 h 26"/>
                <a:gd name="T12" fmla="*/ 4 w 22"/>
                <a:gd name="T13" fmla="*/ 26 h 26"/>
                <a:gd name="T14" fmla="*/ 4 w 22"/>
                <a:gd name="T15" fmla="*/ 4 h 26"/>
                <a:gd name="T16" fmla="*/ 17 w 22"/>
                <a:gd name="T17" fmla="*/ 26 h 26"/>
                <a:gd name="T18" fmla="*/ 22 w 22"/>
                <a:gd name="T19" fmla="*/ 26 h 26"/>
                <a:gd name="T20" fmla="*/ 22 w 22"/>
                <a:gd name="T2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6">
                  <a:moveTo>
                    <a:pt x="22" y="0"/>
                  </a:moveTo>
                  <a:lnTo>
                    <a:pt x="17" y="0"/>
                  </a:lnTo>
                  <a:lnTo>
                    <a:pt x="17" y="22"/>
                  </a:lnTo>
                  <a:lnTo>
                    <a:pt x="4" y="0"/>
                  </a:lnTo>
                  <a:lnTo>
                    <a:pt x="0" y="0"/>
                  </a:lnTo>
                  <a:lnTo>
                    <a:pt x="0" y="26"/>
                  </a:lnTo>
                  <a:lnTo>
                    <a:pt x="4" y="26"/>
                  </a:lnTo>
                  <a:lnTo>
                    <a:pt x="4" y="4"/>
                  </a:lnTo>
                  <a:lnTo>
                    <a:pt x="17" y="26"/>
                  </a:lnTo>
                  <a:lnTo>
                    <a:pt x="22" y="26"/>
                  </a:lnTo>
                  <a:lnTo>
                    <a:pt x="22"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1116"/>
            <p:cNvSpPr>
              <a:spLocks/>
            </p:cNvSpPr>
            <p:nvPr/>
          </p:nvSpPr>
          <p:spPr bwMode="auto">
            <a:xfrm>
              <a:off x="3603918" y="3470447"/>
              <a:ext cx="30407" cy="35936"/>
            </a:xfrm>
            <a:custGeom>
              <a:avLst/>
              <a:gdLst>
                <a:gd name="T0" fmla="*/ 22 w 22"/>
                <a:gd name="T1" fmla="*/ 0 h 26"/>
                <a:gd name="T2" fmla="*/ 17 w 22"/>
                <a:gd name="T3" fmla="*/ 0 h 26"/>
                <a:gd name="T4" fmla="*/ 17 w 22"/>
                <a:gd name="T5" fmla="*/ 22 h 26"/>
                <a:gd name="T6" fmla="*/ 4 w 22"/>
                <a:gd name="T7" fmla="*/ 0 h 26"/>
                <a:gd name="T8" fmla="*/ 0 w 22"/>
                <a:gd name="T9" fmla="*/ 0 h 26"/>
                <a:gd name="T10" fmla="*/ 0 w 22"/>
                <a:gd name="T11" fmla="*/ 26 h 26"/>
                <a:gd name="T12" fmla="*/ 4 w 22"/>
                <a:gd name="T13" fmla="*/ 26 h 26"/>
                <a:gd name="T14" fmla="*/ 4 w 22"/>
                <a:gd name="T15" fmla="*/ 4 h 26"/>
                <a:gd name="T16" fmla="*/ 17 w 22"/>
                <a:gd name="T17" fmla="*/ 26 h 26"/>
                <a:gd name="T18" fmla="*/ 22 w 22"/>
                <a:gd name="T19" fmla="*/ 26 h 26"/>
                <a:gd name="T20" fmla="*/ 22 w 22"/>
                <a:gd name="T2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6">
                  <a:moveTo>
                    <a:pt x="22" y="0"/>
                  </a:moveTo>
                  <a:lnTo>
                    <a:pt x="17" y="0"/>
                  </a:lnTo>
                  <a:lnTo>
                    <a:pt x="17" y="22"/>
                  </a:lnTo>
                  <a:lnTo>
                    <a:pt x="4" y="0"/>
                  </a:lnTo>
                  <a:lnTo>
                    <a:pt x="0" y="0"/>
                  </a:lnTo>
                  <a:lnTo>
                    <a:pt x="0" y="26"/>
                  </a:lnTo>
                  <a:lnTo>
                    <a:pt x="4" y="26"/>
                  </a:lnTo>
                  <a:lnTo>
                    <a:pt x="4" y="4"/>
                  </a:lnTo>
                  <a:lnTo>
                    <a:pt x="17" y="26"/>
                  </a:lnTo>
                  <a:lnTo>
                    <a:pt x="22" y="26"/>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1117"/>
            <p:cNvSpPr>
              <a:spLocks noEditPoints="1"/>
            </p:cNvSpPr>
            <p:nvPr/>
          </p:nvSpPr>
          <p:spPr bwMode="auto">
            <a:xfrm>
              <a:off x="3092524" y="3854683"/>
              <a:ext cx="77400" cy="114718"/>
            </a:xfrm>
            <a:custGeom>
              <a:avLst/>
              <a:gdLst>
                <a:gd name="T0" fmla="*/ 6 w 13"/>
                <a:gd name="T1" fmla="*/ 0 h 19"/>
                <a:gd name="T2" fmla="*/ 11 w 13"/>
                <a:gd name="T3" fmla="*/ 3 h 19"/>
                <a:gd name="T4" fmla="*/ 13 w 13"/>
                <a:gd name="T5" fmla="*/ 10 h 19"/>
                <a:gd name="T6" fmla="*/ 11 w 13"/>
                <a:gd name="T7" fmla="*/ 16 h 19"/>
                <a:gd name="T8" fmla="*/ 6 w 13"/>
                <a:gd name="T9" fmla="*/ 19 h 19"/>
                <a:gd name="T10" fmla="*/ 1 w 13"/>
                <a:gd name="T11" fmla="*/ 16 h 19"/>
                <a:gd name="T12" fmla="*/ 0 w 13"/>
                <a:gd name="T13" fmla="*/ 10 h 19"/>
                <a:gd name="T14" fmla="*/ 1 w 13"/>
                <a:gd name="T15" fmla="*/ 3 h 19"/>
                <a:gd name="T16" fmla="*/ 6 w 13"/>
                <a:gd name="T17" fmla="*/ 0 h 19"/>
                <a:gd name="T18" fmla="*/ 6 w 13"/>
                <a:gd name="T19" fmla="*/ 16 h 19"/>
                <a:gd name="T20" fmla="*/ 8 w 13"/>
                <a:gd name="T21" fmla="*/ 15 h 19"/>
                <a:gd name="T22" fmla="*/ 8 w 13"/>
                <a:gd name="T23" fmla="*/ 14 h 19"/>
                <a:gd name="T24" fmla="*/ 9 w 13"/>
                <a:gd name="T25" fmla="*/ 12 h 19"/>
                <a:gd name="T26" fmla="*/ 9 w 13"/>
                <a:gd name="T27" fmla="*/ 10 h 19"/>
                <a:gd name="T28" fmla="*/ 9 w 13"/>
                <a:gd name="T29" fmla="*/ 7 h 19"/>
                <a:gd name="T30" fmla="*/ 8 w 13"/>
                <a:gd name="T31" fmla="*/ 5 h 19"/>
                <a:gd name="T32" fmla="*/ 8 w 13"/>
                <a:gd name="T33" fmla="*/ 4 h 19"/>
                <a:gd name="T34" fmla="*/ 6 w 13"/>
                <a:gd name="T35" fmla="*/ 3 h 19"/>
                <a:gd name="T36" fmla="*/ 5 w 13"/>
                <a:gd name="T37" fmla="*/ 4 h 19"/>
                <a:gd name="T38" fmla="*/ 4 w 13"/>
                <a:gd name="T39" fmla="*/ 5 h 19"/>
                <a:gd name="T40" fmla="*/ 4 w 13"/>
                <a:gd name="T41" fmla="*/ 7 h 19"/>
                <a:gd name="T42" fmla="*/ 4 w 13"/>
                <a:gd name="T43" fmla="*/ 10 h 19"/>
                <a:gd name="T44" fmla="*/ 4 w 13"/>
                <a:gd name="T45" fmla="*/ 12 h 19"/>
                <a:gd name="T46" fmla="*/ 4 w 13"/>
                <a:gd name="T47" fmla="*/ 14 h 19"/>
                <a:gd name="T48" fmla="*/ 5 w 13"/>
                <a:gd name="T49" fmla="*/ 15 h 19"/>
                <a:gd name="T50" fmla="*/ 6 w 13"/>
                <a:gd name="T51"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9">
                  <a:moveTo>
                    <a:pt x="6" y="0"/>
                  </a:moveTo>
                  <a:cubicBezTo>
                    <a:pt x="8" y="0"/>
                    <a:pt x="10" y="1"/>
                    <a:pt x="11" y="3"/>
                  </a:cubicBezTo>
                  <a:cubicBezTo>
                    <a:pt x="12" y="4"/>
                    <a:pt x="13" y="6"/>
                    <a:pt x="13" y="10"/>
                  </a:cubicBezTo>
                  <a:cubicBezTo>
                    <a:pt x="13" y="13"/>
                    <a:pt x="12" y="15"/>
                    <a:pt x="11" y="16"/>
                  </a:cubicBezTo>
                  <a:cubicBezTo>
                    <a:pt x="10" y="18"/>
                    <a:pt x="8" y="19"/>
                    <a:pt x="6" y="19"/>
                  </a:cubicBezTo>
                  <a:cubicBezTo>
                    <a:pt x="4" y="19"/>
                    <a:pt x="2" y="18"/>
                    <a:pt x="1" y="16"/>
                  </a:cubicBezTo>
                  <a:cubicBezTo>
                    <a:pt x="0" y="15"/>
                    <a:pt x="0" y="13"/>
                    <a:pt x="0" y="10"/>
                  </a:cubicBezTo>
                  <a:cubicBezTo>
                    <a:pt x="0" y="6"/>
                    <a:pt x="0" y="4"/>
                    <a:pt x="1" y="3"/>
                  </a:cubicBezTo>
                  <a:cubicBezTo>
                    <a:pt x="2" y="1"/>
                    <a:pt x="4" y="0"/>
                    <a:pt x="6" y="0"/>
                  </a:cubicBezTo>
                  <a:close/>
                  <a:moveTo>
                    <a:pt x="6" y="16"/>
                  </a:moveTo>
                  <a:cubicBezTo>
                    <a:pt x="7" y="16"/>
                    <a:pt x="7" y="16"/>
                    <a:pt x="8" y="15"/>
                  </a:cubicBezTo>
                  <a:cubicBezTo>
                    <a:pt x="8" y="15"/>
                    <a:pt x="8" y="15"/>
                    <a:pt x="8" y="14"/>
                  </a:cubicBezTo>
                  <a:cubicBezTo>
                    <a:pt x="9" y="14"/>
                    <a:pt x="9" y="13"/>
                    <a:pt x="9" y="12"/>
                  </a:cubicBezTo>
                  <a:cubicBezTo>
                    <a:pt x="9" y="12"/>
                    <a:pt x="9" y="11"/>
                    <a:pt x="9" y="10"/>
                  </a:cubicBezTo>
                  <a:cubicBezTo>
                    <a:pt x="9" y="8"/>
                    <a:pt x="9" y="7"/>
                    <a:pt x="9" y="7"/>
                  </a:cubicBezTo>
                  <a:cubicBezTo>
                    <a:pt x="9" y="6"/>
                    <a:pt x="9" y="5"/>
                    <a:pt x="8" y="5"/>
                  </a:cubicBezTo>
                  <a:cubicBezTo>
                    <a:pt x="8" y="4"/>
                    <a:pt x="8" y="4"/>
                    <a:pt x="8" y="4"/>
                  </a:cubicBezTo>
                  <a:cubicBezTo>
                    <a:pt x="7" y="3"/>
                    <a:pt x="7" y="3"/>
                    <a:pt x="6" y="3"/>
                  </a:cubicBezTo>
                  <a:cubicBezTo>
                    <a:pt x="6" y="3"/>
                    <a:pt x="5" y="3"/>
                    <a:pt x="5" y="4"/>
                  </a:cubicBezTo>
                  <a:cubicBezTo>
                    <a:pt x="5" y="4"/>
                    <a:pt x="4" y="4"/>
                    <a:pt x="4" y="5"/>
                  </a:cubicBezTo>
                  <a:cubicBezTo>
                    <a:pt x="4" y="5"/>
                    <a:pt x="4" y="6"/>
                    <a:pt x="4" y="7"/>
                  </a:cubicBezTo>
                  <a:cubicBezTo>
                    <a:pt x="4" y="7"/>
                    <a:pt x="4" y="8"/>
                    <a:pt x="4" y="10"/>
                  </a:cubicBezTo>
                  <a:cubicBezTo>
                    <a:pt x="4" y="11"/>
                    <a:pt x="4" y="12"/>
                    <a:pt x="4" y="12"/>
                  </a:cubicBezTo>
                  <a:cubicBezTo>
                    <a:pt x="4" y="13"/>
                    <a:pt x="4" y="14"/>
                    <a:pt x="4" y="14"/>
                  </a:cubicBezTo>
                  <a:cubicBezTo>
                    <a:pt x="4" y="15"/>
                    <a:pt x="5" y="15"/>
                    <a:pt x="5" y="15"/>
                  </a:cubicBezTo>
                  <a:cubicBezTo>
                    <a:pt x="5" y="16"/>
                    <a:pt x="6" y="16"/>
                    <a:pt x="6" y="16"/>
                  </a:cubicBez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1118"/>
            <p:cNvSpPr>
              <a:spLocks/>
            </p:cNvSpPr>
            <p:nvPr/>
          </p:nvSpPr>
          <p:spPr bwMode="auto">
            <a:xfrm>
              <a:off x="3182364" y="3854683"/>
              <a:ext cx="78783" cy="114718"/>
            </a:xfrm>
            <a:custGeom>
              <a:avLst/>
              <a:gdLst>
                <a:gd name="T0" fmla="*/ 10 w 13"/>
                <a:gd name="T1" fmla="*/ 9 h 19"/>
                <a:gd name="T2" fmla="*/ 12 w 13"/>
                <a:gd name="T3" fmla="*/ 10 h 19"/>
                <a:gd name="T4" fmla="*/ 13 w 13"/>
                <a:gd name="T5" fmla="*/ 13 h 19"/>
                <a:gd name="T6" fmla="*/ 13 w 13"/>
                <a:gd name="T7" fmla="*/ 15 h 19"/>
                <a:gd name="T8" fmla="*/ 11 w 13"/>
                <a:gd name="T9" fmla="*/ 17 h 19"/>
                <a:gd name="T10" fmla="*/ 9 w 13"/>
                <a:gd name="T11" fmla="*/ 18 h 19"/>
                <a:gd name="T12" fmla="*/ 6 w 13"/>
                <a:gd name="T13" fmla="*/ 19 h 19"/>
                <a:gd name="T14" fmla="*/ 4 w 13"/>
                <a:gd name="T15" fmla="*/ 18 h 19"/>
                <a:gd name="T16" fmla="*/ 2 w 13"/>
                <a:gd name="T17" fmla="*/ 17 h 19"/>
                <a:gd name="T18" fmla="*/ 0 w 13"/>
                <a:gd name="T19" fmla="*/ 16 h 19"/>
                <a:gd name="T20" fmla="*/ 0 w 13"/>
                <a:gd name="T21" fmla="*/ 13 h 19"/>
                <a:gd name="T22" fmla="*/ 3 w 13"/>
                <a:gd name="T23" fmla="*/ 13 h 19"/>
                <a:gd name="T24" fmla="*/ 3 w 13"/>
                <a:gd name="T25" fmla="*/ 14 h 19"/>
                <a:gd name="T26" fmla="*/ 4 w 13"/>
                <a:gd name="T27" fmla="*/ 15 h 19"/>
                <a:gd name="T28" fmla="*/ 5 w 13"/>
                <a:gd name="T29" fmla="*/ 16 h 19"/>
                <a:gd name="T30" fmla="*/ 6 w 13"/>
                <a:gd name="T31" fmla="*/ 16 h 19"/>
                <a:gd name="T32" fmla="*/ 7 w 13"/>
                <a:gd name="T33" fmla="*/ 16 h 19"/>
                <a:gd name="T34" fmla="*/ 8 w 13"/>
                <a:gd name="T35" fmla="*/ 15 h 19"/>
                <a:gd name="T36" fmla="*/ 9 w 13"/>
                <a:gd name="T37" fmla="*/ 14 h 19"/>
                <a:gd name="T38" fmla="*/ 9 w 13"/>
                <a:gd name="T39" fmla="*/ 13 h 19"/>
                <a:gd name="T40" fmla="*/ 8 w 13"/>
                <a:gd name="T41" fmla="*/ 11 h 19"/>
                <a:gd name="T42" fmla="*/ 6 w 13"/>
                <a:gd name="T43" fmla="*/ 10 h 19"/>
                <a:gd name="T44" fmla="*/ 5 w 13"/>
                <a:gd name="T45" fmla="*/ 10 h 19"/>
                <a:gd name="T46" fmla="*/ 5 w 13"/>
                <a:gd name="T47" fmla="*/ 8 h 19"/>
                <a:gd name="T48" fmla="*/ 6 w 13"/>
                <a:gd name="T49" fmla="*/ 8 h 19"/>
                <a:gd name="T50" fmla="*/ 8 w 13"/>
                <a:gd name="T51" fmla="*/ 7 h 19"/>
                <a:gd name="T52" fmla="*/ 8 w 13"/>
                <a:gd name="T53" fmla="*/ 5 h 19"/>
                <a:gd name="T54" fmla="*/ 8 w 13"/>
                <a:gd name="T55" fmla="*/ 4 h 19"/>
                <a:gd name="T56" fmla="*/ 6 w 13"/>
                <a:gd name="T57" fmla="*/ 3 h 19"/>
                <a:gd name="T58" fmla="*/ 3 w 13"/>
                <a:gd name="T59" fmla="*/ 6 h 19"/>
                <a:gd name="T60" fmla="*/ 0 w 13"/>
                <a:gd name="T61" fmla="*/ 6 h 19"/>
                <a:gd name="T62" fmla="*/ 1 w 13"/>
                <a:gd name="T63" fmla="*/ 3 h 19"/>
                <a:gd name="T64" fmla="*/ 2 w 13"/>
                <a:gd name="T65" fmla="*/ 2 h 19"/>
                <a:gd name="T66" fmla="*/ 4 w 13"/>
                <a:gd name="T67" fmla="*/ 1 h 19"/>
                <a:gd name="T68" fmla="*/ 6 w 13"/>
                <a:gd name="T69" fmla="*/ 0 h 19"/>
                <a:gd name="T70" fmla="*/ 9 w 13"/>
                <a:gd name="T71" fmla="*/ 1 h 19"/>
                <a:gd name="T72" fmla="*/ 10 w 13"/>
                <a:gd name="T73" fmla="*/ 2 h 19"/>
                <a:gd name="T74" fmla="*/ 12 w 13"/>
                <a:gd name="T75" fmla="*/ 3 h 19"/>
                <a:gd name="T76" fmla="*/ 12 w 13"/>
                <a:gd name="T77" fmla="*/ 5 h 19"/>
                <a:gd name="T78" fmla="*/ 12 w 13"/>
                <a:gd name="T79" fmla="*/ 6 h 19"/>
                <a:gd name="T80" fmla="*/ 12 w 13"/>
                <a:gd name="T81" fmla="*/ 7 h 19"/>
                <a:gd name="T82" fmla="*/ 11 w 13"/>
                <a:gd name="T83" fmla="*/ 8 h 19"/>
                <a:gd name="T84" fmla="*/ 10 w 13"/>
                <a:gd name="T85"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 h="19">
                  <a:moveTo>
                    <a:pt x="10" y="9"/>
                  </a:moveTo>
                  <a:cubicBezTo>
                    <a:pt x="11" y="9"/>
                    <a:pt x="12" y="10"/>
                    <a:pt x="12" y="10"/>
                  </a:cubicBezTo>
                  <a:cubicBezTo>
                    <a:pt x="13" y="11"/>
                    <a:pt x="13" y="12"/>
                    <a:pt x="13" y="13"/>
                  </a:cubicBezTo>
                  <a:cubicBezTo>
                    <a:pt x="13" y="14"/>
                    <a:pt x="13" y="15"/>
                    <a:pt x="13" y="15"/>
                  </a:cubicBezTo>
                  <a:cubicBezTo>
                    <a:pt x="12" y="16"/>
                    <a:pt x="12" y="17"/>
                    <a:pt x="11" y="17"/>
                  </a:cubicBezTo>
                  <a:cubicBezTo>
                    <a:pt x="11" y="18"/>
                    <a:pt x="10" y="18"/>
                    <a:pt x="9" y="18"/>
                  </a:cubicBezTo>
                  <a:cubicBezTo>
                    <a:pt x="8" y="19"/>
                    <a:pt x="7" y="19"/>
                    <a:pt x="6" y="19"/>
                  </a:cubicBezTo>
                  <a:cubicBezTo>
                    <a:pt x="5" y="19"/>
                    <a:pt x="4" y="19"/>
                    <a:pt x="4" y="18"/>
                  </a:cubicBezTo>
                  <a:cubicBezTo>
                    <a:pt x="3" y="18"/>
                    <a:pt x="2" y="18"/>
                    <a:pt x="2" y="17"/>
                  </a:cubicBezTo>
                  <a:cubicBezTo>
                    <a:pt x="1" y="17"/>
                    <a:pt x="1" y="16"/>
                    <a:pt x="0" y="16"/>
                  </a:cubicBezTo>
                  <a:cubicBezTo>
                    <a:pt x="0" y="15"/>
                    <a:pt x="0" y="14"/>
                    <a:pt x="0" y="13"/>
                  </a:cubicBezTo>
                  <a:cubicBezTo>
                    <a:pt x="3" y="13"/>
                    <a:pt x="3" y="13"/>
                    <a:pt x="3" y="13"/>
                  </a:cubicBezTo>
                  <a:cubicBezTo>
                    <a:pt x="3" y="14"/>
                    <a:pt x="3" y="14"/>
                    <a:pt x="3" y="14"/>
                  </a:cubicBezTo>
                  <a:cubicBezTo>
                    <a:pt x="4" y="15"/>
                    <a:pt x="4" y="15"/>
                    <a:pt x="4" y="15"/>
                  </a:cubicBezTo>
                  <a:cubicBezTo>
                    <a:pt x="4" y="15"/>
                    <a:pt x="5" y="15"/>
                    <a:pt x="5" y="16"/>
                  </a:cubicBezTo>
                  <a:cubicBezTo>
                    <a:pt x="5" y="16"/>
                    <a:pt x="6" y="16"/>
                    <a:pt x="6" y="16"/>
                  </a:cubicBezTo>
                  <a:cubicBezTo>
                    <a:pt x="7" y="16"/>
                    <a:pt x="7" y="16"/>
                    <a:pt x="7" y="16"/>
                  </a:cubicBezTo>
                  <a:cubicBezTo>
                    <a:pt x="8" y="15"/>
                    <a:pt x="8" y="15"/>
                    <a:pt x="8" y="15"/>
                  </a:cubicBezTo>
                  <a:cubicBezTo>
                    <a:pt x="9" y="14"/>
                    <a:pt x="9" y="14"/>
                    <a:pt x="9" y="14"/>
                  </a:cubicBezTo>
                  <a:cubicBezTo>
                    <a:pt x="9" y="14"/>
                    <a:pt x="9" y="13"/>
                    <a:pt x="9" y="13"/>
                  </a:cubicBezTo>
                  <a:cubicBezTo>
                    <a:pt x="9" y="12"/>
                    <a:pt x="9" y="11"/>
                    <a:pt x="8" y="11"/>
                  </a:cubicBezTo>
                  <a:cubicBezTo>
                    <a:pt x="8" y="11"/>
                    <a:pt x="7" y="10"/>
                    <a:pt x="6" y="10"/>
                  </a:cubicBezTo>
                  <a:cubicBezTo>
                    <a:pt x="5" y="10"/>
                    <a:pt x="5" y="10"/>
                    <a:pt x="5" y="10"/>
                  </a:cubicBezTo>
                  <a:cubicBezTo>
                    <a:pt x="5" y="8"/>
                    <a:pt x="5" y="8"/>
                    <a:pt x="5" y="8"/>
                  </a:cubicBezTo>
                  <a:cubicBezTo>
                    <a:pt x="6" y="8"/>
                    <a:pt x="6" y="8"/>
                    <a:pt x="6" y="8"/>
                  </a:cubicBezTo>
                  <a:cubicBezTo>
                    <a:pt x="7" y="8"/>
                    <a:pt x="7" y="8"/>
                    <a:pt x="8" y="7"/>
                  </a:cubicBezTo>
                  <a:cubicBezTo>
                    <a:pt x="8" y="7"/>
                    <a:pt x="8" y="6"/>
                    <a:pt x="8" y="5"/>
                  </a:cubicBezTo>
                  <a:cubicBezTo>
                    <a:pt x="8" y="5"/>
                    <a:pt x="8" y="4"/>
                    <a:pt x="8" y="4"/>
                  </a:cubicBezTo>
                  <a:cubicBezTo>
                    <a:pt x="7" y="3"/>
                    <a:pt x="7" y="3"/>
                    <a:pt x="6" y="3"/>
                  </a:cubicBezTo>
                  <a:cubicBezTo>
                    <a:pt x="5" y="3"/>
                    <a:pt x="4" y="4"/>
                    <a:pt x="3" y="6"/>
                  </a:cubicBezTo>
                  <a:cubicBezTo>
                    <a:pt x="0" y="6"/>
                    <a:pt x="0" y="6"/>
                    <a:pt x="0" y="6"/>
                  </a:cubicBezTo>
                  <a:cubicBezTo>
                    <a:pt x="0" y="5"/>
                    <a:pt x="0" y="4"/>
                    <a:pt x="1" y="3"/>
                  </a:cubicBezTo>
                  <a:cubicBezTo>
                    <a:pt x="1" y="3"/>
                    <a:pt x="1" y="2"/>
                    <a:pt x="2" y="2"/>
                  </a:cubicBezTo>
                  <a:cubicBezTo>
                    <a:pt x="2" y="1"/>
                    <a:pt x="3" y="1"/>
                    <a:pt x="4" y="1"/>
                  </a:cubicBezTo>
                  <a:cubicBezTo>
                    <a:pt x="4" y="0"/>
                    <a:pt x="5" y="0"/>
                    <a:pt x="6" y="0"/>
                  </a:cubicBezTo>
                  <a:cubicBezTo>
                    <a:pt x="7" y="0"/>
                    <a:pt x="8" y="0"/>
                    <a:pt x="9" y="1"/>
                  </a:cubicBezTo>
                  <a:cubicBezTo>
                    <a:pt x="9" y="1"/>
                    <a:pt x="10" y="1"/>
                    <a:pt x="10" y="2"/>
                  </a:cubicBezTo>
                  <a:cubicBezTo>
                    <a:pt x="11" y="2"/>
                    <a:pt x="11" y="3"/>
                    <a:pt x="12" y="3"/>
                  </a:cubicBezTo>
                  <a:cubicBezTo>
                    <a:pt x="12" y="4"/>
                    <a:pt x="12" y="4"/>
                    <a:pt x="12" y="5"/>
                  </a:cubicBezTo>
                  <a:cubicBezTo>
                    <a:pt x="12" y="5"/>
                    <a:pt x="12" y="6"/>
                    <a:pt x="12" y="6"/>
                  </a:cubicBezTo>
                  <a:cubicBezTo>
                    <a:pt x="12" y="7"/>
                    <a:pt x="12" y="7"/>
                    <a:pt x="12" y="7"/>
                  </a:cubicBezTo>
                  <a:cubicBezTo>
                    <a:pt x="11" y="8"/>
                    <a:pt x="11" y="8"/>
                    <a:pt x="11" y="8"/>
                  </a:cubicBezTo>
                  <a:cubicBezTo>
                    <a:pt x="10" y="8"/>
                    <a:pt x="10" y="9"/>
                    <a:pt x="10" y="9"/>
                  </a:cubicBez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1119"/>
            <p:cNvSpPr>
              <a:spLocks/>
            </p:cNvSpPr>
            <p:nvPr/>
          </p:nvSpPr>
          <p:spPr bwMode="auto">
            <a:xfrm>
              <a:off x="3302610" y="3854683"/>
              <a:ext cx="48376" cy="55286"/>
            </a:xfrm>
            <a:custGeom>
              <a:avLst/>
              <a:gdLst>
                <a:gd name="T0" fmla="*/ 35 w 35"/>
                <a:gd name="T1" fmla="*/ 0 h 40"/>
                <a:gd name="T2" fmla="*/ 31 w 35"/>
                <a:gd name="T3" fmla="*/ 0 h 40"/>
                <a:gd name="T4" fmla="*/ 18 w 35"/>
                <a:gd name="T5" fmla="*/ 35 h 40"/>
                <a:gd name="T6" fmla="*/ 5 w 35"/>
                <a:gd name="T7" fmla="*/ 0 h 40"/>
                <a:gd name="T8" fmla="*/ 0 w 35"/>
                <a:gd name="T9" fmla="*/ 0 h 40"/>
                <a:gd name="T10" fmla="*/ 13 w 35"/>
                <a:gd name="T11" fmla="*/ 40 h 40"/>
                <a:gd name="T12" fmla="*/ 22 w 35"/>
                <a:gd name="T13" fmla="*/ 40 h 40"/>
                <a:gd name="T14" fmla="*/ 35 w 35"/>
                <a:gd name="T15" fmla="*/ 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40">
                  <a:moveTo>
                    <a:pt x="35" y="0"/>
                  </a:moveTo>
                  <a:lnTo>
                    <a:pt x="31" y="0"/>
                  </a:lnTo>
                  <a:lnTo>
                    <a:pt x="18" y="35"/>
                  </a:lnTo>
                  <a:lnTo>
                    <a:pt x="5" y="0"/>
                  </a:lnTo>
                  <a:lnTo>
                    <a:pt x="0" y="0"/>
                  </a:lnTo>
                  <a:lnTo>
                    <a:pt x="13" y="40"/>
                  </a:lnTo>
                  <a:lnTo>
                    <a:pt x="22" y="40"/>
                  </a:lnTo>
                  <a:lnTo>
                    <a:pt x="35"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1120"/>
            <p:cNvSpPr>
              <a:spLocks/>
            </p:cNvSpPr>
            <p:nvPr/>
          </p:nvSpPr>
          <p:spPr bwMode="auto">
            <a:xfrm>
              <a:off x="3302610" y="3854683"/>
              <a:ext cx="48376" cy="55286"/>
            </a:xfrm>
            <a:custGeom>
              <a:avLst/>
              <a:gdLst>
                <a:gd name="T0" fmla="*/ 35 w 35"/>
                <a:gd name="T1" fmla="*/ 0 h 40"/>
                <a:gd name="T2" fmla="*/ 31 w 35"/>
                <a:gd name="T3" fmla="*/ 0 h 40"/>
                <a:gd name="T4" fmla="*/ 18 w 35"/>
                <a:gd name="T5" fmla="*/ 35 h 40"/>
                <a:gd name="T6" fmla="*/ 5 w 35"/>
                <a:gd name="T7" fmla="*/ 0 h 40"/>
                <a:gd name="T8" fmla="*/ 0 w 35"/>
                <a:gd name="T9" fmla="*/ 0 h 40"/>
                <a:gd name="T10" fmla="*/ 13 w 35"/>
                <a:gd name="T11" fmla="*/ 40 h 40"/>
                <a:gd name="T12" fmla="*/ 22 w 35"/>
                <a:gd name="T13" fmla="*/ 40 h 40"/>
                <a:gd name="T14" fmla="*/ 35 w 35"/>
                <a:gd name="T15" fmla="*/ 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40">
                  <a:moveTo>
                    <a:pt x="35" y="0"/>
                  </a:moveTo>
                  <a:lnTo>
                    <a:pt x="31" y="0"/>
                  </a:lnTo>
                  <a:lnTo>
                    <a:pt x="18" y="35"/>
                  </a:lnTo>
                  <a:lnTo>
                    <a:pt x="5" y="0"/>
                  </a:lnTo>
                  <a:lnTo>
                    <a:pt x="0" y="0"/>
                  </a:lnTo>
                  <a:lnTo>
                    <a:pt x="13" y="40"/>
                  </a:lnTo>
                  <a:lnTo>
                    <a:pt x="22" y="40"/>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1121"/>
            <p:cNvSpPr>
              <a:spLocks noEditPoints="1"/>
            </p:cNvSpPr>
            <p:nvPr/>
          </p:nvSpPr>
          <p:spPr bwMode="auto">
            <a:xfrm>
              <a:off x="3350986" y="3854683"/>
              <a:ext cx="53904" cy="55286"/>
            </a:xfrm>
            <a:custGeom>
              <a:avLst/>
              <a:gdLst>
                <a:gd name="T0" fmla="*/ 13 w 39"/>
                <a:gd name="T1" fmla="*/ 27 h 40"/>
                <a:gd name="T2" fmla="*/ 17 w 39"/>
                <a:gd name="T3" fmla="*/ 9 h 40"/>
                <a:gd name="T4" fmla="*/ 26 w 39"/>
                <a:gd name="T5" fmla="*/ 27 h 40"/>
                <a:gd name="T6" fmla="*/ 13 w 39"/>
                <a:gd name="T7" fmla="*/ 27 h 40"/>
                <a:gd name="T8" fmla="*/ 22 w 39"/>
                <a:gd name="T9" fmla="*/ 0 h 40"/>
                <a:gd name="T10" fmla="*/ 17 w 39"/>
                <a:gd name="T11" fmla="*/ 0 h 40"/>
                <a:gd name="T12" fmla="*/ 0 w 39"/>
                <a:gd name="T13" fmla="*/ 40 h 40"/>
                <a:gd name="T14" fmla="*/ 9 w 39"/>
                <a:gd name="T15" fmla="*/ 40 h 40"/>
                <a:gd name="T16" fmla="*/ 13 w 39"/>
                <a:gd name="T17" fmla="*/ 31 h 40"/>
                <a:gd name="T18" fmla="*/ 26 w 39"/>
                <a:gd name="T19" fmla="*/ 31 h 40"/>
                <a:gd name="T20" fmla="*/ 30 w 39"/>
                <a:gd name="T21" fmla="*/ 40 h 40"/>
                <a:gd name="T22" fmla="*/ 39 w 39"/>
                <a:gd name="T23" fmla="*/ 40 h 40"/>
                <a:gd name="T24" fmla="*/ 22 w 39"/>
                <a:gd name="T2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40">
                  <a:moveTo>
                    <a:pt x="13" y="27"/>
                  </a:moveTo>
                  <a:lnTo>
                    <a:pt x="17" y="9"/>
                  </a:lnTo>
                  <a:lnTo>
                    <a:pt x="26" y="27"/>
                  </a:lnTo>
                  <a:lnTo>
                    <a:pt x="13" y="27"/>
                  </a:lnTo>
                  <a:close/>
                  <a:moveTo>
                    <a:pt x="22" y="0"/>
                  </a:moveTo>
                  <a:lnTo>
                    <a:pt x="17" y="0"/>
                  </a:lnTo>
                  <a:lnTo>
                    <a:pt x="0" y="40"/>
                  </a:lnTo>
                  <a:lnTo>
                    <a:pt x="9" y="40"/>
                  </a:lnTo>
                  <a:lnTo>
                    <a:pt x="13" y="31"/>
                  </a:lnTo>
                  <a:lnTo>
                    <a:pt x="26" y="31"/>
                  </a:lnTo>
                  <a:lnTo>
                    <a:pt x="30" y="40"/>
                  </a:lnTo>
                  <a:lnTo>
                    <a:pt x="39" y="40"/>
                  </a:lnTo>
                  <a:lnTo>
                    <a:pt x="22"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1122"/>
            <p:cNvSpPr>
              <a:spLocks noEditPoints="1"/>
            </p:cNvSpPr>
            <p:nvPr/>
          </p:nvSpPr>
          <p:spPr bwMode="auto">
            <a:xfrm>
              <a:off x="3350986" y="3854683"/>
              <a:ext cx="53904" cy="55286"/>
            </a:xfrm>
            <a:custGeom>
              <a:avLst/>
              <a:gdLst>
                <a:gd name="T0" fmla="*/ 13 w 39"/>
                <a:gd name="T1" fmla="*/ 27 h 40"/>
                <a:gd name="T2" fmla="*/ 17 w 39"/>
                <a:gd name="T3" fmla="*/ 9 h 40"/>
                <a:gd name="T4" fmla="*/ 26 w 39"/>
                <a:gd name="T5" fmla="*/ 27 h 40"/>
                <a:gd name="T6" fmla="*/ 13 w 39"/>
                <a:gd name="T7" fmla="*/ 27 h 40"/>
                <a:gd name="T8" fmla="*/ 22 w 39"/>
                <a:gd name="T9" fmla="*/ 0 h 40"/>
                <a:gd name="T10" fmla="*/ 17 w 39"/>
                <a:gd name="T11" fmla="*/ 0 h 40"/>
                <a:gd name="T12" fmla="*/ 0 w 39"/>
                <a:gd name="T13" fmla="*/ 40 h 40"/>
                <a:gd name="T14" fmla="*/ 9 w 39"/>
                <a:gd name="T15" fmla="*/ 40 h 40"/>
                <a:gd name="T16" fmla="*/ 13 w 39"/>
                <a:gd name="T17" fmla="*/ 31 h 40"/>
                <a:gd name="T18" fmla="*/ 26 w 39"/>
                <a:gd name="T19" fmla="*/ 31 h 40"/>
                <a:gd name="T20" fmla="*/ 30 w 39"/>
                <a:gd name="T21" fmla="*/ 40 h 40"/>
                <a:gd name="T22" fmla="*/ 39 w 39"/>
                <a:gd name="T23" fmla="*/ 40 h 40"/>
                <a:gd name="T24" fmla="*/ 22 w 39"/>
                <a:gd name="T2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40">
                  <a:moveTo>
                    <a:pt x="13" y="27"/>
                  </a:moveTo>
                  <a:lnTo>
                    <a:pt x="17" y="9"/>
                  </a:lnTo>
                  <a:lnTo>
                    <a:pt x="26" y="27"/>
                  </a:lnTo>
                  <a:lnTo>
                    <a:pt x="13" y="27"/>
                  </a:lnTo>
                  <a:moveTo>
                    <a:pt x="22" y="0"/>
                  </a:moveTo>
                  <a:lnTo>
                    <a:pt x="17" y="0"/>
                  </a:lnTo>
                  <a:lnTo>
                    <a:pt x="0" y="40"/>
                  </a:lnTo>
                  <a:lnTo>
                    <a:pt x="9" y="40"/>
                  </a:lnTo>
                  <a:lnTo>
                    <a:pt x="13" y="31"/>
                  </a:lnTo>
                  <a:lnTo>
                    <a:pt x="26" y="31"/>
                  </a:lnTo>
                  <a:lnTo>
                    <a:pt x="30" y="40"/>
                  </a:lnTo>
                  <a:lnTo>
                    <a:pt x="39" y="40"/>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1123"/>
            <p:cNvSpPr>
              <a:spLocks noEditPoints="1"/>
            </p:cNvSpPr>
            <p:nvPr/>
          </p:nvSpPr>
          <p:spPr bwMode="auto">
            <a:xfrm>
              <a:off x="3410418" y="3854683"/>
              <a:ext cx="42847" cy="55286"/>
            </a:xfrm>
            <a:custGeom>
              <a:avLst/>
              <a:gdLst>
                <a:gd name="T0" fmla="*/ 1 w 7"/>
                <a:gd name="T1" fmla="*/ 4 h 9"/>
                <a:gd name="T2" fmla="*/ 1 w 7"/>
                <a:gd name="T3" fmla="*/ 1 h 9"/>
                <a:gd name="T4" fmla="*/ 4 w 7"/>
                <a:gd name="T5" fmla="*/ 1 h 9"/>
                <a:gd name="T6" fmla="*/ 6 w 7"/>
                <a:gd name="T7" fmla="*/ 3 h 9"/>
                <a:gd name="T8" fmla="*/ 6 w 7"/>
                <a:gd name="T9" fmla="*/ 4 h 9"/>
                <a:gd name="T10" fmla="*/ 5 w 7"/>
                <a:gd name="T11" fmla="*/ 4 h 9"/>
                <a:gd name="T12" fmla="*/ 5 w 7"/>
                <a:gd name="T13" fmla="*/ 4 h 9"/>
                <a:gd name="T14" fmla="*/ 4 w 7"/>
                <a:gd name="T15" fmla="*/ 4 h 9"/>
                <a:gd name="T16" fmla="*/ 1 w 7"/>
                <a:gd name="T17" fmla="*/ 4 h 9"/>
                <a:gd name="T18" fmla="*/ 4 w 7"/>
                <a:gd name="T19" fmla="*/ 0 h 9"/>
                <a:gd name="T20" fmla="*/ 0 w 7"/>
                <a:gd name="T21" fmla="*/ 0 h 9"/>
                <a:gd name="T22" fmla="*/ 0 w 7"/>
                <a:gd name="T23" fmla="*/ 9 h 9"/>
                <a:gd name="T24" fmla="*/ 1 w 7"/>
                <a:gd name="T25" fmla="*/ 9 h 9"/>
                <a:gd name="T26" fmla="*/ 1 w 7"/>
                <a:gd name="T27" fmla="*/ 6 h 9"/>
                <a:gd name="T28" fmla="*/ 3 w 7"/>
                <a:gd name="T29" fmla="*/ 6 h 9"/>
                <a:gd name="T30" fmla="*/ 4 w 7"/>
                <a:gd name="T31" fmla="*/ 6 h 9"/>
                <a:gd name="T32" fmla="*/ 4 w 7"/>
                <a:gd name="T33" fmla="*/ 6 h 9"/>
                <a:gd name="T34" fmla="*/ 5 w 7"/>
                <a:gd name="T35" fmla="*/ 6 h 9"/>
                <a:gd name="T36" fmla="*/ 5 w 7"/>
                <a:gd name="T37" fmla="*/ 7 h 9"/>
                <a:gd name="T38" fmla="*/ 6 w 7"/>
                <a:gd name="T39" fmla="*/ 9 h 9"/>
                <a:gd name="T40" fmla="*/ 7 w 7"/>
                <a:gd name="T41" fmla="*/ 9 h 9"/>
                <a:gd name="T42" fmla="*/ 6 w 7"/>
                <a:gd name="T43" fmla="*/ 7 h 9"/>
                <a:gd name="T44" fmla="*/ 5 w 7"/>
                <a:gd name="T45" fmla="*/ 5 h 9"/>
                <a:gd name="T46" fmla="*/ 6 w 7"/>
                <a:gd name="T47" fmla="*/ 5 h 9"/>
                <a:gd name="T48" fmla="*/ 6 w 7"/>
                <a:gd name="T49" fmla="*/ 4 h 9"/>
                <a:gd name="T50" fmla="*/ 7 w 7"/>
                <a:gd name="T51" fmla="*/ 4 h 9"/>
                <a:gd name="T52" fmla="*/ 7 w 7"/>
                <a:gd name="T53" fmla="*/ 3 h 9"/>
                <a:gd name="T54" fmla="*/ 7 w 7"/>
                <a:gd name="T55" fmla="*/ 2 h 9"/>
                <a:gd name="T56" fmla="*/ 7 w 7"/>
                <a:gd name="T57" fmla="*/ 1 h 9"/>
                <a:gd name="T58" fmla="*/ 6 w 7"/>
                <a:gd name="T59" fmla="*/ 1 h 9"/>
                <a:gd name="T60" fmla="*/ 5 w 7"/>
                <a:gd name="T61" fmla="*/ 1 h 9"/>
                <a:gd name="T62" fmla="*/ 5 w 7"/>
                <a:gd name="T63" fmla="*/ 0 h 9"/>
                <a:gd name="T64" fmla="*/ 4 w 7"/>
                <a:gd name="T6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 h="9">
                  <a:moveTo>
                    <a:pt x="1" y="4"/>
                  </a:moveTo>
                  <a:cubicBezTo>
                    <a:pt x="1" y="1"/>
                    <a:pt x="1" y="1"/>
                    <a:pt x="1" y="1"/>
                  </a:cubicBezTo>
                  <a:cubicBezTo>
                    <a:pt x="4" y="1"/>
                    <a:pt x="4" y="1"/>
                    <a:pt x="4" y="1"/>
                  </a:cubicBezTo>
                  <a:cubicBezTo>
                    <a:pt x="5" y="1"/>
                    <a:pt x="6" y="2"/>
                    <a:pt x="6" y="3"/>
                  </a:cubicBezTo>
                  <a:cubicBezTo>
                    <a:pt x="6" y="4"/>
                    <a:pt x="6" y="4"/>
                    <a:pt x="6" y="4"/>
                  </a:cubicBezTo>
                  <a:cubicBezTo>
                    <a:pt x="5" y="4"/>
                    <a:pt x="5" y="4"/>
                    <a:pt x="5" y="4"/>
                  </a:cubicBezTo>
                  <a:cubicBezTo>
                    <a:pt x="5" y="4"/>
                    <a:pt x="5" y="4"/>
                    <a:pt x="5" y="4"/>
                  </a:cubicBezTo>
                  <a:cubicBezTo>
                    <a:pt x="4" y="4"/>
                    <a:pt x="4" y="4"/>
                    <a:pt x="4" y="4"/>
                  </a:cubicBezTo>
                  <a:cubicBezTo>
                    <a:pt x="1" y="4"/>
                    <a:pt x="1" y="4"/>
                    <a:pt x="1" y="4"/>
                  </a:cubicBezTo>
                  <a:moveTo>
                    <a:pt x="4" y="0"/>
                  </a:moveTo>
                  <a:cubicBezTo>
                    <a:pt x="0" y="0"/>
                    <a:pt x="0" y="0"/>
                    <a:pt x="0" y="0"/>
                  </a:cubicBezTo>
                  <a:cubicBezTo>
                    <a:pt x="0" y="9"/>
                    <a:pt x="0" y="9"/>
                    <a:pt x="0" y="9"/>
                  </a:cubicBezTo>
                  <a:cubicBezTo>
                    <a:pt x="1" y="9"/>
                    <a:pt x="1" y="9"/>
                    <a:pt x="1" y="9"/>
                  </a:cubicBezTo>
                  <a:cubicBezTo>
                    <a:pt x="1" y="6"/>
                    <a:pt x="1" y="6"/>
                    <a:pt x="1" y="6"/>
                  </a:cubicBezTo>
                  <a:cubicBezTo>
                    <a:pt x="3" y="6"/>
                    <a:pt x="3" y="6"/>
                    <a:pt x="3" y="6"/>
                  </a:cubicBezTo>
                  <a:cubicBezTo>
                    <a:pt x="4" y="6"/>
                    <a:pt x="4" y="6"/>
                    <a:pt x="4" y="6"/>
                  </a:cubicBezTo>
                  <a:cubicBezTo>
                    <a:pt x="4" y="6"/>
                    <a:pt x="4" y="6"/>
                    <a:pt x="4" y="6"/>
                  </a:cubicBezTo>
                  <a:cubicBezTo>
                    <a:pt x="5" y="6"/>
                    <a:pt x="5" y="6"/>
                    <a:pt x="5" y="6"/>
                  </a:cubicBezTo>
                  <a:cubicBezTo>
                    <a:pt x="5" y="7"/>
                    <a:pt x="5" y="7"/>
                    <a:pt x="5" y="7"/>
                  </a:cubicBezTo>
                  <a:cubicBezTo>
                    <a:pt x="6" y="9"/>
                    <a:pt x="6" y="9"/>
                    <a:pt x="6" y="9"/>
                  </a:cubicBezTo>
                  <a:cubicBezTo>
                    <a:pt x="7" y="9"/>
                    <a:pt x="7" y="9"/>
                    <a:pt x="7" y="9"/>
                  </a:cubicBezTo>
                  <a:cubicBezTo>
                    <a:pt x="6" y="7"/>
                    <a:pt x="6" y="7"/>
                    <a:pt x="6" y="7"/>
                  </a:cubicBezTo>
                  <a:cubicBezTo>
                    <a:pt x="6" y="6"/>
                    <a:pt x="6" y="6"/>
                    <a:pt x="5" y="5"/>
                  </a:cubicBezTo>
                  <a:cubicBezTo>
                    <a:pt x="6" y="5"/>
                    <a:pt x="6" y="5"/>
                    <a:pt x="6" y="5"/>
                  </a:cubicBezTo>
                  <a:cubicBezTo>
                    <a:pt x="6" y="4"/>
                    <a:pt x="6" y="4"/>
                    <a:pt x="6" y="4"/>
                  </a:cubicBezTo>
                  <a:cubicBezTo>
                    <a:pt x="7" y="4"/>
                    <a:pt x="7" y="4"/>
                    <a:pt x="7" y="4"/>
                  </a:cubicBezTo>
                  <a:cubicBezTo>
                    <a:pt x="7" y="3"/>
                    <a:pt x="7" y="3"/>
                    <a:pt x="7" y="3"/>
                  </a:cubicBezTo>
                  <a:cubicBezTo>
                    <a:pt x="7" y="2"/>
                    <a:pt x="7" y="2"/>
                    <a:pt x="7" y="2"/>
                  </a:cubicBezTo>
                  <a:cubicBezTo>
                    <a:pt x="7" y="1"/>
                    <a:pt x="7" y="1"/>
                    <a:pt x="7" y="1"/>
                  </a:cubicBezTo>
                  <a:cubicBezTo>
                    <a:pt x="6" y="1"/>
                    <a:pt x="6" y="1"/>
                    <a:pt x="6" y="1"/>
                  </a:cubicBezTo>
                  <a:cubicBezTo>
                    <a:pt x="5" y="1"/>
                    <a:pt x="5" y="1"/>
                    <a:pt x="5" y="1"/>
                  </a:cubicBezTo>
                  <a:cubicBezTo>
                    <a:pt x="5" y="0"/>
                    <a:pt x="5" y="0"/>
                    <a:pt x="5" y="0"/>
                  </a:cubicBezTo>
                  <a:cubicBezTo>
                    <a:pt x="4" y="0"/>
                    <a:pt x="4" y="0"/>
                    <a:pt x="4"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Rectangle 1124"/>
            <p:cNvSpPr>
              <a:spLocks noChangeArrowheads="1"/>
            </p:cNvSpPr>
            <p:nvPr/>
          </p:nvSpPr>
          <p:spPr bwMode="auto">
            <a:xfrm>
              <a:off x="3465703" y="3854683"/>
              <a:ext cx="5529" cy="55286"/>
            </a:xfrm>
            <a:prstGeom prst="rect">
              <a:avLst/>
            </a:prstGeom>
            <a:solidFill>
              <a:srgbClr val="B1B1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Rectangle 1125"/>
            <p:cNvSpPr>
              <a:spLocks noChangeArrowheads="1"/>
            </p:cNvSpPr>
            <p:nvPr/>
          </p:nvSpPr>
          <p:spPr bwMode="auto">
            <a:xfrm>
              <a:off x="3465703" y="3854683"/>
              <a:ext cx="5529" cy="55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1126"/>
            <p:cNvSpPr>
              <a:spLocks noEditPoints="1"/>
            </p:cNvSpPr>
            <p:nvPr/>
          </p:nvSpPr>
          <p:spPr bwMode="auto">
            <a:xfrm>
              <a:off x="3476761" y="3854683"/>
              <a:ext cx="55286" cy="55286"/>
            </a:xfrm>
            <a:custGeom>
              <a:avLst/>
              <a:gdLst>
                <a:gd name="T0" fmla="*/ 13 w 40"/>
                <a:gd name="T1" fmla="*/ 27 h 40"/>
                <a:gd name="T2" fmla="*/ 22 w 40"/>
                <a:gd name="T3" fmla="*/ 9 h 40"/>
                <a:gd name="T4" fmla="*/ 26 w 40"/>
                <a:gd name="T5" fmla="*/ 27 h 40"/>
                <a:gd name="T6" fmla="*/ 13 w 40"/>
                <a:gd name="T7" fmla="*/ 27 h 40"/>
                <a:gd name="T8" fmla="*/ 22 w 40"/>
                <a:gd name="T9" fmla="*/ 0 h 40"/>
                <a:gd name="T10" fmla="*/ 18 w 40"/>
                <a:gd name="T11" fmla="*/ 0 h 40"/>
                <a:gd name="T12" fmla="*/ 0 w 40"/>
                <a:gd name="T13" fmla="*/ 40 h 40"/>
                <a:gd name="T14" fmla="*/ 9 w 40"/>
                <a:gd name="T15" fmla="*/ 40 h 40"/>
                <a:gd name="T16" fmla="*/ 13 w 40"/>
                <a:gd name="T17" fmla="*/ 31 h 40"/>
                <a:gd name="T18" fmla="*/ 26 w 40"/>
                <a:gd name="T19" fmla="*/ 31 h 40"/>
                <a:gd name="T20" fmla="*/ 35 w 40"/>
                <a:gd name="T21" fmla="*/ 40 h 40"/>
                <a:gd name="T22" fmla="*/ 40 w 40"/>
                <a:gd name="T23" fmla="*/ 40 h 40"/>
                <a:gd name="T24" fmla="*/ 22 w 40"/>
                <a:gd name="T2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40">
                  <a:moveTo>
                    <a:pt x="13" y="27"/>
                  </a:moveTo>
                  <a:lnTo>
                    <a:pt x="22" y="9"/>
                  </a:lnTo>
                  <a:lnTo>
                    <a:pt x="26" y="27"/>
                  </a:lnTo>
                  <a:lnTo>
                    <a:pt x="13" y="27"/>
                  </a:lnTo>
                  <a:close/>
                  <a:moveTo>
                    <a:pt x="22" y="0"/>
                  </a:moveTo>
                  <a:lnTo>
                    <a:pt x="18" y="0"/>
                  </a:lnTo>
                  <a:lnTo>
                    <a:pt x="0" y="40"/>
                  </a:lnTo>
                  <a:lnTo>
                    <a:pt x="9" y="40"/>
                  </a:lnTo>
                  <a:lnTo>
                    <a:pt x="13" y="31"/>
                  </a:lnTo>
                  <a:lnTo>
                    <a:pt x="26" y="31"/>
                  </a:lnTo>
                  <a:lnTo>
                    <a:pt x="35" y="40"/>
                  </a:lnTo>
                  <a:lnTo>
                    <a:pt x="40" y="40"/>
                  </a:lnTo>
                  <a:lnTo>
                    <a:pt x="22"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1127"/>
            <p:cNvSpPr>
              <a:spLocks noEditPoints="1"/>
            </p:cNvSpPr>
            <p:nvPr/>
          </p:nvSpPr>
          <p:spPr bwMode="auto">
            <a:xfrm>
              <a:off x="3476761" y="3854683"/>
              <a:ext cx="55286" cy="55286"/>
            </a:xfrm>
            <a:custGeom>
              <a:avLst/>
              <a:gdLst>
                <a:gd name="T0" fmla="*/ 13 w 40"/>
                <a:gd name="T1" fmla="*/ 27 h 40"/>
                <a:gd name="T2" fmla="*/ 22 w 40"/>
                <a:gd name="T3" fmla="*/ 9 h 40"/>
                <a:gd name="T4" fmla="*/ 26 w 40"/>
                <a:gd name="T5" fmla="*/ 27 h 40"/>
                <a:gd name="T6" fmla="*/ 13 w 40"/>
                <a:gd name="T7" fmla="*/ 27 h 40"/>
                <a:gd name="T8" fmla="*/ 22 w 40"/>
                <a:gd name="T9" fmla="*/ 0 h 40"/>
                <a:gd name="T10" fmla="*/ 18 w 40"/>
                <a:gd name="T11" fmla="*/ 0 h 40"/>
                <a:gd name="T12" fmla="*/ 0 w 40"/>
                <a:gd name="T13" fmla="*/ 40 h 40"/>
                <a:gd name="T14" fmla="*/ 9 w 40"/>
                <a:gd name="T15" fmla="*/ 40 h 40"/>
                <a:gd name="T16" fmla="*/ 13 w 40"/>
                <a:gd name="T17" fmla="*/ 31 h 40"/>
                <a:gd name="T18" fmla="*/ 26 w 40"/>
                <a:gd name="T19" fmla="*/ 31 h 40"/>
                <a:gd name="T20" fmla="*/ 35 w 40"/>
                <a:gd name="T21" fmla="*/ 40 h 40"/>
                <a:gd name="T22" fmla="*/ 40 w 40"/>
                <a:gd name="T23" fmla="*/ 40 h 40"/>
                <a:gd name="T24" fmla="*/ 22 w 40"/>
                <a:gd name="T2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40">
                  <a:moveTo>
                    <a:pt x="13" y="27"/>
                  </a:moveTo>
                  <a:lnTo>
                    <a:pt x="22" y="9"/>
                  </a:lnTo>
                  <a:lnTo>
                    <a:pt x="26" y="27"/>
                  </a:lnTo>
                  <a:lnTo>
                    <a:pt x="13" y="27"/>
                  </a:lnTo>
                  <a:moveTo>
                    <a:pt x="22" y="0"/>
                  </a:moveTo>
                  <a:lnTo>
                    <a:pt x="18" y="0"/>
                  </a:lnTo>
                  <a:lnTo>
                    <a:pt x="0" y="40"/>
                  </a:lnTo>
                  <a:lnTo>
                    <a:pt x="9" y="40"/>
                  </a:lnTo>
                  <a:lnTo>
                    <a:pt x="13" y="31"/>
                  </a:lnTo>
                  <a:lnTo>
                    <a:pt x="26" y="31"/>
                  </a:lnTo>
                  <a:lnTo>
                    <a:pt x="35" y="40"/>
                  </a:lnTo>
                  <a:lnTo>
                    <a:pt x="40" y="40"/>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1128"/>
            <p:cNvSpPr>
              <a:spLocks/>
            </p:cNvSpPr>
            <p:nvPr/>
          </p:nvSpPr>
          <p:spPr bwMode="auto">
            <a:xfrm>
              <a:off x="3537575" y="3854683"/>
              <a:ext cx="41464" cy="55286"/>
            </a:xfrm>
            <a:custGeom>
              <a:avLst/>
              <a:gdLst>
                <a:gd name="T0" fmla="*/ 30 w 30"/>
                <a:gd name="T1" fmla="*/ 0 h 40"/>
                <a:gd name="T2" fmla="*/ 26 w 30"/>
                <a:gd name="T3" fmla="*/ 0 h 40"/>
                <a:gd name="T4" fmla="*/ 26 w 30"/>
                <a:gd name="T5" fmla="*/ 35 h 40"/>
                <a:gd name="T6" fmla="*/ 4 w 30"/>
                <a:gd name="T7" fmla="*/ 0 h 40"/>
                <a:gd name="T8" fmla="*/ 0 w 30"/>
                <a:gd name="T9" fmla="*/ 0 h 40"/>
                <a:gd name="T10" fmla="*/ 0 w 30"/>
                <a:gd name="T11" fmla="*/ 40 h 40"/>
                <a:gd name="T12" fmla="*/ 4 w 30"/>
                <a:gd name="T13" fmla="*/ 40 h 40"/>
                <a:gd name="T14" fmla="*/ 4 w 30"/>
                <a:gd name="T15" fmla="*/ 9 h 40"/>
                <a:gd name="T16" fmla="*/ 26 w 30"/>
                <a:gd name="T17" fmla="*/ 40 h 40"/>
                <a:gd name="T18" fmla="*/ 30 w 30"/>
                <a:gd name="T19" fmla="*/ 40 h 40"/>
                <a:gd name="T20" fmla="*/ 30 w 30"/>
                <a:gd name="T2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40">
                  <a:moveTo>
                    <a:pt x="30" y="0"/>
                  </a:moveTo>
                  <a:lnTo>
                    <a:pt x="26" y="0"/>
                  </a:lnTo>
                  <a:lnTo>
                    <a:pt x="26" y="35"/>
                  </a:lnTo>
                  <a:lnTo>
                    <a:pt x="4" y="0"/>
                  </a:lnTo>
                  <a:lnTo>
                    <a:pt x="0" y="0"/>
                  </a:lnTo>
                  <a:lnTo>
                    <a:pt x="0" y="40"/>
                  </a:lnTo>
                  <a:lnTo>
                    <a:pt x="4" y="40"/>
                  </a:lnTo>
                  <a:lnTo>
                    <a:pt x="4" y="9"/>
                  </a:lnTo>
                  <a:lnTo>
                    <a:pt x="26" y="40"/>
                  </a:lnTo>
                  <a:lnTo>
                    <a:pt x="30" y="40"/>
                  </a:lnTo>
                  <a:lnTo>
                    <a:pt x="30"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1129"/>
            <p:cNvSpPr>
              <a:spLocks/>
            </p:cNvSpPr>
            <p:nvPr/>
          </p:nvSpPr>
          <p:spPr bwMode="auto">
            <a:xfrm>
              <a:off x="3537575" y="3854683"/>
              <a:ext cx="41464" cy="55286"/>
            </a:xfrm>
            <a:custGeom>
              <a:avLst/>
              <a:gdLst>
                <a:gd name="T0" fmla="*/ 30 w 30"/>
                <a:gd name="T1" fmla="*/ 0 h 40"/>
                <a:gd name="T2" fmla="*/ 26 w 30"/>
                <a:gd name="T3" fmla="*/ 0 h 40"/>
                <a:gd name="T4" fmla="*/ 26 w 30"/>
                <a:gd name="T5" fmla="*/ 35 h 40"/>
                <a:gd name="T6" fmla="*/ 4 w 30"/>
                <a:gd name="T7" fmla="*/ 0 h 40"/>
                <a:gd name="T8" fmla="*/ 0 w 30"/>
                <a:gd name="T9" fmla="*/ 0 h 40"/>
                <a:gd name="T10" fmla="*/ 0 w 30"/>
                <a:gd name="T11" fmla="*/ 40 h 40"/>
                <a:gd name="T12" fmla="*/ 4 w 30"/>
                <a:gd name="T13" fmla="*/ 40 h 40"/>
                <a:gd name="T14" fmla="*/ 4 w 30"/>
                <a:gd name="T15" fmla="*/ 9 h 40"/>
                <a:gd name="T16" fmla="*/ 26 w 30"/>
                <a:gd name="T17" fmla="*/ 40 h 40"/>
                <a:gd name="T18" fmla="*/ 30 w 30"/>
                <a:gd name="T19" fmla="*/ 40 h 40"/>
                <a:gd name="T20" fmla="*/ 30 w 30"/>
                <a:gd name="T2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40">
                  <a:moveTo>
                    <a:pt x="30" y="0"/>
                  </a:moveTo>
                  <a:lnTo>
                    <a:pt x="26" y="0"/>
                  </a:lnTo>
                  <a:lnTo>
                    <a:pt x="26" y="35"/>
                  </a:lnTo>
                  <a:lnTo>
                    <a:pt x="4" y="0"/>
                  </a:lnTo>
                  <a:lnTo>
                    <a:pt x="0" y="0"/>
                  </a:lnTo>
                  <a:lnTo>
                    <a:pt x="0" y="40"/>
                  </a:lnTo>
                  <a:lnTo>
                    <a:pt x="4" y="40"/>
                  </a:lnTo>
                  <a:lnTo>
                    <a:pt x="4" y="9"/>
                  </a:lnTo>
                  <a:lnTo>
                    <a:pt x="26" y="40"/>
                  </a:lnTo>
                  <a:lnTo>
                    <a:pt x="30" y="40"/>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1130"/>
            <p:cNvSpPr>
              <a:spLocks/>
            </p:cNvSpPr>
            <p:nvPr/>
          </p:nvSpPr>
          <p:spPr bwMode="auto">
            <a:xfrm>
              <a:off x="3585951" y="3854683"/>
              <a:ext cx="41464" cy="55286"/>
            </a:xfrm>
            <a:custGeom>
              <a:avLst/>
              <a:gdLst>
                <a:gd name="T0" fmla="*/ 30 w 30"/>
                <a:gd name="T1" fmla="*/ 0 h 40"/>
                <a:gd name="T2" fmla="*/ 0 w 30"/>
                <a:gd name="T3" fmla="*/ 0 h 40"/>
                <a:gd name="T4" fmla="*/ 0 w 30"/>
                <a:gd name="T5" fmla="*/ 5 h 40"/>
                <a:gd name="T6" fmla="*/ 13 w 30"/>
                <a:gd name="T7" fmla="*/ 5 h 40"/>
                <a:gd name="T8" fmla="*/ 13 w 30"/>
                <a:gd name="T9" fmla="*/ 40 h 40"/>
                <a:gd name="T10" fmla="*/ 17 w 30"/>
                <a:gd name="T11" fmla="*/ 40 h 40"/>
                <a:gd name="T12" fmla="*/ 17 w 30"/>
                <a:gd name="T13" fmla="*/ 5 h 40"/>
                <a:gd name="T14" fmla="*/ 30 w 30"/>
                <a:gd name="T15" fmla="*/ 5 h 40"/>
                <a:gd name="T16" fmla="*/ 30 w 30"/>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40">
                  <a:moveTo>
                    <a:pt x="30" y="0"/>
                  </a:moveTo>
                  <a:lnTo>
                    <a:pt x="0" y="0"/>
                  </a:lnTo>
                  <a:lnTo>
                    <a:pt x="0" y="5"/>
                  </a:lnTo>
                  <a:lnTo>
                    <a:pt x="13" y="5"/>
                  </a:lnTo>
                  <a:lnTo>
                    <a:pt x="13" y="40"/>
                  </a:lnTo>
                  <a:lnTo>
                    <a:pt x="17" y="40"/>
                  </a:lnTo>
                  <a:lnTo>
                    <a:pt x="17" y="5"/>
                  </a:lnTo>
                  <a:lnTo>
                    <a:pt x="30" y="5"/>
                  </a:lnTo>
                  <a:lnTo>
                    <a:pt x="30"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1131"/>
            <p:cNvSpPr>
              <a:spLocks/>
            </p:cNvSpPr>
            <p:nvPr/>
          </p:nvSpPr>
          <p:spPr bwMode="auto">
            <a:xfrm>
              <a:off x="3585951" y="3854683"/>
              <a:ext cx="41464" cy="55286"/>
            </a:xfrm>
            <a:custGeom>
              <a:avLst/>
              <a:gdLst>
                <a:gd name="T0" fmla="*/ 30 w 30"/>
                <a:gd name="T1" fmla="*/ 0 h 40"/>
                <a:gd name="T2" fmla="*/ 0 w 30"/>
                <a:gd name="T3" fmla="*/ 0 h 40"/>
                <a:gd name="T4" fmla="*/ 0 w 30"/>
                <a:gd name="T5" fmla="*/ 5 h 40"/>
                <a:gd name="T6" fmla="*/ 13 w 30"/>
                <a:gd name="T7" fmla="*/ 5 h 40"/>
                <a:gd name="T8" fmla="*/ 13 w 30"/>
                <a:gd name="T9" fmla="*/ 40 h 40"/>
                <a:gd name="T10" fmla="*/ 17 w 30"/>
                <a:gd name="T11" fmla="*/ 40 h 40"/>
                <a:gd name="T12" fmla="*/ 17 w 30"/>
                <a:gd name="T13" fmla="*/ 5 h 40"/>
                <a:gd name="T14" fmla="*/ 30 w 30"/>
                <a:gd name="T15" fmla="*/ 5 h 40"/>
                <a:gd name="T16" fmla="*/ 30 w 30"/>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40">
                  <a:moveTo>
                    <a:pt x="30" y="0"/>
                  </a:moveTo>
                  <a:lnTo>
                    <a:pt x="0" y="0"/>
                  </a:lnTo>
                  <a:lnTo>
                    <a:pt x="0" y="5"/>
                  </a:lnTo>
                  <a:lnTo>
                    <a:pt x="13" y="5"/>
                  </a:lnTo>
                  <a:lnTo>
                    <a:pt x="13" y="40"/>
                  </a:lnTo>
                  <a:lnTo>
                    <a:pt x="17" y="40"/>
                  </a:lnTo>
                  <a:lnTo>
                    <a:pt x="17" y="5"/>
                  </a:lnTo>
                  <a:lnTo>
                    <a:pt x="30" y="5"/>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1132"/>
            <p:cNvSpPr>
              <a:spLocks noEditPoints="1"/>
            </p:cNvSpPr>
            <p:nvPr/>
          </p:nvSpPr>
          <p:spPr bwMode="auto">
            <a:xfrm>
              <a:off x="3302610" y="3933466"/>
              <a:ext cx="30407" cy="30407"/>
            </a:xfrm>
            <a:custGeom>
              <a:avLst/>
              <a:gdLst>
                <a:gd name="T0" fmla="*/ 1 w 5"/>
                <a:gd name="T1" fmla="*/ 5 h 5"/>
                <a:gd name="T2" fmla="*/ 1 w 5"/>
                <a:gd name="T3" fmla="*/ 0 h 5"/>
                <a:gd name="T4" fmla="*/ 2 w 5"/>
                <a:gd name="T5" fmla="*/ 0 h 5"/>
                <a:gd name="T6" fmla="*/ 3 w 5"/>
                <a:gd name="T7" fmla="*/ 1 h 5"/>
                <a:gd name="T8" fmla="*/ 4 w 5"/>
                <a:gd name="T9" fmla="*/ 3 h 5"/>
                <a:gd name="T10" fmla="*/ 3 w 5"/>
                <a:gd name="T11" fmla="*/ 4 h 5"/>
                <a:gd name="T12" fmla="*/ 2 w 5"/>
                <a:gd name="T13" fmla="*/ 5 h 5"/>
                <a:gd name="T14" fmla="*/ 1 w 5"/>
                <a:gd name="T15" fmla="*/ 5 h 5"/>
                <a:gd name="T16" fmla="*/ 2 w 5"/>
                <a:gd name="T17" fmla="*/ 0 h 5"/>
                <a:gd name="T18" fmla="*/ 0 w 5"/>
                <a:gd name="T19" fmla="*/ 0 h 5"/>
                <a:gd name="T20" fmla="*/ 0 w 5"/>
                <a:gd name="T21" fmla="*/ 5 h 5"/>
                <a:gd name="T22" fmla="*/ 2 w 5"/>
                <a:gd name="T23" fmla="*/ 5 h 5"/>
                <a:gd name="T24" fmla="*/ 5 w 5"/>
                <a:gd name="T25" fmla="*/ 3 h 5"/>
                <a:gd name="T26" fmla="*/ 2 w 5"/>
                <a:gd name="T2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5">
                  <a:moveTo>
                    <a:pt x="1" y="5"/>
                  </a:moveTo>
                  <a:cubicBezTo>
                    <a:pt x="1" y="0"/>
                    <a:pt x="1" y="0"/>
                    <a:pt x="1" y="0"/>
                  </a:cubicBezTo>
                  <a:cubicBezTo>
                    <a:pt x="2" y="0"/>
                    <a:pt x="2" y="0"/>
                    <a:pt x="2" y="0"/>
                  </a:cubicBezTo>
                  <a:cubicBezTo>
                    <a:pt x="3" y="0"/>
                    <a:pt x="3" y="1"/>
                    <a:pt x="3" y="1"/>
                  </a:cubicBezTo>
                  <a:cubicBezTo>
                    <a:pt x="4" y="1"/>
                    <a:pt x="4" y="2"/>
                    <a:pt x="4" y="3"/>
                  </a:cubicBezTo>
                  <a:cubicBezTo>
                    <a:pt x="4" y="3"/>
                    <a:pt x="4" y="4"/>
                    <a:pt x="3" y="4"/>
                  </a:cubicBezTo>
                  <a:cubicBezTo>
                    <a:pt x="3" y="5"/>
                    <a:pt x="3" y="5"/>
                    <a:pt x="2" y="5"/>
                  </a:cubicBezTo>
                  <a:cubicBezTo>
                    <a:pt x="1" y="5"/>
                    <a:pt x="1" y="5"/>
                    <a:pt x="1" y="5"/>
                  </a:cubicBezTo>
                  <a:moveTo>
                    <a:pt x="2" y="0"/>
                  </a:moveTo>
                  <a:cubicBezTo>
                    <a:pt x="0" y="0"/>
                    <a:pt x="0" y="0"/>
                    <a:pt x="0" y="0"/>
                  </a:cubicBezTo>
                  <a:cubicBezTo>
                    <a:pt x="0" y="5"/>
                    <a:pt x="0" y="5"/>
                    <a:pt x="0" y="5"/>
                  </a:cubicBezTo>
                  <a:cubicBezTo>
                    <a:pt x="2" y="5"/>
                    <a:pt x="2" y="5"/>
                    <a:pt x="2" y="5"/>
                  </a:cubicBezTo>
                  <a:cubicBezTo>
                    <a:pt x="4" y="5"/>
                    <a:pt x="5" y="4"/>
                    <a:pt x="5" y="3"/>
                  </a:cubicBezTo>
                  <a:cubicBezTo>
                    <a:pt x="5" y="1"/>
                    <a:pt x="4" y="0"/>
                    <a:pt x="2"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1133"/>
            <p:cNvSpPr>
              <a:spLocks noEditPoints="1"/>
            </p:cNvSpPr>
            <p:nvPr/>
          </p:nvSpPr>
          <p:spPr bwMode="auto">
            <a:xfrm>
              <a:off x="3333018" y="3933466"/>
              <a:ext cx="30407" cy="30407"/>
            </a:xfrm>
            <a:custGeom>
              <a:avLst/>
              <a:gdLst>
                <a:gd name="T0" fmla="*/ 9 w 22"/>
                <a:gd name="T1" fmla="*/ 13 h 22"/>
                <a:gd name="T2" fmla="*/ 13 w 22"/>
                <a:gd name="T3" fmla="*/ 0 h 22"/>
                <a:gd name="T4" fmla="*/ 17 w 22"/>
                <a:gd name="T5" fmla="*/ 13 h 22"/>
                <a:gd name="T6" fmla="*/ 9 w 22"/>
                <a:gd name="T7" fmla="*/ 13 h 22"/>
                <a:gd name="T8" fmla="*/ 13 w 22"/>
                <a:gd name="T9" fmla="*/ 0 h 22"/>
                <a:gd name="T10" fmla="*/ 9 w 22"/>
                <a:gd name="T11" fmla="*/ 0 h 22"/>
                <a:gd name="T12" fmla="*/ 0 w 22"/>
                <a:gd name="T13" fmla="*/ 22 h 22"/>
                <a:gd name="T14" fmla="*/ 4 w 22"/>
                <a:gd name="T15" fmla="*/ 22 h 22"/>
                <a:gd name="T16" fmla="*/ 9 w 22"/>
                <a:gd name="T17" fmla="*/ 17 h 22"/>
                <a:gd name="T18" fmla="*/ 17 w 22"/>
                <a:gd name="T19" fmla="*/ 17 h 22"/>
                <a:gd name="T20" fmla="*/ 22 w 22"/>
                <a:gd name="T21" fmla="*/ 22 h 22"/>
                <a:gd name="T22" fmla="*/ 22 w 22"/>
                <a:gd name="T23" fmla="*/ 22 h 22"/>
                <a:gd name="T24" fmla="*/ 13 w 22"/>
                <a:gd name="T2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2">
                  <a:moveTo>
                    <a:pt x="9" y="13"/>
                  </a:moveTo>
                  <a:lnTo>
                    <a:pt x="13" y="0"/>
                  </a:lnTo>
                  <a:lnTo>
                    <a:pt x="17" y="13"/>
                  </a:lnTo>
                  <a:lnTo>
                    <a:pt x="9" y="13"/>
                  </a:lnTo>
                  <a:close/>
                  <a:moveTo>
                    <a:pt x="13" y="0"/>
                  </a:moveTo>
                  <a:lnTo>
                    <a:pt x="9" y="0"/>
                  </a:lnTo>
                  <a:lnTo>
                    <a:pt x="0" y="22"/>
                  </a:lnTo>
                  <a:lnTo>
                    <a:pt x="4" y="22"/>
                  </a:lnTo>
                  <a:lnTo>
                    <a:pt x="9" y="17"/>
                  </a:lnTo>
                  <a:lnTo>
                    <a:pt x="17" y="17"/>
                  </a:lnTo>
                  <a:lnTo>
                    <a:pt x="22" y="22"/>
                  </a:lnTo>
                  <a:lnTo>
                    <a:pt x="22" y="22"/>
                  </a:lnTo>
                  <a:lnTo>
                    <a:pt x="13"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1134"/>
            <p:cNvSpPr>
              <a:spLocks noEditPoints="1"/>
            </p:cNvSpPr>
            <p:nvPr/>
          </p:nvSpPr>
          <p:spPr bwMode="auto">
            <a:xfrm>
              <a:off x="3333018" y="3933466"/>
              <a:ext cx="30407" cy="30407"/>
            </a:xfrm>
            <a:custGeom>
              <a:avLst/>
              <a:gdLst>
                <a:gd name="T0" fmla="*/ 9 w 22"/>
                <a:gd name="T1" fmla="*/ 13 h 22"/>
                <a:gd name="T2" fmla="*/ 13 w 22"/>
                <a:gd name="T3" fmla="*/ 0 h 22"/>
                <a:gd name="T4" fmla="*/ 17 w 22"/>
                <a:gd name="T5" fmla="*/ 13 h 22"/>
                <a:gd name="T6" fmla="*/ 9 w 22"/>
                <a:gd name="T7" fmla="*/ 13 h 22"/>
                <a:gd name="T8" fmla="*/ 13 w 22"/>
                <a:gd name="T9" fmla="*/ 0 h 22"/>
                <a:gd name="T10" fmla="*/ 9 w 22"/>
                <a:gd name="T11" fmla="*/ 0 h 22"/>
                <a:gd name="T12" fmla="*/ 0 w 22"/>
                <a:gd name="T13" fmla="*/ 22 h 22"/>
                <a:gd name="T14" fmla="*/ 4 w 22"/>
                <a:gd name="T15" fmla="*/ 22 h 22"/>
                <a:gd name="T16" fmla="*/ 9 w 22"/>
                <a:gd name="T17" fmla="*/ 17 h 22"/>
                <a:gd name="T18" fmla="*/ 17 w 22"/>
                <a:gd name="T19" fmla="*/ 17 h 22"/>
                <a:gd name="T20" fmla="*/ 22 w 22"/>
                <a:gd name="T21" fmla="*/ 22 h 22"/>
                <a:gd name="T22" fmla="*/ 22 w 22"/>
                <a:gd name="T23" fmla="*/ 22 h 22"/>
                <a:gd name="T24" fmla="*/ 13 w 22"/>
                <a:gd name="T2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2">
                  <a:moveTo>
                    <a:pt x="9" y="13"/>
                  </a:moveTo>
                  <a:lnTo>
                    <a:pt x="13" y="0"/>
                  </a:lnTo>
                  <a:lnTo>
                    <a:pt x="17" y="13"/>
                  </a:lnTo>
                  <a:lnTo>
                    <a:pt x="9" y="13"/>
                  </a:lnTo>
                  <a:moveTo>
                    <a:pt x="13" y="0"/>
                  </a:moveTo>
                  <a:lnTo>
                    <a:pt x="9" y="0"/>
                  </a:lnTo>
                  <a:lnTo>
                    <a:pt x="0" y="22"/>
                  </a:lnTo>
                  <a:lnTo>
                    <a:pt x="4" y="22"/>
                  </a:lnTo>
                  <a:lnTo>
                    <a:pt x="9" y="17"/>
                  </a:lnTo>
                  <a:lnTo>
                    <a:pt x="17" y="17"/>
                  </a:lnTo>
                  <a:lnTo>
                    <a:pt x="22" y="22"/>
                  </a:lnTo>
                  <a:lnTo>
                    <a:pt x="22" y="22"/>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1135"/>
            <p:cNvSpPr>
              <a:spLocks/>
            </p:cNvSpPr>
            <p:nvPr/>
          </p:nvSpPr>
          <p:spPr bwMode="auto">
            <a:xfrm>
              <a:off x="3368953" y="3933466"/>
              <a:ext cx="23497" cy="30407"/>
            </a:xfrm>
            <a:custGeom>
              <a:avLst/>
              <a:gdLst>
                <a:gd name="T0" fmla="*/ 17 w 17"/>
                <a:gd name="T1" fmla="*/ 0 h 22"/>
                <a:gd name="T2" fmla="*/ 0 w 17"/>
                <a:gd name="T3" fmla="*/ 0 h 22"/>
                <a:gd name="T4" fmla="*/ 0 w 17"/>
                <a:gd name="T5" fmla="*/ 0 h 22"/>
                <a:gd name="T6" fmla="*/ 9 w 17"/>
                <a:gd name="T7" fmla="*/ 0 h 22"/>
                <a:gd name="T8" fmla="*/ 9 w 17"/>
                <a:gd name="T9" fmla="*/ 22 h 22"/>
                <a:gd name="T10" fmla="*/ 9 w 17"/>
                <a:gd name="T11" fmla="*/ 22 h 22"/>
                <a:gd name="T12" fmla="*/ 9 w 17"/>
                <a:gd name="T13" fmla="*/ 0 h 22"/>
                <a:gd name="T14" fmla="*/ 17 w 17"/>
                <a:gd name="T15" fmla="*/ 0 h 22"/>
                <a:gd name="T16" fmla="*/ 17 w 17"/>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2">
                  <a:moveTo>
                    <a:pt x="17" y="0"/>
                  </a:moveTo>
                  <a:lnTo>
                    <a:pt x="0" y="0"/>
                  </a:lnTo>
                  <a:lnTo>
                    <a:pt x="0" y="0"/>
                  </a:lnTo>
                  <a:lnTo>
                    <a:pt x="9" y="0"/>
                  </a:lnTo>
                  <a:lnTo>
                    <a:pt x="9" y="22"/>
                  </a:lnTo>
                  <a:lnTo>
                    <a:pt x="9" y="22"/>
                  </a:lnTo>
                  <a:lnTo>
                    <a:pt x="9" y="0"/>
                  </a:lnTo>
                  <a:lnTo>
                    <a:pt x="17" y="0"/>
                  </a:lnTo>
                  <a:lnTo>
                    <a:pt x="17"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1136"/>
            <p:cNvSpPr>
              <a:spLocks/>
            </p:cNvSpPr>
            <p:nvPr/>
          </p:nvSpPr>
          <p:spPr bwMode="auto">
            <a:xfrm>
              <a:off x="3368953" y="3933466"/>
              <a:ext cx="23497" cy="30407"/>
            </a:xfrm>
            <a:custGeom>
              <a:avLst/>
              <a:gdLst>
                <a:gd name="T0" fmla="*/ 17 w 17"/>
                <a:gd name="T1" fmla="*/ 0 h 22"/>
                <a:gd name="T2" fmla="*/ 0 w 17"/>
                <a:gd name="T3" fmla="*/ 0 h 22"/>
                <a:gd name="T4" fmla="*/ 0 w 17"/>
                <a:gd name="T5" fmla="*/ 0 h 22"/>
                <a:gd name="T6" fmla="*/ 9 w 17"/>
                <a:gd name="T7" fmla="*/ 0 h 22"/>
                <a:gd name="T8" fmla="*/ 9 w 17"/>
                <a:gd name="T9" fmla="*/ 22 h 22"/>
                <a:gd name="T10" fmla="*/ 9 w 17"/>
                <a:gd name="T11" fmla="*/ 22 h 22"/>
                <a:gd name="T12" fmla="*/ 9 w 17"/>
                <a:gd name="T13" fmla="*/ 0 h 22"/>
                <a:gd name="T14" fmla="*/ 17 w 17"/>
                <a:gd name="T15" fmla="*/ 0 h 22"/>
                <a:gd name="T16" fmla="*/ 17 w 17"/>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2">
                  <a:moveTo>
                    <a:pt x="17" y="0"/>
                  </a:moveTo>
                  <a:lnTo>
                    <a:pt x="0" y="0"/>
                  </a:lnTo>
                  <a:lnTo>
                    <a:pt x="0" y="0"/>
                  </a:lnTo>
                  <a:lnTo>
                    <a:pt x="9" y="0"/>
                  </a:lnTo>
                  <a:lnTo>
                    <a:pt x="9" y="22"/>
                  </a:lnTo>
                  <a:lnTo>
                    <a:pt x="9" y="22"/>
                  </a:lnTo>
                  <a:lnTo>
                    <a:pt x="9" y="0"/>
                  </a:lnTo>
                  <a:lnTo>
                    <a:pt x="17" y="0"/>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1137"/>
            <p:cNvSpPr>
              <a:spLocks noEditPoints="1"/>
            </p:cNvSpPr>
            <p:nvPr/>
          </p:nvSpPr>
          <p:spPr bwMode="auto">
            <a:xfrm>
              <a:off x="3392450" y="3933466"/>
              <a:ext cx="37318" cy="30407"/>
            </a:xfrm>
            <a:custGeom>
              <a:avLst/>
              <a:gdLst>
                <a:gd name="T0" fmla="*/ 9 w 27"/>
                <a:gd name="T1" fmla="*/ 13 h 22"/>
                <a:gd name="T2" fmla="*/ 13 w 27"/>
                <a:gd name="T3" fmla="*/ 0 h 22"/>
                <a:gd name="T4" fmla="*/ 18 w 27"/>
                <a:gd name="T5" fmla="*/ 13 h 22"/>
                <a:gd name="T6" fmla="*/ 9 w 27"/>
                <a:gd name="T7" fmla="*/ 13 h 22"/>
                <a:gd name="T8" fmla="*/ 13 w 27"/>
                <a:gd name="T9" fmla="*/ 0 h 22"/>
                <a:gd name="T10" fmla="*/ 13 w 27"/>
                <a:gd name="T11" fmla="*/ 0 h 22"/>
                <a:gd name="T12" fmla="*/ 0 w 27"/>
                <a:gd name="T13" fmla="*/ 22 h 22"/>
                <a:gd name="T14" fmla="*/ 5 w 27"/>
                <a:gd name="T15" fmla="*/ 22 h 22"/>
                <a:gd name="T16" fmla="*/ 9 w 27"/>
                <a:gd name="T17" fmla="*/ 17 h 22"/>
                <a:gd name="T18" fmla="*/ 18 w 27"/>
                <a:gd name="T19" fmla="*/ 17 h 22"/>
                <a:gd name="T20" fmla="*/ 22 w 27"/>
                <a:gd name="T21" fmla="*/ 22 h 22"/>
                <a:gd name="T22" fmla="*/ 27 w 27"/>
                <a:gd name="T23" fmla="*/ 22 h 22"/>
                <a:gd name="T24" fmla="*/ 13 w 27"/>
                <a:gd name="T2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22">
                  <a:moveTo>
                    <a:pt x="9" y="13"/>
                  </a:moveTo>
                  <a:lnTo>
                    <a:pt x="13" y="0"/>
                  </a:lnTo>
                  <a:lnTo>
                    <a:pt x="18" y="13"/>
                  </a:lnTo>
                  <a:lnTo>
                    <a:pt x="9" y="13"/>
                  </a:lnTo>
                  <a:close/>
                  <a:moveTo>
                    <a:pt x="13" y="0"/>
                  </a:moveTo>
                  <a:lnTo>
                    <a:pt x="13" y="0"/>
                  </a:lnTo>
                  <a:lnTo>
                    <a:pt x="0" y="22"/>
                  </a:lnTo>
                  <a:lnTo>
                    <a:pt x="5" y="22"/>
                  </a:lnTo>
                  <a:lnTo>
                    <a:pt x="9" y="17"/>
                  </a:lnTo>
                  <a:lnTo>
                    <a:pt x="18" y="17"/>
                  </a:lnTo>
                  <a:lnTo>
                    <a:pt x="22" y="22"/>
                  </a:lnTo>
                  <a:lnTo>
                    <a:pt x="27" y="22"/>
                  </a:lnTo>
                  <a:lnTo>
                    <a:pt x="13"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1138"/>
            <p:cNvSpPr>
              <a:spLocks noEditPoints="1"/>
            </p:cNvSpPr>
            <p:nvPr/>
          </p:nvSpPr>
          <p:spPr bwMode="auto">
            <a:xfrm>
              <a:off x="3392450" y="3933466"/>
              <a:ext cx="37318" cy="30407"/>
            </a:xfrm>
            <a:custGeom>
              <a:avLst/>
              <a:gdLst>
                <a:gd name="T0" fmla="*/ 9 w 27"/>
                <a:gd name="T1" fmla="*/ 13 h 22"/>
                <a:gd name="T2" fmla="*/ 13 w 27"/>
                <a:gd name="T3" fmla="*/ 0 h 22"/>
                <a:gd name="T4" fmla="*/ 18 w 27"/>
                <a:gd name="T5" fmla="*/ 13 h 22"/>
                <a:gd name="T6" fmla="*/ 9 w 27"/>
                <a:gd name="T7" fmla="*/ 13 h 22"/>
                <a:gd name="T8" fmla="*/ 13 w 27"/>
                <a:gd name="T9" fmla="*/ 0 h 22"/>
                <a:gd name="T10" fmla="*/ 13 w 27"/>
                <a:gd name="T11" fmla="*/ 0 h 22"/>
                <a:gd name="T12" fmla="*/ 0 w 27"/>
                <a:gd name="T13" fmla="*/ 22 h 22"/>
                <a:gd name="T14" fmla="*/ 5 w 27"/>
                <a:gd name="T15" fmla="*/ 22 h 22"/>
                <a:gd name="T16" fmla="*/ 9 w 27"/>
                <a:gd name="T17" fmla="*/ 17 h 22"/>
                <a:gd name="T18" fmla="*/ 18 w 27"/>
                <a:gd name="T19" fmla="*/ 17 h 22"/>
                <a:gd name="T20" fmla="*/ 22 w 27"/>
                <a:gd name="T21" fmla="*/ 22 h 22"/>
                <a:gd name="T22" fmla="*/ 27 w 27"/>
                <a:gd name="T23" fmla="*/ 22 h 22"/>
                <a:gd name="T24" fmla="*/ 13 w 27"/>
                <a:gd name="T2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22">
                  <a:moveTo>
                    <a:pt x="9" y="13"/>
                  </a:moveTo>
                  <a:lnTo>
                    <a:pt x="13" y="0"/>
                  </a:lnTo>
                  <a:lnTo>
                    <a:pt x="18" y="13"/>
                  </a:lnTo>
                  <a:lnTo>
                    <a:pt x="9" y="13"/>
                  </a:lnTo>
                  <a:moveTo>
                    <a:pt x="13" y="0"/>
                  </a:moveTo>
                  <a:lnTo>
                    <a:pt x="13" y="0"/>
                  </a:lnTo>
                  <a:lnTo>
                    <a:pt x="0" y="22"/>
                  </a:lnTo>
                  <a:lnTo>
                    <a:pt x="5" y="22"/>
                  </a:lnTo>
                  <a:lnTo>
                    <a:pt x="9" y="17"/>
                  </a:lnTo>
                  <a:lnTo>
                    <a:pt x="18" y="17"/>
                  </a:lnTo>
                  <a:lnTo>
                    <a:pt x="22" y="22"/>
                  </a:lnTo>
                  <a:lnTo>
                    <a:pt x="27" y="22"/>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1139"/>
            <p:cNvSpPr>
              <a:spLocks noEditPoints="1"/>
            </p:cNvSpPr>
            <p:nvPr/>
          </p:nvSpPr>
          <p:spPr bwMode="auto">
            <a:xfrm>
              <a:off x="3447736" y="3933466"/>
              <a:ext cx="35936" cy="35936"/>
            </a:xfrm>
            <a:custGeom>
              <a:avLst/>
              <a:gdLst>
                <a:gd name="T0" fmla="*/ 3 w 6"/>
                <a:gd name="T1" fmla="*/ 5 h 6"/>
                <a:gd name="T2" fmla="*/ 2 w 6"/>
                <a:gd name="T3" fmla="*/ 5 h 6"/>
                <a:gd name="T4" fmla="*/ 2 w 6"/>
                <a:gd name="T5" fmla="*/ 4 h 6"/>
                <a:gd name="T6" fmla="*/ 1 w 6"/>
                <a:gd name="T7" fmla="*/ 4 h 6"/>
                <a:gd name="T8" fmla="*/ 1 w 6"/>
                <a:gd name="T9" fmla="*/ 3 h 6"/>
                <a:gd name="T10" fmla="*/ 1 w 6"/>
                <a:gd name="T11" fmla="*/ 2 h 6"/>
                <a:gd name="T12" fmla="*/ 2 w 6"/>
                <a:gd name="T13" fmla="*/ 1 h 6"/>
                <a:gd name="T14" fmla="*/ 2 w 6"/>
                <a:gd name="T15" fmla="*/ 0 h 6"/>
                <a:gd name="T16" fmla="*/ 3 w 6"/>
                <a:gd name="T17" fmla="*/ 0 h 6"/>
                <a:gd name="T18" fmla="*/ 4 w 6"/>
                <a:gd name="T19" fmla="*/ 0 h 6"/>
                <a:gd name="T20" fmla="*/ 5 w 6"/>
                <a:gd name="T21" fmla="*/ 1 h 6"/>
                <a:gd name="T22" fmla="*/ 5 w 6"/>
                <a:gd name="T23" fmla="*/ 2 h 6"/>
                <a:gd name="T24" fmla="*/ 5 w 6"/>
                <a:gd name="T25" fmla="*/ 3 h 6"/>
                <a:gd name="T26" fmla="*/ 5 w 6"/>
                <a:gd name="T27" fmla="*/ 4 h 6"/>
                <a:gd name="T28" fmla="*/ 5 w 6"/>
                <a:gd name="T29" fmla="*/ 4 h 6"/>
                <a:gd name="T30" fmla="*/ 4 w 6"/>
                <a:gd name="T31" fmla="*/ 5 h 6"/>
                <a:gd name="T32" fmla="*/ 3 w 6"/>
                <a:gd name="T33" fmla="*/ 5 h 6"/>
                <a:gd name="T34" fmla="*/ 3 w 6"/>
                <a:gd name="T35" fmla="*/ 0 h 6"/>
                <a:gd name="T36" fmla="*/ 2 w 6"/>
                <a:gd name="T37" fmla="*/ 0 h 6"/>
                <a:gd name="T38" fmla="*/ 1 w 6"/>
                <a:gd name="T39" fmla="*/ 0 h 6"/>
                <a:gd name="T40" fmla="*/ 1 w 6"/>
                <a:gd name="T41" fmla="*/ 1 h 6"/>
                <a:gd name="T42" fmla="*/ 0 w 6"/>
                <a:gd name="T43" fmla="*/ 3 h 6"/>
                <a:gd name="T44" fmla="*/ 1 w 6"/>
                <a:gd name="T45" fmla="*/ 4 h 6"/>
                <a:gd name="T46" fmla="*/ 1 w 6"/>
                <a:gd name="T47" fmla="*/ 5 h 6"/>
                <a:gd name="T48" fmla="*/ 2 w 6"/>
                <a:gd name="T49" fmla="*/ 5 h 6"/>
                <a:gd name="T50" fmla="*/ 3 w 6"/>
                <a:gd name="T51" fmla="*/ 6 h 6"/>
                <a:gd name="T52" fmla="*/ 4 w 6"/>
                <a:gd name="T53" fmla="*/ 5 h 6"/>
                <a:gd name="T54" fmla="*/ 5 w 6"/>
                <a:gd name="T55" fmla="*/ 5 h 6"/>
                <a:gd name="T56" fmla="*/ 6 w 6"/>
                <a:gd name="T57" fmla="*/ 4 h 6"/>
                <a:gd name="T58" fmla="*/ 6 w 6"/>
                <a:gd name="T59" fmla="*/ 3 h 6"/>
                <a:gd name="T60" fmla="*/ 6 w 6"/>
                <a:gd name="T61" fmla="*/ 1 h 6"/>
                <a:gd name="T62" fmla="*/ 5 w 6"/>
                <a:gd name="T63" fmla="*/ 0 h 6"/>
                <a:gd name="T64" fmla="*/ 4 w 6"/>
                <a:gd name="T65" fmla="*/ 0 h 6"/>
                <a:gd name="T66" fmla="*/ 3 w 6"/>
                <a:gd name="T6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 h="6">
                  <a:moveTo>
                    <a:pt x="3" y="5"/>
                  </a:moveTo>
                  <a:cubicBezTo>
                    <a:pt x="2" y="5"/>
                    <a:pt x="2" y="5"/>
                    <a:pt x="2" y="5"/>
                  </a:cubicBezTo>
                  <a:cubicBezTo>
                    <a:pt x="2" y="4"/>
                    <a:pt x="2" y="4"/>
                    <a:pt x="2" y="4"/>
                  </a:cubicBezTo>
                  <a:cubicBezTo>
                    <a:pt x="1" y="4"/>
                    <a:pt x="1" y="4"/>
                    <a:pt x="1" y="4"/>
                  </a:cubicBezTo>
                  <a:cubicBezTo>
                    <a:pt x="1" y="3"/>
                    <a:pt x="1" y="3"/>
                    <a:pt x="1" y="3"/>
                  </a:cubicBezTo>
                  <a:cubicBezTo>
                    <a:pt x="1" y="2"/>
                    <a:pt x="1" y="2"/>
                    <a:pt x="1" y="2"/>
                  </a:cubicBezTo>
                  <a:cubicBezTo>
                    <a:pt x="2" y="1"/>
                    <a:pt x="2" y="1"/>
                    <a:pt x="2" y="1"/>
                  </a:cubicBezTo>
                  <a:cubicBezTo>
                    <a:pt x="2" y="0"/>
                    <a:pt x="2" y="0"/>
                    <a:pt x="2" y="0"/>
                  </a:cubicBezTo>
                  <a:cubicBezTo>
                    <a:pt x="3" y="0"/>
                    <a:pt x="3" y="0"/>
                    <a:pt x="3" y="0"/>
                  </a:cubicBezTo>
                  <a:cubicBezTo>
                    <a:pt x="4" y="0"/>
                    <a:pt x="4" y="0"/>
                    <a:pt x="4" y="0"/>
                  </a:cubicBezTo>
                  <a:cubicBezTo>
                    <a:pt x="5" y="1"/>
                    <a:pt x="5" y="1"/>
                    <a:pt x="5" y="1"/>
                  </a:cubicBezTo>
                  <a:cubicBezTo>
                    <a:pt x="5" y="2"/>
                    <a:pt x="5" y="2"/>
                    <a:pt x="5" y="2"/>
                  </a:cubicBezTo>
                  <a:cubicBezTo>
                    <a:pt x="5" y="2"/>
                    <a:pt x="5" y="2"/>
                    <a:pt x="5" y="3"/>
                  </a:cubicBezTo>
                  <a:cubicBezTo>
                    <a:pt x="5" y="3"/>
                    <a:pt x="5" y="3"/>
                    <a:pt x="5" y="4"/>
                  </a:cubicBezTo>
                  <a:cubicBezTo>
                    <a:pt x="5" y="4"/>
                    <a:pt x="5" y="4"/>
                    <a:pt x="5" y="4"/>
                  </a:cubicBezTo>
                  <a:cubicBezTo>
                    <a:pt x="4" y="5"/>
                    <a:pt x="4" y="5"/>
                    <a:pt x="4" y="5"/>
                  </a:cubicBezTo>
                  <a:cubicBezTo>
                    <a:pt x="3" y="5"/>
                    <a:pt x="3" y="5"/>
                    <a:pt x="3" y="5"/>
                  </a:cubicBezTo>
                  <a:moveTo>
                    <a:pt x="3" y="0"/>
                  </a:moveTo>
                  <a:cubicBezTo>
                    <a:pt x="3" y="0"/>
                    <a:pt x="2" y="0"/>
                    <a:pt x="2" y="0"/>
                  </a:cubicBezTo>
                  <a:cubicBezTo>
                    <a:pt x="1" y="0"/>
                    <a:pt x="1" y="0"/>
                    <a:pt x="1" y="0"/>
                  </a:cubicBezTo>
                  <a:cubicBezTo>
                    <a:pt x="1" y="1"/>
                    <a:pt x="1" y="1"/>
                    <a:pt x="1" y="1"/>
                  </a:cubicBezTo>
                  <a:cubicBezTo>
                    <a:pt x="1" y="2"/>
                    <a:pt x="0" y="2"/>
                    <a:pt x="0" y="3"/>
                  </a:cubicBezTo>
                  <a:cubicBezTo>
                    <a:pt x="0" y="3"/>
                    <a:pt x="1" y="3"/>
                    <a:pt x="1" y="4"/>
                  </a:cubicBezTo>
                  <a:cubicBezTo>
                    <a:pt x="1" y="4"/>
                    <a:pt x="1" y="4"/>
                    <a:pt x="1" y="5"/>
                  </a:cubicBezTo>
                  <a:cubicBezTo>
                    <a:pt x="2" y="5"/>
                    <a:pt x="2" y="5"/>
                    <a:pt x="2" y="5"/>
                  </a:cubicBezTo>
                  <a:cubicBezTo>
                    <a:pt x="2" y="5"/>
                    <a:pt x="3" y="6"/>
                    <a:pt x="3" y="6"/>
                  </a:cubicBezTo>
                  <a:cubicBezTo>
                    <a:pt x="4" y="6"/>
                    <a:pt x="4" y="5"/>
                    <a:pt x="4" y="5"/>
                  </a:cubicBezTo>
                  <a:cubicBezTo>
                    <a:pt x="5" y="5"/>
                    <a:pt x="5" y="5"/>
                    <a:pt x="5" y="5"/>
                  </a:cubicBezTo>
                  <a:cubicBezTo>
                    <a:pt x="5" y="4"/>
                    <a:pt x="6" y="4"/>
                    <a:pt x="6" y="4"/>
                  </a:cubicBezTo>
                  <a:cubicBezTo>
                    <a:pt x="6" y="3"/>
                    <a:pt x="6" y="3"/>
                    <a:pt x="6" y="3"/>
                  </a:cubicBezTo>
                  <a:cubicBezTo>
                    <a:pt x="6" y="2"/>
                    <a:pt x="6" y="2"/>
                    <a:pt x="6" y="1"/>
                  </a:cubicBezTo>
                  <a:cubicBezTo>
                    <a:pt x="6" y="1"/>
                    <a:pt x="5" y="1"/>
                    <a:pt x="5" y="0"/>
                  </a:cubicBezTo>
                  <a:cubicBezTo>
                    <a:pt x="4" y="0"/>
                    <a:pt x="4" y="0"/>
                    <a:pt x="4" y="0"/>
                  </a:cubicBezTo>
                  <a:cubicBezTo>
                    <a:pt x="4" y="0"/>
                    <a:pt x="4" y="0"/>
                    <a:pt x="3"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1140"/>
            <p:cNvSpPr>
              <a:spLocks noEditPoints="1"/>
            </p:cNvSpPr>
            <p:nvPr/>
          </p:nvSpPr>
          <p:spPr bwMode="auto">
            <a:xfrm>
              <a:off x="3489200" y="3933466"/>
              <a:ext cx="23497" cy="30407"/>
            </a:xfrm>
            <a:custGeom>
              <a:avLst/>
              <a:gdLst>
                <a:gd name="T0" fmla="*/ 1 w 4"/>
                <a:gd name="T1" fmla="*/ 2 h 5"/>
                <a:gd name="T2" fmla="*/ 1 w 4"/>
                <a:gd name="T3" fmla="*/ 0 h 5"/>
                <a:gd name="T4" fmla="*/ 2 w 4"/>
                <a:gd name="T5" fmla="*/ 0 h 5"/>
                <a:gd name="T6" fmla="*/ 3 w 4"/>
                <a:gd name="T7" fmla="*/ 0 h 5"/>
                <a:gd name="T8" fmla="*/ 3 w 4"/>
                <a:gd name="T9" fmla="*/ 1 h 5"/>
                <a:gd name="T10" fmla="*/ 3 w 4"/>
                <a:gd name="T11" fmla="*/ 1 h 5"/>
                <a:gd name="T12" fmla="*/ 4 w 4"/>
                <a:gd name="T13" fmla="*/ 1 h 5"/>
                <a:gd name="T14" fmla="*/ 4 w 4"/>
                <a:gd name="T15" fmla="*/ 1 h 5"/>
                <a:gd name="T16" fmla="*/ 4 w 4"/>
                <a:gd name="T17" fmla="*/ 2 h 5"/>
                <a:gd name="T18" fmla="*/ 3 w 4"/>
                <a:gd name="T19" fmla="*/ 2 h 5"/>
                <a:gd name="T20" fmla="*/ 3 w 4"/>
                <a:gd name="T21" fmla="*/ 2 h 5"/>
                <a:gd name="T22" fmla="*/ 2 w 4"/>
                <a:gd name="T23" fmla="*/ 2 h 5"/>
                <a:gd name="T24" fmla="*/ 1 w 4"/>
                <a:gd name="T25" fmla="*/ 2 h 5"/>
                <a:gd name="T26" fmla="*/ 2 w 4"/>
                <a:gd name="T27" fmla="*/ 0 h 5"/>
                <a:gd name="T28" fmla="*/ 0 w 4"/>
                <a:gd name="T29" fmla="*/ 0 h 5"/>
                <a:gd name="T30" fmla="*/ 0 w 4"/>
                <a:gd name="T31" fmla="*/ 5 h 5"/>
                <a:gd name="T32" fmla="*/ 1 w 4"/>
                <a:gd name="T33" fmla="*/ 5 h 5"/>
                <a:gd name="T34" fmla="*/ 1 w 4"/>
                <a:gd name="T35" fmla="*/ 3 h 5"/>
                <a:gd name="T36" fmla="*/ 2 w 4"/>
                <a:gd name="T37" fmla="*/ 3 h 5"/>
                <a:gd name="T38" fmla="*/ 4 w 4"/>
                <a:gd name="T39" fmla="*/ 3 h 5"/>
                <a:gd name="T40" fmla="*/ 4 w 4"/>
                <a:gd name="T41" fmla="*/ 1 h 5"/>
                <a:gd name="T42" fmla="*/ 4 w 4"/>
                <a:gd name="T43" fmla="*/ 1 h 5"/>
                <a:gd name="T44" fmla="*/ 4 w 4"/>
                <a:gd name="T45" fmla="*/ 0 h 5"/>
                <a:gd name="T46" fmla="*/ 4 w 4"/>
                <a:gd name="T47" fmla="*/ 0 h 5"/>
                <a:gd name="T48" fmla="*/ 3 w 4"/>
                <a:gd name="T49" fmla="*/ 0 h 5"/>
                <a:gd name="T50" fmla="*/ 3 w 4"/>
                <a:gd name="T51" fmla="*/ 0 h 5"/>
                <a:gd name="T52" fmla="*/ 2 w 4"/>
                <a:gd name="T5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 h="5">
                  <a:moveTo>
                    <a:pt x="1" y="2"/>
                  </a:moveTo>
                  <a:cubicBezTo>
                    <a:pt x="1" y="0"/>
                    <a:pt x="1" y="0"/>
                    <a:pt x="1" y="0"/>
                  </a:cubicBezTo>
                  <a:cubicBezTo>
                    <a:pt x="2" y="0"/>
                    <a:pt x="2" y="0"/>
                    <a:pt x="2" y="0"/>
                  </a:cubicBezTo>
                  <a:cubicBezTo>
                    <a:pt x="3" y="0"/>
                    <a:pt x="3" y="0"/>
                    <a:pt x="3" y="0"/>
                  </a:cubicBezTo>
                  <a:cubicBezTo>
                    <a:pt x="3" y="1"/>
                    <a:pt x="3" y="1"/>
                    <a:pt x="3" y="1"/>
                  </a:cubicBezTo>
                  <a:cubicBezTo>
                    <a:pt x="3" y="1"/>
                    <a:pt x="3" y="1"/>
                    <a:pt x="3" y="1"/>
                  </a:cubicBezTo>
                  <a:cubicBezTo>
                    <a:pt x="4" y="1"/>
                    <a:pt x="4" y="1"/>
                    <a:pt x="4" y="1"/>
                  </a:cubicBezTo>
                  <a:cubicBezTo>
                    <a:pt x="4" y="1"/>
                    <a:pt x="4" y="1"/>
                    <a:pt x="4" y="1"/>
                  </a:cubicBezTo>
                  <a:cubicBezTo>
                    <a:pt x="4" y="2"/>
                    <a:pt x="4" y="2"/>
                    <a:pt x="4" y="2"/>
                  </a:cubicBezTo>
                  <a:cubicBezTo>
                    <a:pt x="3" y="2"/>
                    <a:pt x="3" y="2"/>
                    <a:pt x="3" y="2"/>
                  </a:cubicBezTo>
                  <a:cubicBezTo>
                    <a:pt x="3" y="2"/>
                    <a:pt x="3" y="2"/>
                    <a:pt x="3" y="2"/>
                  </a:cubicBezTo>
                  <a:cubicBezTo>
                    <a:pt x="2" y="2"/>
                    <a:pt x="2" y="2"/>
                    <a:pt x="2" y="2"/>
                  </a:cubicBezTo>
                  <a:cubicBezTo>
                    <a:pt x="1" y="2"/>
                    <a:pt x="1" y="2"/>
                    <a:pt x="1" y="2"/>
                  </a:cubicBezTo>
                  <a:moveTo>
                    <a:pt x="2" y="0"/>
                  </a:moveTo>
                  <a:cubicBezTo>
                    <a:pt x="0" y="0"/>
                    <a:pt x="0" y="0"/>
                    <a:pt x="0" y="0"/>
                  </a:cubicBezTo>
                  <a:cubicBezTo>
                    <a:pt x="0" y="5"/>
                    <a:pt x="0" y="5"/>
                    <a:pt x="0" y="5"/>
                  </a:cubicBezTo>
                  <a:cubicBezTo>
                    <a:pt x="1" y="5"/>
                    <a:pt x="1" y="5"/>
                    <a:pt x="1" y="5"/>
                  </a:cubicBezTo>
                  <a:cubicBezTo>
                    <a:pt x="1" y="3"/>
                    <a:pt x="1" y="3"/>
                    <a:pt x="1" y="3"/>
                  </a:cubicBezTo>
                  <a:cubicBezTo>
                    <a:pt x="2" y="3"/>
                    <a:pt x="2" y="3"/>
                    <a:pt x="2" y="3"/>
                  </a:cubicBezTo>
                  <a:cubicBezTo>
                    <a:pt x="3" y="3"/>
                    <a:pt x="3" y="3"/>
                    <a:pt x="4" y="3"/>
                  </a:cubicBezTo>
                  <a:cubicBezTo>
                    <a:pt x="4" y="2"/>
                    <a:pt x="4" y="2"/>
                    <a:pt x="4" y="1"/>
                  </a:cubicBezTo>
                  <a:cubicBezTo>
                    <a:pt x="4" y="1"/>
                    <a:pt x="4" y="1"/>
                    <a:pt x="4" y="1"/>
                  </a:cubicBezTo>
                  <a:cubicBezTo>
                    <a:pt x="4" y="0"/>
                    <a:pt x="4" y="0"/>
                    <a:pt x="4" y="0"/>
                  </a:cubicBezTo>
                  <a:cubicBezTo>
                    <a:pt x="4" y="0"/>
                    <a:pt x="4" y="0"/>
                    <a:pt x="4" y="0"/>
                  </a:cubicBezTo>
                  <a:cubicBezTo>
                    <a:pt x="3" y="0"/>
                    <a:pt x="3" y="0"/>
                    <a:pt x="3" y="0"/>
                  </a:cubicBezTo>
                  <a:cubicBezTo>
                    <a:pt x="3" y="0"/>
                    <a:pt x="3" y="0"/>
                    <a:pt x="3" y="0"/>
                  </a:cubicBezTo>
                  <a:cubicBezTo>
                    <a:pt x="2" y="0"/>
                    <a:pt x="2" y="0"/>
                    <a:pt x="2"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1141"/>
            <p:cNvSpPr>
              <a:spLocks/>
            </p:cNvSpPr>
            <p:nvPr/>
          </p:nvSpPr>
          <p:spPr bwMode="auto">
            <a:xfrm>
              <a:off x="3519608" y="3933466"/>
              <a:ext cx="30407" cy="30407"/>
            </a:xfrm>
            <a:custGeom>
              <a:avLst/>
              <a:gdLst>
                <a:gd name="T0" fmla="*/ 22 w 22"/>
                <a:gd name="T1" fmla="*/ 0 h 22"/>
                <a:gd name="T2" fmla="*/ 0 w 22"/>
                <a:gd name="T3" fmla="*/ 0 h 22"/>
                <a:gd name="T4" fmla="*/ 0 w 22"/>
                <a:gd name="T5" fmla="*/ 0 h 22"/>
                <a:gd name="T6" fmla="*/ 9 w 22"/>
                <a:gd name="T7" fmla="*/ 0 h 22"/>
                <a:gd name="T8" fmla="*/ 9 w 22"/>
                <a:gd name="T9" fmla="*/ 22 h 22"/>
                <a:gd name="T10" fmla="*/ 13 w 22"/>
                <a:gd name="T11" fmla="*/ 22 h 22"/>
                <a:gd name="T12" fmla="*/ 13 w 22"/>
                <a:gd name="T13" fmla="*/ 0 h 22"/>
                <a:gd name="T14" fmla="*/ 22 w 22"/>
                <a:gd name="T15" fmla="*/ 0 h 22"/>
                <a:gd name="T16" fmla="*/ 22 w 22"/>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2">
                  <a:moveTo>
                    <a:pt x="22" y="0"/>
                  </a:moveTo>
                  <a:lnTo>
                    <a:pt x="0" y="0"/>
                  </a:lnTo>
                  <a:lnTo>
                    <a:pt x="0" y="0"/>
                  </a:lnTo>
                  <a:lnTo>
                    <a:pt x="9" y="0"/>
                  </a:lnTo>
                  <a:lnTo>
                    <a:pt x="9" y="22"/>
                  </a:lnTo>
                  <a:lnTo>
                    <a:pt x="13" y="22"/>
                  </a:lnTo>
                  <a:lnTo>
                    <a:pt x="13" y="0"/>
                  </a:lnTo>
                  <a:lnTo>
                    <a:pt x="22" y="0"/>
                  </a:lnTo>
                  <a:lnTo>
                    <a:pt x="22"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1142"/>
            <p:cNvSpPr>
              <a:spLocks/>
            </p:cNvSpPr>
            <p:nvPr/>
          </p:nvSpPr>
          <p:spPr bwMode="auto">
            <a:xfrm>
              <a:off x="3519608" y="3933466"/>
              <a:ext cx="30407" cy="30407"/>
            </a:xfrm>
            <a:custGeom>
              <a:avLst/>
              <a:gdLst>
                <a:gd name="T0" fmla="*/ 22 w 22"/>
                <a:gd name="T1" fmla="*/ 0 h 22"/>
                <a:gd name="T2" fmla="*/ 0 w 22"/>
                <a:gd name="T3" fmla="*/ 0 h 22"/>
                <a:gd name="T4" fmla="*/ 0 w 22"/>
                <a:gd name="T5" fmla="*/ 0 h 22"/>
                <a:gd name="T6" fmla="*/ 9 w 22"/>
                <a:gd name="T7" fmla="*/ 0 h 22"/>
                <a:gd name="T8" fmla="*/ 9 w 22"/>
                <a:gd name="T9" fmla="*/ 22 h 22"/>
                <a:gd name="T10" fmla="*/ 13 w 22"/>
                <a:gd name="T11" fmla="*/ 22 h 22"/>
                <a:gd name="T12" fmla="*/ 13 w 22"/>
                <a:gd name="T13" fmla="*/ 0 h 22"/>
                <a:gd name="T14" fmla="*/ 22 w 22"/>
                <a:gd name="T15" fmla="*/ 0 h 22"/>
                <a:gd name="T16" fmla="*/ 22 w 22"/>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2">
                  <a:moveTo>
                    <a:pt x="22" y="0"/>
                  </a:moveTo>
                  <a:lnTo>
                    <a:pt x="0" y="0"/>
                  </a:lnTo>
                  <a:lnTo>
                    <a:pt x="0" y="0"/>
                  </a:lnTo>
                  <a:lnTo>
                    <a:pt x="9" y="0"/>
                  </a:lnTo>
                  <a:lnTo>
                    <a:pt x="9" y="22"/>
                  </a:lnTo>
                  <a:lnTo>
                    <a:pt x="13" y="22"/>
                  </a:lnTo>
                  <a:lnTo>
                    <a:pt x="13" y="0"/>
                  </a:lnTo>
                  <a:lnTo>
                    <a:pt x="22" y="0"/>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Rectangle 1143"/>
            <p:cNvSpPr>
              <a:spLocks noChangeArrowheads="1"/>
            </p:cNvSpPr>
            <p:nvPr/>
          </p:nvSpPr>
          <p:spPr bwMode="auto">
            <a:xfrm>
              <a:off x="3550015" y="3933466"/>
              <a:ext cx="5529" cy="30407"/>
            </a:xfrm>
            <a:prstGeom prst="rect">
              <a:avLst/>
            </a:prstGeom>
            <a:solidFill>
              <a:srgbClr val="B1B1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Rectangle 1144"/>
            <p:cNvSpPr>
              <a:spLocks noChangeArrowheads="1"/>
            </p:cNvSpPr>
            <p:nvPr/>
          </p:nvSpPr>
          <p:spPr bwMode="auto">
            <a:xfrm>
              <a:off x="3550015" y="3933466"/>
              <a:ext cx="5529" cy="30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1145"/>
            <p:cNvSpPr>
              <a:spLocks noEditPoints="1"/>
            </p:cNvSpPr>
            <p:nvPr/>
          </p:nvSpPr>
          <p:spPr bwMode="auto">
            <a:xfrm>
              <a:off x="3561072" y="3933466"/>
              <a:ext cx="35936" cy="35936"/>
            </a:xfrm>
            <a:custGeom>
              <a:avLst/>
              <a:gdLst>
                <a:gd name="T0" fmla="*/ 3 w 6"/>
                <a:gd name="T1" fmla="*/ 5 h 6"/>
                <a:gd name="T2" fmla="*/ 2 w 6"/>
                <a:gd name="T3" fmla="*/ 5 h 6"/>
                <a:gd name="T4" fmla="*/ 2 w 6"/>
                <a:gd name="T5" fmla="*/ 4 h 6"/>
                <a:gd name="T6" fmla="*/ 1 w 6"/>
                <a:gd name="T7" fmla="*/ 4 h 6"/>
                <a:gd name="T8" fmla="*/ 1 w 6"/>
                <a:gd name="T9" fmla="*/ 3 h 6"/>
                <a:gd name="T10" fmla="*/ 1 w 6"/>
                <a:gd name="T11" fmla="*/ 2 h 6"/>
                <a:gd name="T12" fmla="*/ 2 w 6"/>
                <a:gd name="T13" fmla="*/ 1 h 6"/>
                <a:gd name="T14" fmla="*/ 2 w 6"/>
                <a:gd name="T15" fmla="*/ 0 h 6"/>
                <a:gd name="T16" fmla="*/ 3 w 6"/>
                <a:gd name="T17" fmla="*/ 0 h 6"/>
                <a:gd name="T18" fmla="*/ 4 w 6"/>
                <a:gd name="T19" fmla="*/ 0 h 6"/>
                <a:gd name="T20" fmla="*/ 5 w 6"/>
                <a:gd name="T21" fmla="*/ 1 h 6"/>
                <a:gd name="T22" fmla="*/ 5 w 6"/>
                <a:gd name="T23" fmla="*/ 2 h 6"/>
                <a:gd name="T24" fmla="*/ 5 w 6"/>
                <a:gd name="T25" fmla="*/ 3 h 6"/>
                <a:gd name="T26" fmla="*/ 5 w 6"/>
                <a:gd name="T27" fmla="*/ 4 h 6"/>
                <a:gd name="T28" fmla="*/ 5 w 6"/>
                <a:gd name="T29" fmla="*/ 4 h 6"/>
                <a:gd name="T30" fmla="*/ 4 w 6"/>
                <a:gd name="T31" fmla="*/ 5 h 6"/>
                <a:gd name="T32" fmla="*/ 3 w 6"/>
                <a:gd name="T33" fmla="*/ 5 h 6"/>
                <a:gd name="T34" fmla="*/ 3 w 6"/>
                <a:gd name="T35" fmla="*/ 0 h 6"/>
                <a:gd name="T36" fmla="*/ 2 w 6"/>
                <a:gd name="T37" fmla="*/ 0 h 6"/>
                <a:gd name="T38" fmla="*/ 1 w 6"/>
                <a:gd name="T39" fmla="*/ 0 h 6"/>
                <a:gd name="T40" fmla="*/ 1 w 6"/>
                <a:gd name="T41" fmla="*/ 1 h 6"/>
                <a:gd name="T42" fmla="*/ 0 w 6"/>
                <a:gd name="T43" fmla="*/ 3 h 6"/>
                <a:gd name="T44" fmla="*/ 1 w 6"/>
                <a:gd name="T45" fmla="*/ 4 h 6"/>
                <a:gd name="T46" fmla="*/ 1 w 6"/>
                <a:gd name="T47" fmla="*/ 5 h 6"/>
                <a:gd name="T48" fmla="*/ 2 w 6"/>
                <a:gd name="T49" fmla="*/ 5 h 6"/>
                <a:gd name="T50" fmla="*/ 3 w 6"/>
                <a:gd name="T51" fmla="*/ 6 h 6"/>
                <a:gd name="T52" fmla="*/ 4 w 6"/>
                <a:gd name="T53" fmla="*/ 5 h 6"/>
                <a:gd name="T54" fmla="*/ 5 w 6"/>
                <a:gd name="T55" fmla="*/ 5 h 6"/>
                <a:gd name="T56" fmla="*/ 6 w 6"/>
                <a:gd name="T57" fmla="*/ 4 h 6"/>
                <a:gd name="T58" fmla="*/ 6 w 6"/>
                <a:gd name="T59" fmla="*/ 3 h 6"/>
                <a:gd name="T60" fmla="*/ 6 w 6"/>
                <a:gd name="T61" fmla="*/ 1 h 6"/>
                <a:gd name="T62" fmla="*/ 5 w 6"/>
                <a:gd name="T63" fmla="*/ 0 h 6"/>
                <a:gd name="T64" fmla="*/ 4 w 6"/>
                <a:gd name="T65" fmla="*/ 0 h 6"/>
                <a:gd name="T66" fmla="*/ 3 w 6"/>
                <a:gd name="T6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 h="6">
                  <a:moveTo>
                    <a:pt x="3" y="5"/>
                  </a:moveTo>
                  <a:cubicBezTo>
                    <a:pt x="2" y="5"/>
                    <a:pt x="2" y="5"/>
                    <a:pt x="2" y="5"/>
                  </a:cubicBezTo>
                  <a:cubicBezTo>
                    <a:pt x="2" y="4"/>
                    <a:pt x="2" y="4"/>
                    <a:pt x="2" y="4"/>
                  </a:cubicBezTo>
                  <a:cubicBezTo>
                    <a:pt x="1" y="4"/>
                    <a:pt x="1" y="4"/>
                    <a:pt x="1" y="4"/>
                  </a:cubicBezTo>
                  <a:cubicBezTo>
                    <a:pt x="1" y="3"/>
                    <a:pt x="1" y="3"/>
                    <a:pt x="1" y="3"/>
                  </a:cubicBezTo>
                  <a:cubicBezTo>
                    <a:pt x="1" y="2"/>
                    <a:pt x="1" y="2"/>
                    <a:pt x="1" y="2"/>
                  </a:cubicBezTo>
                  <a:cubicBezTo>
                    <a:pt x="2" y="1"/>
                    <a:pt x="2" y="1"/>
                    <a:pt x="2" y="1"/>
                  </a:cubicBezTo>
                  <a:cubicBezTo>
                    <a:pt x="2" y="0"/>
                    <a:pt x="2" y="0"/>
                    <a:pt x="2" y="0"/>
                  </a:cubicBezTo>
                  <a:cubicBezTo>
                    <a:pt x="3" y="0"/>
                    <a:pt x="3" y="0"/>
                    <a:pt x="3" y="0"/>
                  </a:cubicBezTo>
                  <a:cubicBezTo>
                    <a:pt x="4" y="0"/>
                    <a:pt x="4" y="0"/>
                    <a:pt x="4" y="0"/>
                  </a:cubicBezTo>
                  <a:cubicBezTo>
                    <a:pt x="5" y="1"/>
                    <a:pt x="5" y="1"/>
                    <a:pt x="5" y="1"/>
                  </a:cubicBezTo>
                  <a:cubicBezTo>
                    <a:pt x="5" y="2"/>
                    <a:pt x="5" y="2"/>
                    <a:pt x="5" y="2"/>
                  </a:cubicBezTo>
                  <a:cubicBezTo>
                    <a:pt x="5" y="2"/>
                    <a:pt x="5" y="2"/>
                    <a:pt x="5" y="3"/>
                  </a:cubicBezTo>
                  <a:cubicBezTo>
                    <a:pt x="5" y="3"/>
                    <a:pt x="5" y="3"/>
                    <a:pt x="5" y="4"/>
                  </a:cubicBezTo>
                  <a:cubicBezTo>
                    <a:pt x="5" y="4"/>
                    <a:pt x="5" y="4"/>
                    <a:pt x="5" y="4"/>
                  </a:cubicBezTo>
                  <a:cubicBezTo>
                    <a:pt x="4" y="5"/>
                    <a:pt x="4" y="5"/>
                    <a:pt x="4" y="5"/>
                  </a:cubicBezTo>
                  <a:cubicBezTo>
                    <a:pt x="3" y="5"/>
                    <a:pt x="3" y="5"/>
                    <a:pt x="3" y="5"/>
                  </a:cubicBezTo>
                  <a:moveTo>
                    <a:pt x="3" y="0"/>
                  </a:moveTo>
                  <a:cubicBezTo>
                    <a:pt x="3" y="0"/>
                    <a:pt x="2" y="0"/>
                    <a:pt x="2" y="0"/>
                  </a:cubicBezTo>
                  <a:cubicBezTo>
                    <a:pt x="1" y="0"/>
                    <a:pt x="1" y="0"/>
                    <a:pt x="1" y="0"/>
                  </a:cubicBezTo>
                  <a:cubicBezTo>
                    <a:pt x="1" y="1"/>
                    <a:pt x="1" y="1"/>
                    <a:pt x="1" y="1"/>
                  </a:cubicBezTo>
                  <a:cubicBezTo>
                    <a:pt x="0" y="2"/>
                    <a:pt x="0" y="2"/>
                    <a:pt x="0" y="3"/>
                  </a:cubicBezTo>
                  <a:cubicBezTo>
                    <a:pt x="0" y="3"/>
                    <a:pt x="0" y="3"/>
                    <a:pt x="1" y="4"/>
                  </a:cubicBezTo>
                  <a:cubicBezTo>
                    <a:pt x="1" y="4"/>
                    <a:pt x="1" y="4"/>
                    <a:pt x="1" y="5"/>
                  </a:cubicBezTo>
                  <a:cubicBezTo>
                    <a:pt x="2" y="5"/>
                    <a:pt x="2" y="5"/>
                    <a:pt x="2" y="5"/>
                  </a:cubicBezTo>
                  <a:cubicBezTo>
                    <a:pt x="2" y="5"/>
                    <a:pt x="3" y="6"/>
                    <a:pt x="3" y="6"/>
                  </a:cubicBezTo>
                  <a:cubicBezTo>
                    <a:pt x="4" y="6"/>
                    <a:pt x="4" y="5"/>
                    <a:pt x="4" y="5"/>
                  </a:cubicBezTo>
                  <a:cubicBezTo>
                    <a:pt x="5" y="5"/>
                    <a:pt x="5" y="5"/>
                    <a:pt x="5" y="5"/>
                  </a:cubicBezTo>
                  <a:cubicBezTo>
                    <a:pt x="5" y="4"/>
                    <a:pt x="6" y="4"/>
                    <a:pt x="6" y="4"/>
                  </a:cubicBezTo>
                  <a:cubicBezTo>
                    <a:pt x="6" y="3"/>
                    <a:pt x="6" y="3"/>
                    <a:pt x="6" y="3"/>
                  </a:cubicBezTo>
                  <a:cubicBezTo>
                    <a:pt x="6" y="2"/>
                    <a:pt x="6" y="2"/>
                    <a:pt x="6" y="1"/>
                  </a:cubicBezTo>
                  <a:cubicBezTo>
                    <a:pt x="6" y="1"/>
                    <a:pt x="5" y="1"/>
                    <a:pt x="5" y="0"/>
                  </a:cubicBezTo>
                  <a:cubicBezTo>
                    <a:pt x="4" y="0"/>
                    <a:pt x="4" y="0"/>
                    <a:pt x="4" y="0"/>
                  </a:cubicBezTo>
                  <a:cubicBezTo>
                    <a:pt x="4" y="0"/>
                    <a:pt x="4" y="0"/>
                    <a:pt x="3"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1146"/>
            <p:cNvSpPr>
              <a:spLocks/>
            </p:cNvSpPr>
            <p:nvPr/>
          </p:nvSpPr>
          <p:spPr bwMode="auto">
            <a:xfrm>
              <a:off x="3603918" y="3933466"/>
              <a:ext cx="23497" cy="30407"/>
            </a:xfrm>
            <a:custGeom>
              <a:avLst/>
              <a:gdLst>
                <a:gd name="T0" fmla="*/ 17 w 17"/>
                <a:gd name="T1" fmla="*/ 0 h 22"/>
                <a:gd name="T2" fmla="*/ 17 w 17"/>
                <a:gd name="T3" fmla="*/ 0 h 22"/>
                <a:gd name="T4" fmla="*/ 17 w 17"/>
                <a:gd name="T5" fmla="*/ 17 h 22"/>
                <a:gd name="T6" fmla="*/ 4 w 17"/>
                <a:gd name="T7" fmla="*/ 0 h 22"/>
                <a:gd name="T8" fmla="*/ 0 w 17"/>
                <a:gd name="T9" fmla="*/ 0 h 22"/>
                <a:gd name="T10" fmla="*/ 0 w 17"/>
                <a:gd name="T11" fmla="*/ 22 h 22"/>
                <a:gd name="T12" fmla="*/ 4 w 17"/>
                <a:gd name="T13" fmla="*/ 22 h 22"/>
                <a:gd name="T14" fmla="*/ 4 w 17"/>
                <a:gd name="T15" fmla="*/ 4 h 22"/>
                <a:gd name="T16" fmla="*/ 17 w 17"/>
                <a:gd name="T17" fmla="*/ 22 h 22"/>
                <a:gd name="T18" fmla="*/ 17 w 17"/>
                <a:gd name="T19" fmla="*/ 22 h 22"/>
                <a:gd name="T20" fmla="*/ 17 w 17"/>
                <a:gd name="T2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22">
                  <a:moveTo>
                    <a:pt x="17" y="0"/>
                  </a:moveTo>
                  <a:lnTo>
                    <a:pt x="17" y="0"/>
                  </a:lnTo>
                  <a:lnTo>
                    <a:pt x="17" y="17"/>
                  </a:lnTo>
                  <a:lnTo>
                    <a:pt x="4" y="0"/>
                  </a:lnTo>
                  <a:lnTo>
                    <a:pt x="0" y="0"/>
                  </a:lnTo>
                  <a:lnTo>
                    <a:pt x="0" y="22"/>
                  </a:lnTo>
                  <a:lnTo>
                    <a:pt x="4" y="22"/>
                  </a:lnTo>
                  <a:lnTo>
                    <a:pt x="4" y="4"/>
                  </a:lnTo>
                  <a:lnTo>
                    <a:pt x="17" y="22"/>
                  </a:lnTo>
                  <a:lnTo>
                    <a:pt x="17" y="22"/>
                  </a:lnTo>
                  <a:lnTo>
                    <a:pt x="17"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1147"/>
            <p:cNvSpPr>
              <a:spLocks/>
            </p:cNvSpPr>
            <p:nvPr/>
          </p:nvSpPr>
          <p:spPr bwMode="auto">
            <a:xfrm>
              <a:off x="3603918" y="3933466"/>
              <a:ext cx="23497" cy="30407"/>
            </a:xfrm>
            <a:custGeom>
              <a:avLst/>
              <a:gdLst>
                <a:gd name="T0" fmla="*/ 17 w 17"/>
                <a:gd name="T1" fmla="*/ 0 h 22"/>
                <a:gd name="T2" fmla="*/ 17 w 17"/>
                <a:gd name="T3" fmla="*/ 0 h 22"/>
                <a:gd name="T4" fmla="*/ 17 w 17"/>
                <a:gd name="T5" fmla="*/ 17 h 22"/>
                <a:gd name="T6" fmla="*/ 4 w 17"/>
                <a:gd name="T7" fmla="*/ 0 h 22"/>
                <a:gd name="T8" fmla="*/ 0 w 17"/>
                <a:gd name="T9" fmla="*/ 0 h 22"/>
                <a:gd name="T10" fmla="*/ 0 w 17"/>
                <a:gd name="T11" fmla="*/ 22 h 22"/>
                <a:gd name="T12" fmla="*/ 4 w 17"/>
                <a:gd name="T13" fmla="*/ 22 h 22"/>
                <a:gd name="T14" fmla="*/ 4 w 17"/>
                <a:gd name="T15" fmla="*/ 4 h 22"/>
                <a:gd name="T16" fmla="*/ 17 w 17"/>
                <a:gd name="T17" fmla="*/ 22 h 22"/>
                <a:gd name="T18" fmla="*/ 17 w 17"/>
                <a:gd name="T19" fmla="*/ 22 h 22"/>
                <a:gd name="T20" fmla="*/ 17 w 17"/>
                <a:gd name="T2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22">
                  <a:moveTo>
                    <a:pt x="17" y="0"/>
                  </a:moveTo>
                  <a:lnTo>
                    <a:pt x="17" y="0"/>
                  </a:lnTo>
                  <a:lnTo>
                    <a:pt x="17" y="17"/>
                  </a:lnTo>
                  <a:lnTo>
                    <a:pt x="4" y="0"/>
                  </a:lnTo>
                  <a:lnTo>
                    <a:pt x="0" y="0"/>
                  </a:lnTo>
                  <a:lnTo>
                    <a:pt x="0" y="22"/>
                  </a:lnTo>
                  <a:lnTo>
                    <a:pt x="4" y="22"/>
                  </a:lnTo>
                  <a:lnTo>
                    <a:pt x="4" y="4"/>
                  </a:lnTo>
                  <a:lnTo>
                    <a:pt x="17" y="22"/>
                  </a:lnTo>
                  <a:lnTo>
                    <a:pt x="17" y="22"/>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1148"/>
            <p:cNvSpPr>
              <a:spLocks noEditPoints="1"/>
            </p:cNvSpPr>
            <p:nvPr/>
          </p:nvSpPr>
          <p:spPr bwMode="auto">
            <a:xfrm>
              <a:off x="3801565" y="4191926"/>
              <a:ext cx="78783" cy="114718"/>
            </a:xfrm>
            <a:custGeom>
              <a:avLst/>
              <a:gdLst>
                <a:gd name="T0" fmla="*/ 6 w 13"/>
                <a:gd name="T1" fmla="*/ 0 h 19"/>
                <a:gd name="T2" fmla="*/ 11 w 13"/>
                <a:gd name="T3" fmla="*/ 3 h 19"/>
                <a:gd name="T4" fmla="*/ 13 w 13"/>
                <a:gd name="T5" fmla="*/ 10 h 19"/>
                <a:gd name="T6" fmla="*/ 11 w 13"/>
                <a:gd name="T7" fmla="*/ 16 h 19"/>
                <a:gd name="T8" fmla="*/ 6 w 13"/>
                <a:gd name="T9" fmla="*/ 19 h 19"/>
                <a:gd name="T10" fmla="*/ 1 w 13"/>
                <a:gd name="T11" fmla="*/ 16 h 19"/>
                <a:gd name="T12" fmla="*/ 0 w 13"/>
                <a:gd name="T13" fmla="*/ 10 h 19"/>
                <a:gd name="T14" fmla="*/ 1 w 13"/>
                <a:gd name="T15" fmla="*/ 3 h 19"/>
                <a:gd name="T16" fmla="*/ 6 w 13"/>
                <a:gd name="T17" fmla="*/ 0 h 19"/>
                <a:gd name="T18" fmla="*/ 6 w 13"/>
                <a:gd name="T19" fmla="*/ 16 h 19"/>
                <a:gd name="T20" fmla="*/ 7 w 13"/>
                <a:gd name="T21" fmla="*/ 15 h 19"/>
                <a:gd name="T22" fmla="*/ 8 w 13"/>
                <a:gd name="T23" fmla="*/ 14 h 19"/>
                <a:gd name="T24" fmla="*/ 9 w 13"/>
                <a:gd name="T25" fmla="*/ 12 h 19"/>
                <a:gd name="T26" fmla="*/ 9 w 13"/>
                <a:gd name="T27" fmla="*/ 10 h 19"/>
                <a:gd name="T28" fmla="*/ 9 w 13"/>
                <a:gd name="T29" fmla="*/ 7 h 19"/>
                <a:gd name="T30" fmla="*/ 8 w 13"/>
                <a:gd name="T31" fmla="*/ 5 h 19"/>
                <a:gd name="T32" fmla="*/ 7 w 13"/>
                <a:gd name="T33" fmla="*/ 4 h 19"/>
                <a:gd name="T34" fmla="*/ 6 w 13"/>
                <a:gd name="T35" fmla="*/ 3 h 19"/>
                <a:gd name="T36" fmla="*/ 5 w 13"/>
                <a:gd name="T37" fmla="*/ 4 h 19"/>
                <a:gd name="T38" fmla="*/ 4 w 13"/>
                <a:gd name="T39" fmla="*/ 5 h 19"/>
                <a:gd name="T40" fmla="*/ 4 w 13"/>
                <a:gd name="T41" fmla="*/ 7 h 19"/>
                <a:gd name="T42" fmla="*/ 3 w 13"/>
                <a:gd name="T43" fmla="*/ 10 h 19"/>
                <a:gd name="T44" fmla="*/ 4 w 13"/>
                <a:gd name="T45" fmla="*/ 12 h 19"/>
                <a:gd name="T46" fmla="*/ 4 w 13"/>
                <a:gd name="T47" fmla="*/ 14 h 19"/>
                <a:gd name="T48" fmla="*/ 5 w 13"/>
                <a:gd name="T49" fmla="*/ 15 h 19"/>
                <a:gd name="T50" fmla="*/ 6 w 13"/>
                <a:gd name="T51"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9">
                  <a:moveTo>
                    <a:pt x="6" y="0"/>
                  </a:moveTo>
                  <a:cubicBezTo>
                    <a:pt x="8" y="0"/>
                    <a:pt x="10" y="1"/>
                    <a:pt x="11" y="3"/>
                  </a:cubicBezTo>
                  <a:cubicBezTo>
                    <a:pt x="12" y="4"/>
                    <a:pt x="13" y="7"/>
                    <a:pt x="13" y="10"/>
                  </a:cubicBezTo>
                  <a:cubicBezTo>
                    <a:pt x="13" y="13"/>
                    <a:pt x="12" y="15"/>
                    <a:pt x="11" y="16"/>
                  </a:cubicBezTo>
                  <a:cubicBezTo>
                    <a:pt x="10" y="18"/>
                    <a:pt x="8" y="19"/>
                    <a:pt x="6" y="19"/>
                  </a:cubicBezTo>
                  <a:cubicBezTo>
                    <a:pt x="4" y="19"/>
                    <a:pt x="2" y="18"/>
                    <a:pt x="1" y="16"/>
                  </a:cubicBezTo>
                  <a:cubicBezTo>
                    <a:pt x="0" y="15"/>
                    <a:pt x="0" y="13"/>
                    <a:pt x="0" y="10"/>
                  </a:cubicBezTo>
                  <a:cubicBezTo>
                    <a:pt x="0" y="7"/>
                    <a:pt x="0" y="4"/>
                    <a:pt x="1" y="3"/>
                  </a:cubicBezTo>
                  <a:cubicBezTo>
                    <a:pt x="2" y="1"/>
                    <a:pt x="4" y="0"/>
                    <a:pt x="6" y="0"/>
                  </a:cubicBezTo>
                  <a:close/>
                  <a:moveTo>
                    <a:pt x="6" y="16"/>
                  </a:moveTo>
                  <a:cubicBezTo>
                    <a:pt x="7" y="16"/>
                    <a:pt x="7" y="16"/>
                    <a:pt x="7" y="15"/>
                  </a:cubicBezTo>
                  <a:cubicBezTo>
                    <a:pt x="8" y="15"/>
                    <a:pt x="8" y="15"/>
                    <a:pt x="8" y="14"/>
                  </a:cubicBezTo>
                  <a:cubicBezTo>
                    <a:pt x="8" y="14"/>
                    <a:pt x="9" y="13"/>
                    <a:pt x="9" y="12"/>
                  </a:cubicBezTo>
                  <a:cubicBezTo>
                    <a:pt x="9" y="12"/>
                    <a:pt x="9" y="11"/>
                    <a:pt x="9" y="10"/>
                  </a:cubicBezTo>
                  <a:cubicBezTo>
                    <a:pt x="9" y="8"/>
                    <a:pt x="9" y="8"/>
                    <a:pt x="9" y="7"/>
                  </a:cubicBezTo>
                  <a:cubicBezTo>
                    <a:pt x="9" y="6"/>
                    <a:pt x="8" y="5"/>
                    <a:pt x="8" y="5"/>
                  </a:cubicBezTo>
                  <a:cubicBezTo>
                    <a:pt x="8" y="4"/>
                    <a:pt x="8" y="4"/>
                    <a:pt x="7" y="4"/>
                  </a:cubicBezTo>
                  <a:cubicBezTo>
                    <a:pt x="7" y="3"/>
                    <a:pt x="7" y="3"/>
                    <a:pt x="6" y="3"/>
                  </a:cubicBezTo>
                  <a:cubicBezTo>
                    <a:pt x="6" y="3"/>
                    <a:pt x="5" y="3"/>
                    <a:pt x="5" y="4"/>
                  </a:cubicBezTo>
                  <a:cubicBezTo>
                    <a:pt x="5" y="4"/>
                    <a:pt x="4" y="4"/>
                    <a:pt x="4" y="5"/>
                  </a:cubicBezTo>
                  <a:cubicBezTo>
                    <a:pt x="4" y="5"/>
                    <a:pt x="4" y="6"/>
                    <a:pt x="4" y="7"/>
                  </a:cubicBezTo>
                  <a:cubicBezTo>
                    <a:pt x="3" y="8"/>
                    <a:pt x="3" y="8"/>
                    <a:pt x="3" y="10"/>
                  </a:cubicBezTo>
                  <a:cubicBezTo>
                    <a:pt x="3" y="11"/>
                    <a:pt x="3" y="12"/>
                    <a:pt x="4" y="12"/>
                  </a:cubicBezTo>
                  <a:cubicBezTo>
                    <a:pt x="4" y="13"/>
                    <a:pt x="4" y="14"/>
                    <a:pt x="4" y="14"/>
                  </a:cubicBezTo>
                  <a:cubicBezTo>
                    <a:pt x="4" y="15"/>
                    <a:pt x="5" y="15"/>
                    <a:pt x="5" y="15"/>
                  </a:cubicBezTo>
                  <a:cubicBezTo>
                    <a:pt x="5" y="16"/>
                    <a:pt x="6" y="16"/>
                    <a:pt x="6" y="16"/>
                  </a:cubicBez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1149"/>
            <p:cNvSpPr>
              <a:spLocks noEditPoints="1"/>
            </p:cNvSpPr>
            <p:nvPr/>
          </p:nvSpPr>
          <p:spPr bwMode="auto">
            <a:xfrm>
              <a:off x="3885876" y="4191926"/>
              <a:ext cx="84311" cy="107807"/>
            </a:xfrm>
            <a:custGeom>
              <a:avLst/>
              <a:gdLst>
                <a:gd name="T0" fmla="*/ 61 w 61"/>
                <a:gd name="T1" fmla="*/ 61 h 78"/>
                <a:gd name="T2" fmla="*/ 48 w 61"/>
                <a:gd name="T3" fmla="*/ 61 h 78"/>
                <a:gd name="T4" fmla="*/ 48 w 61"/>
                <a:gd name="T5" fmla="*/ 78 h 78"/>
                <a:gd name="T6" fmla="*/ 35 w 61"/>
                <a:gd name="T7" fmla="*/ 78 h 78"/>
                <a:gd name="T8" fmla="*/ 35 w 61"/>
                <a:gd name="T9" fmla="*/ 61 h 78"/>
                <a:gd name="T10" fmla="*/ 0 w 61"/>
                <a:gd name="T11" fmla="*/ 61 h 78"/>
                <a:gd name="T12" fmla="*/ 0 w 61"/>
                <a:gd name="T13" fmla="*/ 52 h 78"/>
                <a:gd name="T14" fmla="*/ 35 w 61"/>
                <a:gd name="T15" fmla="*/ 0 h 78"/>
                <a:gd name="T16" fmla="*/ 48 w 61"/>
                <a:gd name="T17" fmla="*/ 0 h 78"/>
                <a:gd name="T18" fmla="*/ 48 w 61"/>
                <a:gd name="T19" fmla="*/ 52 h 78"/>
                <a:gd name="T20" fmla="*/ 61 w 61"/>
                <a:gd name="T21" fmla="*/ 52 h 78"/>
                <a:gd name="T22" fmla="*/ 61 w 61"/>
                <a:gd name="T23" fmla="*/ 61 h 78"/>
                <a:gd name="T24" fmla="*/ 35 w 61"/>
                <a:gd name="T25" fmla="*/ 52 h 78"/>
                <a:gd name="T26" fmla="*/ 35 w 61"/>
                <a:gd name="T27" fmla="*/ 22 h 78"/>
                <a:gd name="T28" fmla="*/ 13 w 61"/>
                <a:gd name="T29" fmla="*/ 52 h 78"/>
                <a:gd name="T30" fmla="*/ 35 w 61"/>
                <a:gd name="T31" fmla="*/ 5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 h="78">
                  <a:moveTo>
                    <a:pt x="61" y="61"/>
                  </a:moveTo>
                  <a:lnTo>
                    <a:pt x="48" y="61"/>
                  </a:lnTo>
                  <a:lnTo>
                    <a:pt x="48" y="78"/>
                  </a:lnTo>
                  <a:lnTo>
                    <a:pt x="35" y="78"/>
                  </a:lnTo>
                  <a:lnTo>
                    <a:pt x="35" y="61"/>
                  </a:lnTo>
                  <a:lnTo>
                    <a:pt x="0" y="61"/>
                  </a:lnTo>
                  <a:lnTo>
                    <a:pt x="0" y="52"/>
                  </a:lnTo>
                  <a:lnTo>
                    <a:pt x="35" y="0"/>
                  </a:lnTo>
                  <a:lnTo>
                    <a:pt x="48" y="0"/>
                  </a:lnTo>
                  <a:lnTo>
                    <a:pt x="48" y="52"/>
                  </a:lnTo>
                  <a:lnTo>
                    <a:pt x="61" y="52"/>
                  </a:lnTo>
                  <a:lnTo>
                    <a:pt x="61" y="61"/>
                  </a:lnTo>
                  <a:close/>
                  <a:moveTo>
                    <a:pt x="35" y="52"/>
                  </a:moveTo>
                  <a:lnTo>
                    <a:pt x="35" y="22"/>
                  </a:lnTo>
                  <a:lnTo>
                    <a:pt x="13" y="52"/>
                  </a:lnTo>
                  <a:lnTo>
                    <a:pt x="35" y="52"/>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1150"/>
            <p:cNvSpPr>
              <a:spLocks noEditPoints="1"/>
            </p:cNvSpPr>
            <p:nvPr/>
          </p:nvSpPr>
          <p:spPr bwMode="auto">
            <a:xfrm>
              <a:off x="4120840" y="4191926"/>
              <a:ext cx="41464" cy="48376"/>
            </a:xfrm>
            <a:custGeom>
              <a:avLst/>
              <a:gdLst>
                <a:gd name="T0" fmla="*/ 1 w 7"/>
                <a:gd name="T1" fmla="*/ 5 h 8"/>
                <a:gd name="T2" fmla="*/ 1 w 7"/>
                <a:gd name="T3" fmla="*/ 1 h 8"/>
                <a:gd name="T4" fmla="*/ 4 w 7"/>
                <a:gd name="T5" fmla="*/ 1 h 8"/>
                <a:gd name="T6" fmla="*/ 6 w 7"/>
                <a:gd name="T7" fmla="*/ 3 h 8"/>
                <a:gd name="T8" fmla="*/ 6 w 7"/>
                <a:gd name="T9" fmla="*/ 4 h 8"/>
                <a:gd name="T10" fmla="*/ 5 w 7"/>
                <a:gd name="T11" fmla="*/ 4 h 8"/>
                <a:gd name="T12" fmla="*/ 4 w 7"/>
                <a:gd name="T13" fmla="*/ 4 h 8"/>
                <a:gd name="T14" fmla="*/ 4 w 7"/>
                <a:gd name="T15" fmla="*/ 5 h 8"/>
                <a:gd name="T16" fmla="*/ 1 w 7"/>
                <a:gd name="T17" fmla="*/ 5 h 8"/>
                <a:gd name="T18" fmla="*/ 4 w 7"/>
                <a:gd name="T19" fmla="*/ 0 h 8"/>
                <a:gd name="T20" fmla="*/ 0 w 7"/>
                <a:gd name="T21" fmla="*/ 0 h 8"/>
                <a:gd name="T22" fmla="*/ 0 w 7"/>
                <a:gd name="T23" fmla="*/ 8 h 8"/>
                <a:gd name="T24" fmla="*/ 1 w 7"/>
                <a:gd name="T25" fmla="*/ 7 h 8"/>
                <a:gd name="T26" fmla="*/ 1 w 7"/>
                <a:gd name="T27" fmla="*/ 6 h 8"/>
                <a:gd name="T28" fmla="*/ 3 w 7"/>
                <a:gd name="T29" fmla="*/ 6 h 8"/>
                <a:gd name="T30" fmla="*/ 3 w 7"/>
                <a:gd name="T31" fmla="*/ 6 h 8"/>
                <a:gd name="T32" fmla="*/ 6 w 7"/>
                <a:gd name="T33" fmla="*/ 4 h 8"/>
                <a:gd name="T34" fmla="*/ 7 w 7"/>
                <a:gd name="T35" fmla="*/ 4 h 8"/>
                <a:gd name="T36" fmla="*/ 7 w 7"/>
                <a:gd name="T37" fmla="*/ 3 h 8"/>
                <a:gd name="T38" fmla="*/ 7 w 7"/>
                <a:gd name="T39" fmla="*/ 2 h 8"/>
                <a:gd name="T40" fmla="*/ 6 w 7"/>
                <a:gd name="T41" fmla="*/ 1 h 8"/>
                <a:gd name="T42" fmla="*/ 6 w 7"/>
                <a:gd name="T43" fmla="*/ 1 h 8"/>
                <a:gd name="T44" fmla="*/ 5 w 7"/>
                <a:gd name="T45" fmla="*/ 1 h 8"/>
                <a:gd name="T46" fmla="*/ 5 w 7"/>
                <a:gd name="T47" fmla="*/ 0 h 8"/>
                <a:gd name="T48" fmla="*/ 4 w 7"/>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 h="8">
                  <a:moveTo>
                    <a:pt x="1" y="5"/>
                  </a:moveTo>
                  <a:cubicBezTo>
                    <a:pt x="1" y="1"/>
                    <a:pt x="1" y="1"/>
                    <a:pt x="1" y="1"/>
                  </a:cubicBezTo>
                  <a:cubicBezTo>
                    <a:pt x="4" y="1"/>
                    <a:pt x="4" y="1"/>
                    <a:pt x="4" y="1"/>
                  </a:cubicBezTo>
                  <a:cubicBezTo>
                    <a:pt x="5" y="1"/>
                    <a:pt x="6" y="2"/>
                    <a:pt x="6" y="3"/>
                  </a:cubicBezTo>
                  <a:cubicBezTo>
                    <a:pt x="6" y="4"/>
                    <a:pt x="6" y="4"/>
                    <a:pt x="6" y="4"/>
                  </a:cubicBezTo>
                  <a:cubicBezTo>
                    <a:pt x="5" y="4"/>
                    <a:pt x="5" y="4"/>
                    <a:pt x="5" y="4"/>
                  </a:cubicBezTo>
                  <a:cubicBezTo>
                    <a:pt x="4" y="4"/>
                    <a:pt x="4" y="4"/>
                    <a:pt x="4" y="4"/>
                  </a:cubicBezTo>
                  <a:cubicBezTo>
                    <a:pt x="4" y="4"/>
                    <a:pt x="4" y="5"/>
                    <a:pt x="4" y="5"/>
                  </a:cubicBezTo>
                  <a:cubicBezTo>
                    <a:pt x="1" y="5"/>
                    <a:pt x="1" y="5"/>
                    <a:pt x="1" y="5"/>
                  </a:cubicBezTo>
                  <a:moveTo>
                    <a:pt x="4" y="0"/>
                  </a:moveTo>
                  <a:cubicBezTo>
                    <a:pt x="0" y="0"/>
                    <a:pt x="0" y="0"/>
                    <a:pt x="0" y="0"/>
                  </a:cubicBezTo>
                  <a:cubicBezTo>
                    <a:pt x="0" y="8"/>
                    <a:pt x="0" y="8"/>
                    <a:pt x="0" y="8"/>
                  </a:cubicBezTo>
                  <a:cubicBezTo>
                    <a:pt x="0" y="7"/>
                    <a:pt x="0" y="7"/>
                    <a:pt x="1" y="7"/>
                  </a:cubicBezTo>
                  <a:cubicBezTo>
                    <a:pt x="1" y="6"/>
                    <a:pt x="1" y="6"/>
                    <a:pt x="1" y="6"/>
                  </a:cubicBezTo>
                  <a:cubicBezTo>
                    <a:pt x="3" y="6"/>
                    <a:pt x="3" y="6"/>
                    <a:pt x="3" y="6"/>
                  </a:cubicBezTo>
                  <a:cubicBezTo>
                    <a:pt x="3" y="6"/>
                    <a:pt x="3" y="6"/>
                    <a:pt x="3" y="6"/>
                  </a:cubicBezTo>
                  <a:cubicBezTo>
                    <a:pt x="4" y="5"/>
                    <a:pt x="5" y="5"/>
                    <a:pt x="6" y="4"/>
                  </a:cubicBezTo>
                  <a:cubicBezTo>
                    <a:pt x="7" y="4"/>
                    <a:pt x="7" y="4"/>
                    <a:pt x="7" y="4"/>
                  </a:cubicBezTo>
                  <a:cubicBezTo>
                    <a:pt x="7" y="3"/>
                    <a:pt x="7" y="3"/>
                    <a:pt x="7" y="3"/>
                  </a:cubicBezTo>
                  <a:cubicBezTo>
                    <a:pt x="7" y="2"/>
                    <a:pt x="7" y="2"/>
                    <a:pt x="7" y="2"/>
                  </a:cubicBezTo>
                  <a:cubicBezTo>
                    <a:pt x="6" y="1"/>
                    <a:pt x="6" y="1"/>
                    <a:pt x="6" y="1"/>
                  </a:cubicBezTo>
                  <a:cubicBezTo>
                    <a:pt x="6" y="1"/>
                    <a:pt x="6" y="1"/>
                    <a:pt x="6" y="1"/>
                  </a:cubicBezTo>
                  <a:cubicBezTo>
                    <a:pt x="5" y="1"/>
                    <a:pt x="5" y="1"/>
                    <a:pt x="5" y="1"/>
                  </a:cubicBezTo>
                  <a:cubicBezTo>
                    <a:pt x="5" y="0"/>
                    <a:pt x="5" y="0"/>
                    <a:pt x="5" y="0"/>
                  </a:cubicBezTo>
                  <a:cubicBezTo>
                    <a:pt x="4" y="0"/>
                    <a:pt x="4" y="0"/>
                    <a:pt x="4"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1151"/>
            <p:cNvSpPr>
              <a:spLocks noEditPoints="1"/>
            </p:cNvSpPr>
            <p:nvPr/>
          </p:nvSpPr>
          <p:spPr bwMode="auto">
            <a:xfrm>
              <a:off x="4120840" y="4216805"/>
              <a:ext cx="41464" cy="29025"/>
            </a:xfrm>
            <a:custGeom>
              <a:avLst/>
              <a:gdLst>
                <a:gd name="T0" fmla="*/ 1 w 7"/>
                <a:gd name="T1" fmla="*/ 3 h 5"/>
                <a:gd name="T2" fmla="*/ 0 w 7"/>
                <a:gd name="T3" fmla="*/ 4 h 5"/>
                <a:gd name="T4" fmla="*/ 0 w 7"/>
                <a:gd name="T5" fmla="*/ 5 h 5"/>
                <a:gd name="T6" fmla="*/ 1 w 7"/>
                <a:gd name="T7" fmla="*/ 5 h 5"/>
                <a:gd name="T8" fmla="*/ 1 w 7"/>
                <a:gd name="T9" fmla="*/ 3 h 5"/>
                <a:gd name="T10" fmla="*/ 6 w 7"/>
                <a:gd name="T11" fmla="*/ 0 h 5"/>
                <a:gd name="T12" fmla="*/ 3 w 7"/>
                <a:gd name="T13" fmla="*/ 2 h 5"/>
                <a:gd name="T14" fmla="*/ 4 w 7"/>
                <a:gd name="T15" fmla="*/ 2 h 5"/>
                <a:gd name="T16" fmla="*/ 4 w 7"/>
                <a:gd name="T17" fmla="*/ 2 h 5"/>
                <a:gd name="T18" fmla="*/ 5 w 7"/>
                <a:gd name="T19" fmla="*/ 2 h 5"/>
                <a:gd name="T20" fmla="*/ 5 w 7"/>
                <a:gd name="T21" fmla="*/ 3 h 5"/>
                <a:gd name="T22" fmla="*/ 6 w 7"/>
                <a:gd name="T23" fmla="*/ 5 h 5"/>
                <a:gd name="T24" fmla="*/ 7 w 7"/>
                <a:gd name="T25" fmla="*/ 5 h 5"/>
                <a:gd name="T26" fmla="*/ 6 w 7"/>
                <a:gd name="T27" fmla="*/ 3 h 5"/>
                <a:gd name="T28" fmla="*/ 5 w 7"/>
                <a:gd name="T29" fmla="*/ 1 h 5"/>
                <a:gd name="T30" fmla="*/ 6 w 7"/>
                <a:gd name="T31" fmla="*/ 1 h 5"/>
                <a:gd name="T32" fmla="*/ 6 w 7"/>
                <a:gd name="T33" fmla="*/ 1 h 5"/>
                <a:gd name="T34" fmla="*/ 6 w 7"/>
                <a:gd name="T35"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1" y="3"/>
                  </a:moveTo>
                  <a:cubicBezTo>
                    <a:pt x="0" y="3"/>
                    <a:pt x="0" y="3"/>
                    <a:pt x="0" y="4"/>
                  </a:cubicBezTo>
                  <a:cubicBezTo>
                    <a:pt x="0" y="5"/>
                    <a:pt x="0" y="5"/>
                    <a:pt x="0" y="5"/>
                  </a:cubicBezTo>
                  <a:cubicBezTo>
                    <a:pt x="1" y="5"/>
                    <a:pt x="1" y="5"/>
                    <a:pt x="1" y="5"/>
                  </a:cubicBezTo>
                  <a:cubicBezTo>
                    <a:pt x="1" y="3"/>
                    <a:pt x="1" y="3"/>
                    <a:pt x="1" y="3"/>
                  </a:cubicBezTo>
                  <a:moveTo>
                    <a:pt x="6" y="0"/>
                  </a:moveTo>
                  <a:cubicBezTo>
                    <a:pt x="5" y="1"/>
                    <a:pt x="4" y="1"/>
                    <a:pt x="3" y="2"/>
                  </a:cubicBezTo>
                  <a:cubicBezTo>
                    <a:pt x="4" y="2"/>
                    <a:pt x="4" y="2"/>
                    <a:pt x="4" y="2"/>
                  </a:cubicBezTo>
                  <a:cubicBezTo>
                    <a:pt x="4" y="2"/>
                    <a:pt x="4" y="2"/>
                    <a:pt x="4" y="2"/>
                  </a:cubicBezTo>
                  <a:cubicBezTo>
                    <a:pt x="5" y="2"/>
                    <a:pt x="5" y="2"/>
                    <a:pt x="5" y="2"/>
                  </a:cubicBezTo>
                  <a:cubicBezTo>
                    <a:pt x="5" y="3"/>
                    <a:pt x="5" y="3"/>
                    <a:pt x="5" y="3"/>
                  </a:cubicBezTo>
                  <a:cubicBezTo>
                    <a:pt x="6" y="5"/>
                    <a:pt x="6" y="5"/>
                    <a:pt x="6" y="5"/>
                  </a:cubicBezTo>
                  <a:cubicBezTo>
                    <a:pt x="7" y="5"/>
                    <a:pt x="7" y="5"/>
                    <a:pt x="7" y="5"/>
                  </a:cubicBezTo>
                  <a:cubicBezTo>
                    <a:pt x="6" y="3"/>
                    <a:pt x="6" y="3"/>
                    <a:pt x="6" y="3"/>
                  </a:cubicBezTo>
                  <a:cubicBezTo>
                    <a:pt x="6" y="2"/>
                    <a:pt x="5" y="2"/>
                    <a:pt x="5" y="1"/>
                  </a:cubicBezTo>
                  <a:cubicBezTo>
                    <a:pt x="6" y="1"/>
                    <a:pt x="6" y="1"/>
                    <a:pt x="6" y="1"/>
                  </a:cubicBezTo>
                  <a:cubicBezTo>
                    <a:pt x="6" y="1"/>
                    <a:pt x="6" y="1"/>
                    <a:pt x="6" y="1"/>
                  </a:cubicBezTo>
                  <a:cubicBezTo>
                    <a:pt x="6" y="0"/>
                    <a:pt x="6" y="0"/>
                    <a:pt x="6"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1152"/>
            <p:cNvSpPr>
              <a:spLocks/>
            </p:cNvSpPr>
            <p:nvPr/>
          </p:nvSpPr>
          <p:spPr bwMode="auto">
            <a:xfrm>
              <a:off x="4174744" y="4191926"/>
              <a:ext cx="5529" cy="24879"/>
            </a:xfrm>
            <a:custGeom>
              <a:avLst/>
              <a:gdLst>
                <a:gd name="T0" fmla="*/ 1 w 1"/>
                <a:gd name="T1" fmla="*/ 0 h 4"/>
                <a:gd name="T2" fmla="*/ 0 w 1"/>
                <a:gd name="T3" fmla="*/ 0 h 4"/>
                <a:gd name="T4" fmla="*/ 0 w 1"/>
                <a:gd name="T5" fmla="*/ 4 h 4"/>
                <a:gd name="T6" fmla="*/ 1 w 1"/>
                <a:gd name="T7" fmla="*/ 3 h 4"/>
                <a:gd name="T8" fmla="*/ 1 w 1"/>
                <a:gd name="T9" fmla="*/ 0 h 4"/>
              </a:gdLst>
              <a:ahLst/>
              <a:cxnLst>
                <a:cxn ang="0">
                  <a:pos x="T0" y="T1"/>
                </a:cxn>
                <a:cxn ang="0">
                  <a:pos x="T2" y="T3"/>
                </a:cxn>
                <a:cxn ang="0">
                  <a:pos x="T4" y="T5"/>
                </a:cxn>
                <a:cxn ang="0">
                  <a:pos x="T6" y="T7"/>
                </a:cxn>
                <a:cxn ang="0">
                  <a:pos x="T8" y="T9"/>
                </a:cxn>
              </a:cxnLst>
              <a:rect l="0" t="0" r="r" b="b"/>
              <a:pathLst>
                <a:path w="1" h="4">
                  <a:moveTo>
                    <a:pt x="1" y="0"/>
                  </a:moveTo>
                  <a:cubicBezTo>
                    <a:pt x="0" y="0"/>
                    <a:pt x="0" y="0"/>
                    <a:pt x="0" y="0"/>
                  </a:cubicBezTo>
                  <a:cubicBezTo>
                    <a:pt x="0" y="4"/>
                    <a:pt x="0" y="4"/>
                    <a:pt x="0" y="4"/>
                  </a:cubicBezTo>
                  <a:cubicBezTo>
                    <a:pt x="0" y="3"/>
                    <a:pt x="1" y="3"/>
                    <a:pt x="1" y="3"/>
                  </a:cubicBezTo>
                  <a:cubicBezTo>
                    <a:pt x="1" y="0"/>
                    <a:pt x="1" y="0"/>
                    <a:pt x="1"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1153"/>
            <p:cNvSpPr>
              <a:spLocks/>
            </p:cNvSpPr>
            <p:nvPr/>
          </p:nvSpPr>
          <p:spPr bwMode="auto">
            <a:xfrm>
              <a:off x="4174744" y="4209895"/>
              <a:ext cx="5529" cy="35936"/>
            </a:xfrm>
            <a:custGeom>
              <a:avLst/>
              <a:gdLst>
                <a:gd name="T0" fmla="*/ 1 w 1"/>
                <a:gd name="T1" fmla="*/ 0 h 6"/>
                <a:gd name="T2" fmla="*/ 0 w 1"/>
                <a:gd name="T3" fmla="*/ 1 h 6"/>
                <a:gd name="T4" fmla="*/ 0 w 1"/>
                <a:gd name="T5" fmla="*/ 6 h 6"/>
                <a:gd name="T6" fmla="*/ 1 w 1"/>
                <a:gd name="T7" fmla="*/ 6 h 6"/>
                <a:gd name="T8" fmla="*/ 1 w 1"/>
                <a:gd name="T9" fmla="*/ 0 h 6"/>
              </a:gdLst>
              <a:ahLst/>
              <a:cxnLst>
                <a:cxn ang="0">
                  <a:pos x="T0" y="T1"/>
                </a:cxn>
                <a:cxn ang="0">
                  <a:pos x="T2" y="T3"/>
                </a:cxn>
                <a:cxn ang="0">
                  <a:pos x="T4" y="T5"/>
                </a:cxn>
                <a:cxn ang="0">
                  <a:pos x="T6" y="T7"/>
                </a:cxn>
                <a:cxn ang="0">
                  <a:pos x="T8" y="T9"/>
                </a:cxn>
              </a:cxnLst>
              <a:rect l="0" t="0" r="r" b="b"/>
              <a:pathLst>
                <a:path w="1" h="6">
                  <a:moveTo>
                    <a:pt x="1" y="0"/>
                  </a:moveTo>
                  <a:cubicBezTo>
                    <a:pt x="1" y="0"/>
                    <a:pt x="0" y="0"/>
                    <a:pt x="0" y="1"/>
                  </a:cubicBezTo>
                  <a:cubicBezTo>
                    <a:pt x="0" y="6"/>
                    <a:pt x="0" y="6"/>
                    <a:pt x="0" y="6"/>
                  </a:cubicBezTo>
                  <a:cubicBezTo>
                    <a:pt x="1" y="6"/>
                    <a:pt x="1" y="6"/>
                    <a:pt x="1" y="6"/>
                  </a:cubicBezTo>
                  <a:cubicBezTo>
                    <a:pt x="1" y="0"/>
                    <a:pt x="1" y="0"/>
                    <a:pt x="1"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1154"/>
            <p:cNvSpPr>
              <a:spLocks/>
            </p:cNvSpPr>
            <p:nvPr/>
          </p:nvSpPr>
          <p:spPr bwMode="auto">
            <a:xfrm>
              <a:off x="4205152" y="4191926"/>
              <a:ext cx="17968" cy="17968"/>
            </a:xfrm>
            <a:custGeom>
              <a:avLst/>
              <a:gdLst>
                <a:gd name="T0" fmla="*/ 2 w 3"/>
                <a:gd name="T1" fmla="*/ 0 h 3"/>
                <a:gd name="T2" fmla="*/ 1 w 3"/>
                <a:gd name="T3" fmla="*/ 0 h 3"/>
                <a:gd name="T4" fmla="*/ 0 w 3"/>
                <a:gd name="T5" fmla="*/ 3 h 3"/>
                <a:gd name="T6" fmla="*/ 1 w 3"/>
                <a:gd name="T7" fmla="*/ 2 h 3"/>
                <a:gd name="T8" fmla="*/ 1 w 3"/>
                <a:gd name="T9" fmla="*/ 2 h 3"/>
                <a:gd name="T10" fmla="*/ 2 w 3"/>
                <a:gd name="T11" fmla="*/ 2 h 3"/>
                <a:gd name="T12" fmla="*/ 3 w 3"/>
                <a:gd name="T13" fmla="*/ 2 h 3"/>
                <a:gd name="T14" fmla="*/ 2 w 3"/>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2" y="0"/>
                  </a:moveTo>
                  <a:cubicBezTo>
                    <a:pt x="1" y="0"/>
                    <a:pt x="1" y="0"/>
                    <a:pt x="1" y="0"/>
                  </a:cubicBezTo>
                  <a:cubicBezTo>
                    <a:pt x="0" y="3"/>
                    <a:pt x="0" y="3"/>
                    <a:pt x="0" y="3"/>
                  </a:cubicBezTo>
                  <a:cubicBezTo>
                    <a:pt x="0" y="3"/>
                    <a:pt x="1" y="3"/>
                    <a:pt x="1" y="2"/>
                  </a:cubicBezTo>
                  <a:cubicBezTo>
                    <a:pt x="1" y="2"/>
                    <a:pt x="1" y="2"/>
                    <a:pt x="1" y="2"/>
                  </a:cubicBezTo>
                  <a:cubicBezTo>
                    <a:pt x="2" y="2"/>
                    <a:pt x="2" y="2"/>
                    <a:pt x="2" y="2"/>
                  </a:cubicBezTo>
                  <a:cubicBezTo>
                    <a:pt x="2" y="2"/>
                    <a:pt x="2" y="2"/>
                    <a:pt x="3" y="2"/>
                  </a:cubicBezTo>
                  <a:cubicBezTo>
                    <a:pt x="2" y="0"/>
                    <a:pt x="2" y="0"/>
                    <a:pt x="2"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1155"/>
            <p:cNvSpPr>
              <a:spLocks/>
            </p:cNvSpPr>
            <p:nvPr/>
          </p:nvSpPr>
          <p:spPr bwMode="auto">
            <a:xfrm>
              <a:off x="4187183" y="4204366"/>
              <a:ext cx="53904" cy="41464"/>
            </a:xfrm>
            <a:custGeom>
              <a:avLst/>
              <a:gdLst>
                <a:gd name="T0" fmla="*/ 6 w 9"/>
                <a:gd name="T1" fmla="*/ 0 h 7"/>
                <a:gd name="T2" fmla="*/ 5 w 9"/>
                <a:gd name="T3" fmla="*/ 0 h 7"/>
                <a:gd name="T4" fmla="*/ 6 w 9"/>
                <a:gd name="T5" fmla="*/ 4 h 7"/>
                <a:gd name="T6" fmla="*/ 3 w 9"/>
                <a:gd name="T7" fmla="*/ 4 h 7"/>
                <a:gd name="T8" fmla="*/ 4 w 9"/>
                <a:gd name="T9" fmla="*/ 0 h 7"/>
                <a:gd name="T10" fmla="*/ 3 w 9"/>
                <a:gd name="T11" fmla="*/ 1 h 7"/>
                <a:gd name="T12" fmla="*/ 0 w 9"/>
                <a:gd name="T13" fmla="*/ 7 h 7"/>
                <a:gd name="T14" fmla="*/ 2 w 9"/>
                <a:gd name="T15" fmla="*/ 7 h 7"/>
                <a:gd name="T16" fmla="*/ 3 w 9"/>
                <a:gd name="T17" fmla="*/ 5 h 7"/>
                <a:gd name="T18" fmla="*/ 6 w 9"/>
                <a:gd name="T19" fmla="*/ 5 h 7"/>
                <a:gd name="T20" fmla="*/ 7 w 9"/>
                <a:gd name="T21" fmla="*/ 7 h 7"/>
                <a:gd name="T22" fmla="*/ 9 w 9"/>
                <a:gd name="T23" fmla="*/ 7 h 7"/>
                <a:gd name="T24" fmla="*/ 6 w 9"/>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7">
                  <a:moveTo>
                    <a:pt x="6" y="0"/>
                  </a:moveTo>
                  <a:cubicBezTo>
                    <a:pt x="5" y="0"/>
                    <a:pt x="5" y="0"/>
                    <a:pt x="5" y="0"/>
                  </a:cubicBezTo>
                  <a:cubicBezTo>
                    <a:pt x="6" y="4"/>
                    <a:pt x="6" y="4"/>
                    <a:pt x="6" y="4"/>
                  </a:cubicBezTo>
                  <a:cubicBezTo>
                    <a:pt x="3" y="4"/>
                    <a:pt x="3" y="4"/>
                    <a:pt x="3" y="4"/>
                  </a:cubicBezTo>
                  <a:cubicBezTo>
                    <a:pt x="4" y="0"/>
                    <a:pt x="4" y="0"/>
                    <a:pt x="4" y="0"/>
                  </a:cubicBezTo>
                  <a:cubicBezTo>
                    <a:pt x="4" y="1"/>
                    <a:pt x="3" y="1"/>
                    <a:pt x="3" y="1"/>
                  </a:cubicBezTo>
                  <a:cubicBezTo>
                    <a:pt x="0" y="7"/>
                    <a:pt x="0" y="7"/>
                    <a:pt x="0" y="7"/>
                  </a:cubicBezTo>
                  <a:cubicBezTo>
                    <a:pt x="2" y="7"/>
                    <a:pt x="2" y="7"/>
                    <a:pt x="2" y="7"/>
                  </a:cubicBezTo>
                  <a:cubicBezTo>
                    <a:pt x="3" y="5"/>
                    <a:pt x="3" y="5"/>
                    <a:pt x="3" y="5"/>
                  </a:cubicBezTo>
                  <a:cubicBezTo>
                    <a:pt x="6" y="5"/>
                    <a:pt x="6" y="5"/>
                    <a:pt x="6" y="5"/>
                  </a:cubicBezTo>
                  <a:cubicBezTo>
                    <a:pt x="7" y="7"/>
                    <a:pt x="7" y="7"/>
                    <a:pt x="7" y="7"/>
                  </a:cubicBezTo>
                  <a:cubicBezTo>
                    <a:pt x="9" y="7"/>
                    <a:pt x="9" y="7"/>
                    <a:pt x="9" y="7"/>
                  </a:cubicBezTo>
                  <a:cubicBezTo>
                    <a:pt x="6" y="0"/>
                    <a:pt x="6" y="0"/>
                    <a:pt x="6"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1156"/>
            <p:cNvSpPr>
              <a:spLocks noEditPoints="1"/>
            </p:cNvSpPr>
            <p:nvPr/>
          </p:nvSpPr>
          <p:spPr bwMode="auto">
            <a:xfrm>
              <a:off x="4246616" y="4191926"/>
              <a:ext cx="42847" cy="24879"/>
            </a:xfrm>
            <a:custGeom>
              <a:avLst/>
              <a:gdLst>
                <a:gd name="T0" fmla="*/ 1 w 7"/>
                <a:gd name="T1" fmla="*/ 0 h 4"/>
                <a:gd name="T2" fmla="*/ 0 w 7"/>
                <a:gd name="T3" fmla="*/ 0 h 4"/>
                <a:gd name="T4" fmla="*/ 0 w 7"/>
                <a:gd name="T5" fmla="*/ 3 h 4"/>
                <a:gd name="T6" fmla="*/ 1 w 7"/>
                <a:gd name="T7" fmla="*/ 3 h 4"/>
                <a:gd name="T8" fmla="*/ 1 w 7"/>
                <a:gd name="T9" fmla="*/ 2 h 4"/>
                <a:gd name="T10" fmla="*/ 1 w 7"/>
                <a:gd name="T11" fmla="*/ 3 h 4"/>
                <a:gd name="T12" fmla="*/ 3 w 7"/>
                <a:gd name="T13" fmla="*/ 3 h 4"/>
                <a:gd name="T14" fmla="*/ 1 w 7"/>
                <a:gd name="T15" fmla="*/ 0 h 4"/>
                <a:gd name="T16" fmla="*/ 7 w 7"/>
                <a:gd name="T17" fmla="*/ 0 h 4"/>
                <a:gd name="T18" fmla="*/ 6 w 7"/>
                <a:gd name="T19" fmla="*/ 0 h 4"/>
                <a:gd name="T20" fmla="*/ 6 w 7"/>
                <a:gd name="T21" fmla="*/ 4 h 4"/>
                <a:gd name="T22" fmla="*/ 7 w 7"/>
                <a:gd name="T23" fmla="*/ 4 h 4"/>
                <a:gd name="T24" fmla="*/ 7 w 7"/>
                <a:gd name="T2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1" y="0"/>
                  </a:moveTo>
                  <a:cubicBezTo>
                    <a:pt x="0" y="0"/>
                    <a:pt x="0" y="0"/>
                    <a:pt x="0" y="0"/>
                  </a:cubicBezTo>
                  <a:cubicBezTo>
                    <a:pt x="0" y="3"/>
                    <a:pt x="0" y="3"/>
                    <a:pt x="0" y="3"/>
                  </a:cubicBezTo>
                  <a:cubicBezTo>
                    <a:pt x="0" y="3"/>
                    <a:pt x="1" y="3"/>
                    <a:pt x="1" y="3"/>
                  </a:cubicBezTo>
                  <a:cubicBezTo>
                    <a:pt x="1" y="2"/>
                    <a:pt x="1" y="2"/>
                    <a:pt x="1" y="2"/>
                  </a:cubicBezTo>
                  <a:cubicBezTo>
                    <a:pt x="1" y="3"/>
                    <a:pt x="1" y="3"/>
                    <a:pt x="1" y="3"/>
                  </a:cubicBezTo>
                  <a:cubicBezTo>
                    <a:pt x="2" y="3"/>
                    <a:pt x="2" y="3"/>
                    <a:pt x="3" y="3"/>
                  </a:cubicBezTo>
                  <a:cubicBezTo>
                    <a:pt x="1" y="0"/>
                    <a:pt x="1" y="0"/>
                    <a:pt x="1" y="0"/>
                  </a:cubicBezTo>
                  <a:moveTo>
                    <a:pt x="7" y="0"/>
                  </a:moveTo>
                  <a:cubicBezTo>
                    <a:pt x="6" y="0"/>
                    <a:pt x="6" y="0"/>
                    <a:pt x="6" y="0"/>
                  </a:cubicBezTo>
                  <a:cubicBezTo>
                    <a:pt x="6" y="4"/>
                    <a:pt x="6" y="4"/>
                    <a:pt x="6" y="4"/>
                  </a:cubicBezTo>
                  <a:cubicBezTo>
                    <a:pt x="6" y="4"/>
                    <a:pt x="6" y="4"/>
                    <a:pt x="7" y="4"/>
                  </a:cubicBezTo>
                  <a:cubicBezTo>
                    <a:pt x="7" y="0"/>
                    <a:pt x="7" y="0"/>
                    <a:pt x="7"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1157"/>
            <p:cNvSpPr>
              <a:spLocks noEditPoints="1"/>
            </p:cNvSpPr>
            <p:nvPr/>
          </p:nvSpPr>
          <p:spPr bwMode="auto">
            <a:xfrm>
              <a:off x="4246616" y="4209895"/>
              <a:ext cx="42847" cy="35936"/>
            </a:xfrm>
            <a:custGeom>
              <a:avLst/>
              <a:gdLst>
                <a:gd name="T0" fmla="*/ 1 w 7"/>
                <a:gd name="T1" fmla="*/ 0 h 6"/>
                <a:gd name="T2" fmla="*/ 6 w 7"/>
                <a:gd name="T3" fmla="*/ 6 h 6"/>
                <a:gd name="T4" fmla="*/ 7 w 7"/>
                <a:gd name="T5" fmla="*/ 6 h 6"/>
                <a:gd name="T6" fmla="*/ 7 w 7"/>
                <a:gd name="T7" fmla="*/ 1 h 6"/>
                <a:gd name="T8" fmla="*/ 6 w 7"/>
                <a:gd name="T9" fmla="*/ 1 h 6"/>
                <a:gd name="T10" fmla="*/ 6 w 7"/>
                <a:gd name="T11" fmla="*/ 5 h 6"/>
                <a:gd name="T12" fmla="*/ 3 w 7"/>
                <a:gd name="T13" fmla="*/ 0 h 6"/>
                <a:gd name="T14" fmla="*/ 1 w 7"/>
                <a:gd name="T15" fmla="*/ 0 h 6"/>
                <a:gd name="T16" fmla="*/ 0 w 7"/>
                <a:gd name="T17" fmla="*/ 0 h 6"/>
                <a:gd name="T18" fmla="*/ 0 w 7"/>
                <a:gd name="T19" fmla="*/ 6 h 6"/>
                <a:gd name="T20" fmla="*/ 1 w 7"/>
                <a:gd name="T21" fmla="*/ 6 h 6"/>
                <a:gd name="T22" fmla="*/ 1 w 7"/>
                <a:gd name="T23" fmla="*/ 0 h 6"/>
                <a:gd name="T24" fmla="*/ 0 w 7"/>
                <a:gd name="T25"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6">
                  <a:moveTo>
                    <a:pt x="1" y="0"/>
                  </a:moveTo>
                  <a:cubicBezTo>
                    <a:pt x="6" y="6"/>
                    <a:pt x="6" y="6"/>
                    <a:pt x="6" y="6"/>
                  </a:cubicBezTo>
                  <a:cubicBezTo>
                    <a:pt x="7" y="6"/>
                    <a:pt x="7" y="6"/>
                    <a:pt x="7" y="6"/>
                  </a:cubicBezTo>
                  <a:cubicBezTo>
                    <a:pt x="7" y="1"/>
                    <a:pt x="7" y="1"/>
                    <a:pt x="7" y="1"/>
                  </a:cubicBezTo>
                  <a:cubicBezTo>
                    <a:pt x="6" y="1"/>
                    <a:pt x="6" y="1"/>
                    <a:pt x="6" y="1"/>
                  </a:cubicBezTo>
                  <a:cubicBezTo>
                    <a:pt x="6" y="5"/>
                    <a:pt x="6" y="5"/>
                    <a:pt x="6" y="5"/>
                  </a:cubicBezTo>
                  <a:cubicBezTo>
                    <a:pt x="3" y="0"/>
                    <a:pt x="3" y="0"/>
                    <a:pt x="3" y="0"/>
                  </a:cubicBezTo>
                  <a:cubicBezTo>
                    <a:pt x="2" y="0"/>
                    <a:pt x="2" y="0"/>
                    <a:pt x="1" y="0"/>
                  </a:cubicBezTo>
                  <a:moveTo>
                    <a:pt x="0" y="0"/>
                  </a:moveTo>
                  <a:cubicBezTo>
                    <a:pt x="0" y="6"/>
                    <a:pt x="0" y="6"/>
                    <a:pt x="0" y="6"/>
                  </a:cubicBezTo>
                  <a:cubicBezTo>
                    <a:pt x="1" y="6"/>
                    <a:pt x="1" y="6"/>
                    <a:pt x="1" y="6"/>
                  </a:cubicBezTo>
                  <a:cubicBezTo>
                    <a:pt x="1" y="0"/>
                    <a:pt x="1" y="0"/>
                    <a:pt x="1" y="0"/>
                  </a:cubicBezTo>
                  <a:cubicBezTo>
                    <a:pt x="1" y="0"/>
                    <a:pt x="0" y="0"/>
                    <a:pt x="0"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1158"/>
            <p:cNvSpPr>
              <a:spLocks/>
            </p:cNvSpPr>
            <p:nvPr/>
          </p:nvSpPr>
          <p:spPr bwMode="auto">
            <a:xfrm>
              <a:off x="4294991" y="4191926"/>
              <a:ext cx="42847" cy="35936"/>
            </a:xfrm>
            <a:custGeom>
              <a:avLst/>
              <a:gdLst>
                <a:gd name="T0" fmla="*/ 7 w 7"/>
                <a:gd name="T1" fmla="*/ 0 h 6"/>
                <a:gd name="T2" fmla="*/ 0 w 7"/>
                <a:gd name="T3" fmla="*/ 0 h 6"/>
                <a:gd name="T4" fmla="*/ 0 w 7"/>
                <a:gd name="T5" fmla="*/ 1 h 6"/>
                <a:gd name="T6" fmla="*/ 3 w 7"/>
                <a:gd name="T7" fmla="*/ 1 h 6"/>
                <a:gd name="T8" fmla="*/ 3 w 7"/>
                <a:gd name="T9" fmla="*/ 6 h 6"/>
                <a:gd name="T10" fmla="*/ 4 w 7"/>
                <a:gd name="T11" fmla="*/ 6 h 6"/>
                <a:gd name="T12" fmla="*/ 4 w 7"/>
                <a:gd name="T13" fmla="*/ 1 h 6"/>
                <a:gd name="T14" fmla="*/ 7 w 7"/>
                <a:gd name="T15" fmla="*/ 1 h 6"/>
                <a:gd name="T16" fmla="*/ 7 w 7"/>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6">
                  <a:moveTo>
                    <a:pt x="7" y="0"/>
                  </a:moveTo>
                  <a:cubicBezTo>
                    <a:pt x="0" y="0"/>
                    <a:pt x="0" y="0"/>
                    <a:pt x="0" y="0"/>
                  </a:cubicBezTo>
                  <a:cubicBezTo>
                    <a:pt x="0" y="1"/>
                    <a:pt x="0" y="1"/>
                    <a:pt x="0" y="1"/>
                  </a:cubicBezTo>
                  <a:cubicBezTo>
                    <a:pt x="3" y="1"/>
                    <a:pt x="3" y="1"/>
                    <a:pt x="3" y="1"/>
                  </a:cubicBezTo>
                  <a:cubicBezTo>
                    <a:pt x="3" y="6"/>
                    <a:pt x="3" y="6"/>
                    <a:pt x="3" y="6"/>
                  </a:cubicBezTo>
                  <a:cubicBezTo>
                    <a:pt x="4" y="6"/>
                    <a:pt x="4" y="6"/>
                    <a:pt x="4" y="6"/>
                  </a:cubicBezTo>
                  <a:cubicBezTo>
                    <a:pt x="4" y="1"/>
                    <a:pt x="4" y="1"/>
                    <a:pt x="4" y="1"/>
                  </a:cubicBezTo>
                  <a:cubicBezTo>
                    <a:pt x="7" y="1"/>
                    <a:pt x="7" y="1"/>
                    <a:pt x="7" y="1"/>
                  </a:cubicBezTo>
                  <a:cubicBezTo>
                    <a:pt x="7" y="0"/>
                    <a:pt x="7" y="0"/>
                    <a:pt x="7"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1159"/>
            <p:cNvSpPr>
              <a:spLocks/>
            </p:cNvSpPr>
            <p:nvPr/>
          </p:nvSpPr>
          <p:spPr bwMode="auto">
            <a:xfrm>
              <a:off x="4312959" y="4227862"/>
              <a:ext cx="6911" cy="17968"/>
            </a:xfrm>
            <a:custGeom>
              <a:avLst/>
              <a:gdLst>
                <a:gd name="T0" fmla="*/ 0 w 1"/>
                <a:gd name="T1" fmla="*/ 0 h 3"/>
                <a:gd name="T2" fmla="*/ 0 w 1"/>
                <a:gd name="T3" fmla="*/ 3 h 3"/>
                <a:gd name="T4" fmla="*/ 1 w 1"/>
                <a:gd name="T5" fmla="*/ 3 h 3"/>
                <a:gd name="T6" fmla="*/ 1 w 1"/>
                <a:gd name="T7" fmla="*/ 0 h 3"/>
                <a:gd name="T8" fmla="*/ 0 w 1"/>
                <a:gd name="T9" fmla="*/ 0 h 3"/>
              </a:gdLst>
              <a:ahLst/>
              <a:cxnLst>
                <a:cxn ang="0">
                  <a:pos x="T0" y="T1"/>
                </a:cxn>
                <a:cxn ang="0">
                  <a:pos x="T2" y="T3"/>
                </a:cxn>
                <a:cxn ang="0">
                  <a:pos x="T4" y="T5"/>
                </a:cxn>
                <a:cxn ang="0">
                  <a:pos x="T6" y="T7"/>
                </a:cxn>
                <a:cxn ang="0">
                  <a:pos x="T8" y="T9"/>
                </a:cxn>
              </a:cxnLst>
              <a:rect l="0" t="0" r="r" b="b"/>
              <a:pathLst>
                <a:path w="1" h="3">
                  <a:moveTo>
                    <a:pt x="0" y="0"/>
                  </a:moveTo>
                  <a:cubicBezTo>
                    <a:pt x="0" y="3"/>
                    <a:pt x="0" y="3"/>
                    <a:pt x="0" y="3"/>
                  </a:cubicBezTo>
                  <a:cubicBezTo>
                    <a:pt x="1" y="3"/>
                    <a:pt x="1" y="3"/>
                    <a:pt x="1" y="3"/>
                  </a:cubicBezTo>
                  <a:cubicBezTo>
                    <a:pt x="1" y="0"/>
                    <a:pt x="1" y="0"/>
                    <a:pt x="1" y="0"/>
                  </a:cubicBezTo>
                  <a:cubicBezTo>
                    <a:pt x="1" y="0"/>
                    <a:pt x="1" y="0"/>
                    <a:pt x="0"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1160"/>
            <p:cNvSpPr>
              <a:spLocks noEditPoints="1"/>
            </p:cNvSpPr>
            <p:nvPr/>
          </p:nvSpPr>
          <p:spPr bwMode="auto">
            <a:xfrm>
              <a:off x="4102873" y="4270709"/>
              <a:ext cx="35936" cy="29025"/>
            </a:xfrm>
            <a:custGeom>
              <a:avLst/>
              <a:gdLst>
                <a:gd name="T0" fmla="*/ 9 w 26"/>
                <a:gd name="T1" fmla="*/ 13 h 21"/>
                <a:gd name="T2" fmla="*/ 13 w 26"/>
                <a:gd name="T3" fmla="*/ 0 h 21"/>
                <a:gd name="T4" fmla="*/ 17 w 26"/>
                <a:gd name="T5" fmla="*/ 13 h 21"/>
                <a:gd name="T6" fmla="*/ 9 w 26"/>
                <a:gd name="T7" fmla="*/ 13 h 21"/>
                <a:gd name="T8" fmla="*/ 13 w 26"/>
                <a:gd name="T9" fmla="*/ 0 h 21"/>
                <a:gd name="T10" fmla="*/ 13 w 26"/>
                <a:gd name="T11" fmla="*/ 0 h 21"/>
                <a:gd name="T12" fmla="*/ 0 w 26"/>
                <a:gd name="T13" fmla="*/ 21 h 21"/>
                <a:gd name="T14" fmla="*/ 4 w 26"/>
                <a:gd name="T15" fmla="*/ 21 h 21"/>
                <a:gd name="T16" fmla="*/ 9 w 26"/>
                <a:gd name="T17" fmla="*/ 17 h 21"/>
                <a:gd name="T18" fmla="*/ 17 w 26"/>
                <a:gd name="T19" fmla="*/ 17 h 21"/>
                <a:gd name="T20" fmla="*/ 22 w 26"/>
                <a:gd name="T21" fmla="*/ 21 h 21"/>
                <a:gd name="T22" fmla="*/ 26 w 26"/>
                <a:gd name="T23" fmla="*/ 21 h 21"/>
                <a:gd name="T24" fmla="*/ 13 w 26"/>
                <a:gd name="T2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21">
                  <a:moveTo>
                    <a:pt x="9" y="13"/>
                  </a:moveTo>
                  <a:lnTo>
                    <a:pt x="13" y="0"/>
                  </a:lnTo>
                  <a:lnTo>
                    <a:pt x="17" y="13"/>
                  </a:lnTo>
                  <a:lnTo>
                    <a:pt x="9" y="13"/>
                  </a:lnTo>
                  <a:close/>
                  <a:moveTo>
                    <a:pt x="13" y="0"/>
                  </a:moveTo>
                  <a:lnTo>
                    <a:pt x="13" y="0"/>
                  </a:lnTo>
                  <a:lnTo>
                    <a:pt x="0" y="21"/>
                  </a:lnTo>
                  <a:lnTo>
                    <a:pt x="4" y="21"/>
                  </a:lnTo>
                  <a:lnTo>
                    <a:pt x="9" y="17"/>
                  </a:lnTo>
                  <a:lnTo>
                    <a:pt x="17" y="17"/>
                  </a:lnTo>
                  <a:lnTo>
                    <a:pt x="22" y="21"/>
                  </a:lnTo>
                  <a:lnTo>
                    <a:pt x="26" y="21"/>
                  </a:lnTo>
                  <a:lnTo>
                    <a:pt x="13"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1161"/>
            <p:cNvSpPr>
              <a:spLocks noEditPoints="1"/>
            </p:cNvSpPr>
            <p:nvPr/>
          </p:nvSpPr>
          <p:spPr bwMode="auto">
            <a:xfrm>
              <a:off x="4102873" y="4270709"/>
              <a:ext cx="35936" cy="29025"/>
            </a:xfrm>
            <a:custGeom>
              <a:avLst/>
              <a:gdLst>
                <a:gd name="T0" fmla="*/ 9 w 26"/>
                <a:gd name="T1" fmla="*/ 13 h 21"/>
                <a:gd name="T2" fmla="*/ 13 w 26"/>
                <a:gd name="T3" fmla="*/ 0 h 21"/>
                <a:gd name="T4" fmla="*/ 17 w 26"/>
                <a:gd name="T5" fmla="*/ 13 h 21"/>
                <a:gd name="T6" fmla="*/ 9 w 26"/>
                <a:gd name="T7" fmla="*/ 13 h 21"/>
                <a:gd name="T8" fmla="*/ 13 w 26"/>
                <a:gd name="T9" fmla="*/ 0 h 21"/>
                <a:gd name="T10" fmla="*/ 13 w 26"/>
                <a:gd name="T11" fmla="*/ 0 h 21"/>
                <a:gd name="T12" fmla="*/ 0 w 26"/>
                <a:gd name="T13" fmla="*/ 21 h 21"/>
                <a:gd name="T14" fmla="*/ 4 w 26"/>
                <a:gd name="T15" fmla="*/ 21 h 21"/>
                <a:gd name="T16" fmla="*/ 9 w 26"/>
                <a:gd name="T17" fmla="*/ 17 h 21"/>
                <a:gd name="T18" fmla="*/ 17 w 26"/>
                <a:gd name="T19" fmla="*/ 17 h 21"/>
                <a:gd name="T20" fmla="*/ 22 w 26"/>
                <a:gd name="T21" fmla="*/ 21 h 21"/>
                <a:gd name="T22" fmla="*/ 26 w 26"/>
                <a:gd name="T23" fmla="*/ 21 h 21"/>
                <a:gd name="T24" fmla="*/ 13 w 26"/>
                <a:gd name="T2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21">
                  <a:moveTo>
                    <a:pt x="9" y="13"/>
                  </a:moveTo>
                  <a:lnTo>
                    <a:pt x="13" y="0"/>
                  </a:lnTo>
                  <a:lnTo>
                    <a:pt x="17" y="13"/>
                  </a:lnTo>
                  <a:lnTo>
                    <a:pt x="9" y="13"/>
                  </a:lnTo>
                  <a:moveTo>
                    <a:pt x="13" y="0"/>
                  </a:moveTo>
                  <a:lnTo>
                    <a:pt x="13" y="0"/>
                  </a:lnTo>
                  <a:lnTo>
                    <a:pt x="0" y="21"/>
                  </a:lnTo>
                  <a:lnTo>
                    <a:pt x="4" y="21"/>
                  </a:lnTo>
                  <a:lnTo>
                    <a:pt x="9" y="17"/>
                  </a:lnTo>
                  <a:lnTo>
                    <a:pt x="17" y="17"/>
                  </a:lnTo>
                  <a:lnTo>
                    <a:pt x="22" y="21"/>
                  </a:lnTo>
                  <a:lnTo>
                    <a:pt x="26" y="21"/>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6" name="Freeform 1162"/>
            <p:cNvSpPr>
              <a:spLocks/>
            </p:cNvSpPr>
            <p:nvPr/>
          </p:nvSpPr>
          <p:spPr bwMode="auto">
            <a:xfrm>
              <a:off x="4156776" y="4276237"/>
              <a:ext cx="35936" cy="30407"/>
            </a:xfrm>
            <a:custGeom>
              <a:avLst/>
              <a:gdLst>
                <a:gd name="T0" fmla="*/ 5 w 6"/>
                <a:gd name="T1" fmla="*/ 0 h 5"/>
                <a:gd name="T2" fmla="*/ 5 w 6"/>
                <a:gd name="T3" fmla="*/ 0 h 5"/>
                <a:gd name="T4" fmla="*/ 5 w 6"/>
                <a:gd name="T5" fmla="*/ 1 h 5"/>
                <a:gd name="T6" fmla="*/ 5 w 6"/>
                <a:gd name="T7" fmla="*/ 2 h 5"/>
                <a:gd name="T8" fmla="*/ 5 w 6"/>
                <a:gd name="T9" fmla="*/ 3 h 5"/>
                <a:gd name="T10" fmla="*/ 5 w 6"/>
                <a:gd name="T11" fmla="*/ 3 h 5"/>
                <a:gd name="T12" fmla="*/ 4 w 6"/>
                <a:gd name="T13" fmla="*/ 4 h 5"/>
                <a:gd name="T14" fmla="*/ 3 w 6"/>
                <a:gd name="T15" fmla="*/ 4 h 5"/>
                <a:gd name="T16" fmla="*/ 2 w 6"/>
                <a:gd name="T17" fmla="*/ 4 h 5"/>
                <a:gd name="T18" fmla="*/ 2 w 6"/>
                <a:gd name="T19" fmla="*/ 3 h 5"/>
                <a:gd name="T20" fmla="*/ 1 w 6"/>
                <a:gd name="T21" fmla="*/ 3 h 5"/>
                <a:gd name="T22" fmla="*/ 1 w 6"/>
                <a:gd name="T23" fmla="*/ 2 h 5"/>
                <a:gd name="T24" fmla="*/ 1 w 6"/>
                <a:gd name="T25" fmla="*/ 2 h 5"/>
                <a:gd name="T26" fmla="*/ 0 w 6"/>
                <a:gd name="T27" fmla="*/ 2 h 5"/>
                <a:gd name="T28" fmla="*/ 1 w 6"/>
                <a:gd name="T29" fmla="*/ 3 h 5"/>
                <a:gd name="T30" fmla="*/ 1 w 6"/>
                <a:gd name="T31" fmla="*/ 4 h 5"/>
                <a:gd name="T32" fmla="*/ 2 w 6"/>
                <a:gd name="T33" fmla="*/ 4 h 5"/>
                <a:gd name="T34" fmla="*/ 3 w 6"/>
                <a:gd name="T35" fmla="*/ 5 h 5"/>
                <a:gd name="T36" fmla="*/ 4 w 6"/>
                <a:gd name="T37" fmla="*/ 4 h 5"/>
                <a:gd name="T38" fmla="*/ 5 w 6"/>
                <a:gd name="T39" fmla="*/ 4 h 5"/>
                <a:gd name="T40" fmla="*/ 6 w 6"/>
                <a:gd name="T41" fmla="*/ 3 h 5"/>
                <a:gd name="T42" fmla="*/ 6 w 6"/>
                <a:gd name="T43" fmla="*/ 2 h 5"/>
                <a:gd name="T44" fmla="*/ 6 w 6"/>
                <a:gd name="T45" fmla="*/ 0 h 5"/>
                <a:gd name="T46" fmla="*/ 5 w 6"/>
                <a:gd name="T4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 h="5">
                  <a:moveTo>
                    <a:pt x="5" y="0"/>
                  </a:moveTo>
                  <a:cubicBezTo>
                    <a:pt x="5" y="0"/>
                    <a:pt x="5" y="0"/>
                    <a:pt x="5" y="0"/>
                  </a:cubicBezTo>
                  <a:cubicBezTo>
                    <a:pt x="5" y="1"/>
                    <a:pt x="5" y="1"/>
                    <a:pt x="5" y="1"/>
                  </a:cubicBezTo>
                  <a:cubicBezTo>
                    <a:pt x="5" y="1"/>
                    <a:pt x="5" y="1"/>
                    <a:pt x="5" y="2"/>
                  </a:cubicBezTo>
                  <a:cubicBezTo>
                    <a:pt x="5" y="2"/>
                    <a:pt x="5" y="2"/>
                    <a:pt x="5" y="3"/>
                  </a:cubicBezTo>
                  <a:cubicBezTo>
                    <a:pt x="5" y="3"/>
                    <a:pt x="5" y="3"/>
                    <a:pt x="5" y="3"/>
                  </a:cubicBezTo>
                  <a:cubicBezTo>
                    <a:pt x="4" y="4"/>
                    <a:pt x="4" y="4"/>
                    <a:pt x="4" y="4"/>
                  </a:cubicBezTo>
                  <a:cubicBezTo>
                    <a:pt x="3" y="4"/>
                    <a:pt x="3" y="4"/>
                    <a:pt x="3" y="4"/>
                  </a:cubicBezTo>
                  <a:cubicBezTo>
                    <a:pt x="2" y="4"/>
                    <a:pt x="2" y="4"/>
                    <a:pt x="2" y="4"/>
                  </a:cubicBezTo>
                  <a:cubicBezTo>
                    <a:pt x="2" y="3"/>
                    <a:pt x="2" y="3"/>
                    <a:pt x="2" y="3"/>
                  </a:cubicBezTo>
                  <a:cubicBezTo>
                    <a:pt x="1" y="3"/>
                    <a:pt x="1" y="3"/>
                    <a:pt x="1" y="3"/>
                  </a:cubicBezTo>
                  <a:cubicBezTo>
                    <a:pt x="1" y="2"/>
                    <a:pt x="1" y="2"/>
                    <a:pt x="1" y="2"/>
                  </a:cubicBezTo>
                  <a:cubicBezTo>
                    <a:pt x="1" y="2"/>
                    <a:pt x="1" y="2"/>
                    <a:pt x="1" y="2"/>
                  </a:cubicBezTo>
                  <a:cubicBezTo>
                    <a:pt x="1" y="2"/>
                    <a:pt x="1" y="2"/>
                    <a:pt x="0" y="2"/>
                  </a:cubicBezTo>
                  <a:cubicBezTo>
                    <a:pt x="0" y="2"/>
                    <a:pt x="0" y="3"/>
                    <a:pt x="1" y="3"/>
                  </a:cubicBezTo>
                  <a:cubicBezTo>
                    <a:pt x="1" y="3"/>
                    <a:pt x="1" y="3"/>
                    <a:pt x="1" y="4"/>
                  </a:cubicBezTo>
                  <a:cubicBezTo>
                    <a:pt x="2" y="4"/>
                    <a:pt x="2" y="4"/>
                    <a:pt x="2" y="4"/>
                  </a:cubicBezTo>
                  <a:cubicBezTo>
                    <a:pt x="2" y="5"/>
                    <a:pt x="3" y="5"/>
                    <a:pt x="3" y="5"/>
                  </a:cubicBezTo>
                  <a:cubicBezTo>
                    <a:pt x="4" y="5"/>
                    <a:pt x="4" y="5"/>
                    <a:pt x="4" y="4"/>
                  </a:cubicBezTo>
                  <a:cubicBezTo>
                    <a:pt x="5" y="4"/>
                    <a:pt x="5" y="4"/>
                    <a:pt x="5" y="4"/>
                  </a:cubicBezTo>
                  <a:cubicBezTo>
                    <a:pt x="5" y="3"/>
                    <a:pt x="6" y="3"/>
                    <a:pt x="6" y="3"/>
                  </a:cubicBezTo>
                  <a:cubicBezTo>
                    <a:pt x="6" y="2"/>
                    <a:pt x="6" y="2"/>
                    <a:pt x="6" y="2"/>
                  </a:cubicBezTo>
                  <a:cubicBezTo>
                    <a:pt x="6" y="1"/>
                    <a:pt x="6" y="1"/>
                    <a:pt x="6" y="0"/>
                  </a:cubicBezTo>
                  <a:cubicBezTo>
                    <a:pt x="6" y="0"/>
                    <a:pt x="5" y="0"/>
                    <a:pt x="5"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7" name="Freeform 1163"/>
            <p:cNvSpPr>
              <a:spLocks/>
            </p:cNvSpPr>
            <p:nvPr/>
          </p:nvSpPr>
          <p:spPr bwMode="auto">
            <a:xfrm>
              <a:off x="4156776" y="4270709"/>
              <a:ext cx="30407" cy="17968"/>
            </a:xfrm>
            <a:custGeom>
              <a:avLst/>
              <a:gdLst>
                <a:gd name="T0" fmla="*/ 3 w 5"/>
                <a:gd name="T1" fmla="*/ 0 h 3"/>
                <a:gd name="T2" fmla="*/ 2 w 5"/>
                <a:gd name="T3" fmla="*/ 0 h 3"/>
                <a:gd name="T4" fmla="*/ 1 w 5"/>
                <a:gd name="T5" fmla="*/ 0 h 3"/>
                <a:gd name="T6" fmla="*/ 1 w 5"/>
                <a:gd name="T7" fmla="*/ 1 h 3"/>
                <a:gd name="T8" fmla="*/ 0 w 5"/>
                <a:gd name="T9" fmla="*/ 3 h 3"/>
                <a:gd name="T10" fmla="*/ 0 w 5"/>
                <a:gd name="T11" fmla="*/ 3 h 3"/>
                <a:gd name="T12" fmla="*/ 1 w 5"/>
                <a:gd name="T13" fmla="*/ 3 h 3"/>
                <a:gd name="T14" fmla="*/ 1 w 5"/>
                <a:gd name="T15" fmla="*/ 2 h 3"/>
                <a:gd name="T16" fmla="*/ 2 w 5"/>
                <a:gd name="T17" fmla="*/ 1 h 3"/>
                <a:gd name="T18" fmla="*/ 2 w 5"/>
                <a:gd name="T19" fmla="*/ 0 h 3"/>
                <a:gd name="T20" fmla="*/ 3 w 5"/>
                <a:gd name="T21" fmla="*/ 0 h 3"/>
                <a:gd name="T22" fmla="*/ 4 w 5"/>
                <a:gd name="T23" fmla="*/ 0 h 3"/>
                <a:gd name="T24" fmla="*/ 5 w 5"/>
                <a:gd name="T25" fmla="*/ 1 h 3"/>
                <a:gd name="T26" fmla="*/ 5 w 5"/>
                <a:gd name="T27" fmla="*/ 1 h 3"/>
                <a:gd name="T28" fmla="*/ 5 w 5"/>
                <a:gd name="T29" fmla="*/ 1 h 3"/>
                <a:gd name="T30" fmla="*/ 5 w 5"/>
                <a:gd name="T31" fmla="*/ 0 h 3"/>
                <a:gd name="T32" fmla="*/ 4 w 5"/>
                <a:gd name="T33" fmla="*/ 0 h 3"/>
                <a:gd name="T34" fmla="*/ 3 w 5"/>
                <a:gd name="T3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3">
                  <a:moveTo>
                    <a:pt x="3" y="0"/>
                  </a:moveTo>
                  <a:cubicBezTo>
                    <a:pt x="3" y="0"/>
                    <a:pt x="2" y="0"/>
                    <a:pt x="2" y="0"/>
                  </a:cubicBezTo>
                  <a:cubicBezTo>
                    <a:pt x="1" y="0"/>
                    <a:pt x="1" y="0"/>
                    <a:pt x="1" y="0"/>
                  </a:cubicBezTo>
                  <a:cubicBezTo>
                    <a:pt x="1" y="1"/>
                    <a:pt x="1" y="1"/>
                    <a:pt x="1" y="1"/>
                  </a:cubicBezTo>
                  <a:cubicBezTo>
                    <a:pt x="0" y="2"/>
                    <a:pt x="0" y="2"/>
                    <a:pt x="0" y="3"/>
                  </a:cubicBezTo>
                  <a:cubicBezTo>
                    <a:pt x="0" y="3"/>
                    <a:pt x="0" y="3"/>
                    <a:pt x="0" y="3"/>
                  </a:cubicBezTo>
                  <a:cubicBezTo>
                    <a:pt x="1" y="3"/>
                    <a:pt x="1" y="3"/>
                    <a:pt x="1" y="3"/>
                  </a:cubicBezTo>
                  <a:cubicBezTo>
                    <a:pt x="1" y="2"/>
                    <a:pt x="1" y="2"/>
                    <a:pt x="1" y="2"/>
                  </a:cubicBezTo>
                  <a:cubicBezTo>
                    <a:pt x="2" y="1"/>
                    <a:pt x="2" y="1"/>
                    <a:pt x="2" y="1"/>
                  </a:cubicBezTo>
                  <a:cubicBezTo>
                    <a:pt x="2" y="0"/>
                    <a:pt x="2" y="0"/>
                    <a:pt x="2" y="0"/>
                  </a:cubicBezTo>
                  <a:cubicBezTo>
                    <a:pt x="3" y="0"/>
                    <a:pt x="3" y="0"/>
                    <a:pt x="3" y="0"/>
                  </a:cubicBezTo>
                  <a:cubicBezTo>
                    <a:pt x="4" y="0"/>
                    <a:pt x="4" y="0"/>
                    <a:pt x="4" y="0"/>
                  </a:cubicBezTo>
                  <a:cubicBezTo>
                    <a:pt x="5" y="1"/>
                    <a:pt x="5" y="1"/>
                    <a:pt x="5" y="1"/>
                  </a:cubicBezTo>
                  <a:cubicBezTo>
                    <a:pt x="5" y="1"/>
                    <a:pt x="5" y="1"/>
                    <a:pt x="5" y="1"/>
                  </a:cubicBezTo>
                  <a:cubicBezTo>
                    <a:pt x="5" y="1"/>
                    <a:pt x="5" y="1"/>
                    <a:pt x="5" y="1"/>
                  </a:cubicBezTo>
                  <a:cubicBezTo>
                    <a:pt x="5" y="1"/>
                    <a:pt x="5" y="1"/>
                    <a:pt x="5" y="0"/>
                  </a:cubicBezTo>
                  <a:cubicBezTo>
                    <a:pt x="4" y="0"/>
                    <a:pt x="4" y="0"/>
                    <a:pt x="4" y="0"/>
                  </a:cubicBezTo>
                  <a:cubicBezTo>
                    <a:pt x="4" y="0"/>
                    <a:pt x="4" y="0"/>
                    <a:pt x="3"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1164"/>
            <p:cNvSpPr>
              <a:spLocks noEditPoints="1"/>
            </p:cNvSpPr>
            <p:nvPr/>
          </p:nvSpPr>
          <p:spPr bwMode="auto">
            <a:xfrm>
              <a:off x="4199623" y="4270709"/>
              <a:ext cx="23497" cy="29025"/>
            </a:xfrm>
            <a:custGeom>
              <a:avLst/>
              <a:gdLst>
                <a:gd name="T0" fmla="*/ 1 w 4"/>
                <a:gd name="T1" fmla="*/ 2 h 5"/>
                <a:gd name="T2" fmla="*/ 1 w 4"/>
                <a:gd name="T3" fmla="*/ 0 h 5"/>
                <a:gd name="T4" fmla="*/ 2 w 4"/>
                <a:gd name="T5" fmla="*/ 0 h 5"/>
                <a:gd name="T6" fmla="*/ 3 w 4"/>
                <a:gd name="T7" fmla="*/ 0 h 5"/>
                <a:gd name="T8" fmla="*/ 3 w 4"/>
                <a:gd name="T9" fmla="*/ 1 h 5"/>
                <a:gd name="T10" fmla="*/ 3 w 4"/>
                <a:gd name="T11" fmla="*/ 1 h 5"/>
                <a:gd name="T12" fmla="*/ 3 w 4"/>
                <a:gd name="T13" fmla="*/ 1 h 5"/>
                <a:gd name="T14" fmla="*/ 3 w 4"/>
                <a:gd name="T15" fmla="*/ 1 h 5"/>
                <a:gd name="T16" fmla="*/ 3 w 4"/>
                <a:gd name="T17" fmla="*/ 2 h 5"/>
                <a:gd name="T18" fmla="*/ 3 w 4"/>
                <a:gd name="T19" fmla="*/ 2 h 5"/>
                <a:gd name="T20" fmla="*/ 3 w 4"/>
                <a:gd name="T21" fmla="*/ 2 h 5"/>
                <a:gd name="T22" fmla="*/ 2 w 4"/>
                <a:gd name="T23" fmla="*/ 2 h 5"/>
                <a:gd name="T24" fmla="*/ 1 w 4"/>
                <a:gd name="T25" fmla="*/ 2 h 5"/>
                <a:gd name="T26" fmla="*/ 3 w 4"/>
                <a:gd name="T27" fmla="*/ 0 h 5"/>
                <a:gd name="T28" fmla="*/ 0 w 4"/>
                <a:gd name="T29" fmla="*/ 0 h 5"/>
                <a:gd name="T30" fmla="*/ 0 w 4"/>
                <a:gd name="T31" fmla="*/ 5 h 5"/>
                <a:gd name="T32" fmla="*/ 1 w 4"/>
                <a:gd name="T33" fmla="*/ 5 h 5"/>
                <a:gd name="T34" fmla="*/ 1 w 4"/>
                <a:gd name="T35" fmla="*/ 3 h 5"/>
                <a:gd name="T36" fmla="*/ 2 w 4"/>
                <a:gd name="T37" fmla="*/ 3 h 5"/>
                <a:gd name="T38" fmla="*/ 4 w 4"/>
                <a:gd name="T39" fmla="*/ 3 h 5"/>
                <a:gd name="T40" fmla="*/ 4 w 4"/>
                <a:gd name="T41" fmla="*/ 1 h 5"/>
                <a:gd name="T42" fmla="*/ 4 w 4"/>
                <a:gd name="T43" fmla="*/ 1 h 5"/>
                <a:gd name="T44" fmla="*/ 4 w 4"/>
                <a:gd name="T45" fmla="*/ 0 h 5"/>
                <a:gd name="T46" fmla="*/ 4 w 4"/>
                <a:gd name="T47" fmla="*/ 0 h 5"/>
                <a:gd name="T48" fmla="*/ 3 w 4"/>
                <a:gd name="T4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 h="5">
                  <a:moveTo>
                    <a:pt x="1" y="2"/>
                  </a:moveTo>
                  <a:cubicBezTo>
                    <a:pt x="1" y="0"/>
                    <a:pt x="1" y="0"/>
                    <a:pt x="1" y="0"/>
                  </a:cubicBezTo>
                  <a:cubicBezTo>
                    <a:pt x="2" y="0"/>
                    <a:pt x="2" y="0"/>
                    <a:pt x="2" y="0"/>
                  </a:cubicBezTo>
                  <a:cubicBezTo>
                    <a:pt x="3" y="0"/>
                    <a:pt x="3" y="0"/>
                    <a:pt x="3" y="0"/>
                  </a:cubicBezTo>
                  <a:cubicBezTo>
                    <a:pt x="3" y="1"/>
                    <a:pt x="3" y="1"/>
                    <a:pt x="3" y="1"/>
                  </a:cubicBezTo>
                  <a:cubicBezTo>
                    <a:pt x="3" y="1"/>
                    <a:pt x="3" y="1"/>
                    <a:pt x="3" y="1"/>
                  </a:cubicBezTo>
                  <a:cubicBezTo>
                    <a:pt x="3" y="1"/>
                    <a:pt x="3" y="1"/>
                    <a:pt x="3" y="1"/>
                  </a:cubicBezTo>
                  <a:cubicBezTo>
                    <a:pt x="3" y="1"/>
                    <a:pt x="3" y="1"/>
                    <a:pt x="3" y="1"/>
                  </a:cubicBezTo>
                  <a:cubicBezTo>
                    <a:pt x="3" y="2"/>
                    <a:pt x="3" y="2"/>
                    <a:pt x="3" y="2"/>
                  </a:cubicBezTo>
                  <a:cubicBezTo>
                    <a:pt x="3" y="2"/>
                    <a:pt x="3" y="2"/>
                    <a:pt x="3" y="2"/>
                  </a:cubicBezTo>
                  <a:cubicBezTo>
                    <a:pt x="3" y="2"/>
                    <a:pt x="3" y="2"/>
                    <a:pt x="3" y="2"/>
                  </a:cubicBezTo>
                  <a:cubicBezTo>
                    <a:pt x="2" y="2"/>
                    <a:pt x="2" y="2"/>
                    <a:pt x="2" y="2"/>
                  </a:cubicBezTo>
                  <a:cubicBezTo>
                    <a:pt x="1" y="2"/>
                    <a:pt x="1" y="2"/>
                    <a:pt x="1" y="2"/>
                  </a:cubicBezTo>
                  <a:moveTo>
                    <a:pt x="3" y="0"/>
                  </a:moveTo>
                  <a:cubicBezTo>
                    <a:pt x="2" y="0"/>
                    <a:pt x="1" y="0"/>
                    <a:pt x="0" y="0"/>
                  </a:cubicBezTo>
                  <a:cubicBezTo>
                    <a:pt x="0" y="5"/>
                    <a:pt x="0" y="5"/>
                    <a:pt x="0" y="5"/>
                  </a:cubicBezTo>
                  <a:cubicBezTo>
                    <a:pt x="1" y="5"/>
                    <a:pt x="1" y="5"/>
                    <a:pt x="1" y="5"/>
                  </a:cubicBezTo>
                  <a:cubicBezTo>
                    <a:pt x="1" y="3"/>
                    <a:pt x="1" y="3"/>
                    <a:pt x="1" y="3"/>
                  </a:cubicBezTo>
                  <a:cubicBezTo>
                    <a:pt x="2" y="3"/>
                    <a:pt x="2" y="3"/>
                    <a:pt x="2" y="3"/>
                  </a:cubicBezTo>
                  <a:cubicBezTo>
                    <a:pt x="3" y="3"/>
                    <a:pt x="3" y="3"/>
                    <a:pt x="4" y="3"/>
                  </a:cubicBezTo>
                  <a:cubicBezTo>
                    <a:pt x="4" y="2"/>
                    <a:pt x="4" y="2"/>
                    <a:pt x="4" y="1"/>
                  </a:cubicBezTo>
                  <a:cubicBezTo>
                    <a:pt x="4" y="1"/>
                    <a:pt x="4" y="1"/>
                    <a:pt x="4" y="1"/>
                  </a:cubicBezTo>
                  <a:cubicBezTo>
                    <a:pt x="4" y="0"/>
                    <a:pt x="4" y="0"/>
                    <a:pt x="4" y="0"/>
                  </a:cubicBezTo>
                  <a:cubicBezTo>
                    <a:pt x="4" y="0"/>
                    <a:pt x="4" y="0"/>
                    <a:pt x="4" y="0"/>
                  </a:cubicBezTo>
                  <a:cubicBezTo>
                    <a:pt x="3" y="0"/>
                    <a:pt x="3" y="0"/>
                    <a:pt x="3"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9" name="Freeform 1165"/>
            <p:cNvSpPr>
              <a:spLocks/>
            </p:cNvSpPr>
            <p:nvPr/>
          </p:nvSpPr>
          <p:spPr bwMode="auto">
            <a:xfrm>
              <a:off x="4199623" y="4270709"/>
              <a:ext cx="17968" cy="0"/>
            </a:xfrm>
            <a:custGeom>
              <a:avLst/>
              <a:gdLst>
                <a:gd name="T0" fmla="*/ 2 w 3"/>
                <a:gd name="T1" fmla="*/ 0 w 3"/>
                <a:gd name="T2" fmla="*/ 0 w 3"/>
                <a:gd name="T3" fmla="*/ 3 w 3"/>
                <a:gd name="T4" fmla="*/ 3 w 3"/>
                <a:gd name="T5" fmla="*/ 3 w 3"/>
                <a:gd name="T6" fmla="*/ 2 w 3"/>
              </a:gdLst>
              <a:ahLst/>
              <a:cxnLst>
                <a:cxn ang="0">
                  <a:pos x="T0" y="0"/>
                </a:cxn>
                <a:cxn ang="0">
                  <a:pos x="T1" y="0"/>
                </a:cxn>
                <a:cxn ang="0">
                  <a:pos x="T2" y="0"/>
                </a:cxn>
                <a:cxn ang="0">
                  <a:pos x="T3" y="0"/>
                </a:cxn>
                <a:cxn ang="0">
                  <a:pos x="T4" y="0"/>
                </a:cxn>
                <a:cxn ang="0">
                  <a:pos x="T5" y="0"/>
                </a:cxn>
                <a:cxn ang="0">
                  <a:pos x="T6" y="0"/>
                </a:cxn>
              </a:cxnLst>
              <a:rect l="0" t="0" r="r" b="b"/>
              <a:pathLst>
                <a:path w="3">
                  <a:moveTo>
                    <a:pt x="2" y="0"/>
                  </a:moveTo>
                  <a:cubicBezTo>
                    <a:pt x="0" y="0"/>
                    <a:pt x="0" y="0"/>
                    <a:pt x="0" y="0"/>
                  </a:cubicBezTo>
                  <a:cubicBezTo>
                    <a:pt x="0" y="0"/>
                    <a:pt x="0" y="0"/>
                    <a:pt x="0" y="0"/>
                  </a:cubicBezTo>
                  <a:cubicBezTo>
                    <a:pt x="1" y="0"/>
                    <a:pt x="2" y="0"/>
                    <a:pt x="3" y="0"/>
                  </a:cubicBezTo>
                  <a:cubicBezTo>
                    <a:pt x="3" y="0"/>
                    <a:pt x="3" y="0"/>
                    <a:pt x="3" y="0"/>
                  </a:cubicBezTo>
                  <a:cubicBezTo>
                    <a:pt x="3" y="0"/>
                    <a:pt x="3" y="0"/>
                    <a:pt x="3" y="0"/>
                  </a:cubicBezTo>
                  <a:cubicBezTo>
                    <a:pt x="2" y="0"/>
                    <a:pt x="2" y="0"/>
                    <a:pt x="2"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0" name="Freeform 1166"/>
            <p:cNvSpPr>
              <a:spLocks/>
            </p:cNvSpPr>
            <p:nvPr/>
          </p:nvSpPr>
          <p:spPr bwMode="auto">
            <a:xfrm>
              <a:off x="4228648" y="4270709"/>
              <a:ext cx="24879" cy="29025"/>
            </a:xfrm>
            <a:custGeom>
              <a:avLst/>
              <a:gdLst>
                <a:gd name="T0" fmla="*/ 0 w 4"/>
                <a:gd name="T1" fmla="*/ 0 h 5"/>
                <a:gd name="T2" fmla="*/ 0 w 4"/>
                <a:gd name="T3" fmla="*/ 0 h 5"/>
                <a:gd name="T4" fmla="*/ 2 w 4"/>
                <a:gd name="T5" fmla="*/ 0 h 5"/>
                <a:gd name="T6" fmla="*/ 2 w 4"/>
                <a:gd name="T7" fmla="*/ 5 h 5"/>
                <a:gd name="T8" fmla="*/ 2 w 4"/>
                <a:gd name="T9" fmla="*/ 5 h 5"/>
                <a:gd name="T10" fmla="*/ 2 w 4"/>
                <a:gd name="T11" fmla="*/ 0 h 5"/>
                <a:gd name="T12" fmla="*/ 4 w 4"/>
                <a:gd name="T13" fmla="*/ 0 h 5"/>
                <a:gd name="T14" fmla="*/ 0 w 4"/>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5">
                  <a:moveTo>
                    <a:pt x="0" y="0"/>
                  </a:moveTo>
                  <a:cubicBezTo>
                    <a:pt x="0" y="0"/>
                    <a:pt x="0" y="0"/>
                    <a:pt x="0" y="0"/>
                  </a:cubicBezTo>
                  <a:cubicBezTo>
                    <a:pt x="2" y="0"/>
                    <a:pt x="2" y="0"/>
                    <a:pt x="2" y="0"/>
                  </a:cubicBezTo>
                  <a:cubicBezTo>
                    <a:pt x="2" y="5"/>
                    <a:pt x="2" y="5"/>
                    <a:pt x="2" y="5"/>
                  </a:cubicBezTo>
                  <a:cubicBezTo>
                    <a:pt x="2" y="5"/>
                    <a:pt x="2" y="5"/>
                    <a:pt x="2" y="5"/>
                  </a:cubicBezTo>
                  <a:cubicBezTo>
                    <a:pt x="2" y="0"/>
                    <a:pt x="2" y="0"/>
                    <a:pt x="2" y="0"/>
                  </a:cubicBezTo>
                  <a:cubicBezTo>
                    <a:pt x="4" y="0"/>
                    <a:pt x="4" y="0"/>
                    <a:pt x="4" y="0"/>
                  </a:cubicBezTo>
                  <a:cubicBezTo>
                    <a:pt x="3" y="0"/>
                    <a:pt x="1" y="0"/>
                    <a:pt x="0"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1" name="Freeform 1167"/>
            <p:cNvSpPr>
              <a:spLocks/>
            </p:cNvSpPr>
            <p:nvPr/>
          </p:nvSpPr>
          <p:spPr bwMode="auto">
            <a:xfrm>
              <a:off x="4228648" y="4270709"/>
              <a:ext cx="24879" cy="0"/>
            </a:xfrm>
            <a:custGeom>
              <a:avLst/>
              <a:gdLst>
                <a:gd name="T0" fmla="*/ 4 w 4"/>
                <a:gd name="T1" fmla="*/ 0 w 4"/>
                <a:gd name="T2" fmla="*/ 0 w 4"/>
                <a:gd name="T3" fmla="*/ 4 w 4"/>
                <a:gd name="T4" fmla="*/ 4 w 4"/>
                <a:gd name="T5" fmla="*/ 4 w 4"/>
              </a:gdLst>
              <a:ahLst/>
              <a:cxnLst>
                <a:cxn ang="0">
                  <a:pos x="T0" y="0"/>
                </a:cxn>
                <a:cxn ang="0">
                  <a:pos x="T1" y="0"/>
                </a:cxn>
                <a:cxn ang="0">
                  <a:pos x="T2" y="0"/>
                </a:cxn>
                <a:cxn ang="0">
                  <a:pos x="T3" y="0"/>
                </a:cxn>
                <a:cxn ang="0">
                  <a:pos x="T4" y="0"/>
                </a:cxn>
                <a:cxn ang="0">
                  <a:pos x="T5" y="0"/>
                </a:cxn>
              </a:cxnLst>
              <a:rect l="0" t="0" r="r" b="b"/>
              <a:pathLst>
                <a:path w="4">
                  <a:moveTo>
                    <a:pt x="4" y="0"/>
                  </a:moveTo>
                  <a:cubicBezTo>
                    <a:pt x="0" y="0"/>
                    <a:pt x="0" y="0"/>
                    <a:pt x="0" y="0"/>
                  </a:cubicBezTo>
                  <a:cubicBezTo>
                    <a:pt x="0" y="0"/>
                    <a:pt x="0" y="0"/>
                    <a:pt x="0" y="0"/>
                  </a:cubicBezTo>
                  <a:cubicBezTo>
                    <a:pt x="1" y="0"/>
                    <a:pt x="3" y="0"/>
                    <a:pt x="4" y="0"/>
                  </a:cubicBezTo>
                  <a:cubicBezTo>
                    <a:pt x="4" y="0"/>
                    <a:pt x="4" y="0"/>
                    <a:pt x="4" y="0"/>
                  </a:cubicBezTo>
                  <a:cubicBezTo>
                    <a:pt x="4" y="0"/>
                    <a:pt x="4" y="0"/>
                    <a:pt x="4"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2" name="Freeform 1168"/>
            <p:cNvSpPr>
              <a:spLocks/>
            </p:cNvSpPr>
            <p:nvPr/>
          </p:nvSpPr>
          <p:spPr bwMode="auto">
            <a:xfrm>
              <a:off x="4259055" y="4276237"/>
              <a:ext cx="5529" cy="23497"/>
            </a:xfrm>
            <a:custGeom>
              <a:avLst/>
              <a:gdLst>
                <a:gd name="T0" fmla="*/ 0 w 1"/>
                <a:gd name="T1" fmla="*/ 0 h 4"/>
                <a:gd name="T2" fmla="*/ 0 w 1"/>
                <a:gd name="T3" fmla="*/ 4 h 4"/>
                <a:gd name="T4" fmla="*/ 1 w 1"/>
                <a:gd name="T5" fmla="*/ 4 h 4"/>
                <a:gd name="T6" fmla="*/ 1 w 1"/>
                <a:gd name="T7" fmla="*/ 0 h 4"/>
                <a:gd name="T8" fmla="*/ 0 w 1"/>
                <a:gd name="T9" fmla="*/ 0 h 4"/>
              </a:gdLst>
              <a:ahLst/>
              <a:cxnLst>
                <a:cxn ang="0">
                  <a:pos x="T0" y="T1"/>
                </a:cxn>
                <a:cxn ang="0">
                  <a:pos x="T2" y="T3"/>
                </a:cxn>
                <a:cxn ang="0">
                  <a:pos x="T4" y="T5"/>
                </a:cxn>
                <a:cxn ang="0">
                  <a:pos x="T6" y="T7"/>
                </a:cxn>
                <a:cxn ang="0">
                  <a:pos x="T8" y="T9"/>
                </a:cxn>
              </a:cxnLst>
              <a:rect l="0" t="0" r="r" b="b"/>
              <a:pathLst>
                <a:path w="1" h="4">
                  <a:moveTo>
                    <a:pt x="0" y="0"/>
                  </a:moveTo>
                  <a:cubicBezTo>
                    <a:pt x="0" y="4"/>
                    <a:pt x="0" y="4"/>
                    <a:pt x="0" y="4"/>
                  </a:cubicBezTo>
                  <a:cubicBezTo>
                    <a:pt x="1" y="4"/>
                    <a:pt x="1" y="4"/>
                    <a:pt x="1" y="4"/>
                  </a:cubicBezTo>
                  <a:cubicBezTo>
                    <a:pt x="1" y="0"/>
                    <a:pt x="1" y="0"/>
                    <a:pt x="1" y="0"/>
                  </a:cubicBezTo>
                  <a:cubicBezTo>
                    <a:pt x="1" y="0"/>
                    <a:pt x="1" y="0"/>
                    <a:pt x="0"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3" name="Freeform 1169"/>
            <p:cNvSpPr>
              <a:spLocks/>
            </p:cNvSpPr>
            <p:nvPr/>
          </p:nvSpPr>
          <p:spPr bwMode="auto">
            <a:xfrm>
              <a:off x="4259055" y="4270709"/>
              <a:ext cx="5529" cy="5529"/>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1"/>
                    <a:pt x="0" y="1"/>
                    <a:pt x="0" y="1"/>
                  </a:cubicBezTo>
                  <a:cubicBezTo>
                    <a:pt x="1" y="1"/>
                    <a:pt x="1" y="1"/>
                    <a:pt x="1" y="1"/>
                  </a:cubicBezTo>
                  <a:cubicBezTo>
                    <a:pt x="1" y="0"/>
                    <a:pt x="1" y="0"/>
                    <a:pt x="1"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4" name="Freeform 1170"/>
            <p:cNvSpPr>
              <a:spLocks/>
            </p:cNvSpPr>
            <p:nvPr/>
          </p:nvSpPr>
          <p:spPr bwMode="auto">
            <a:xfrm>
              <a:off x="4271495" y="4276237"/>
              <a:ext cx="30407" cy="30407"/>
            </a:xfrm>
            <a:custGeom>
              <a:avLst/>
              <a:gdLst>
                <a:gd name="T0" fmla="*/ 0 w 5"/>
                <a:gd name="T1" fmla="*/ 0 h 5"/>
                <a:gd name="T2" fmla="*/ 0 w 5"/>
                <a:gd name="T3" fmla="*/ 0 h 5"/>
                <a:gd name="T4" fmla="*/ 0 w 5"/>
                <a:gd name="T5" fmla="*/ 2 h 5"/>
                <a:gd name="T6" fmla="*/ 0 w 5"/>
                <a:gd name="T7" fmla="*/ 3 h 5"/>
                <a:gd name="T8" fmla="*/ 1 w 5"/>
                <a:gd name="T9" fmla="*/ 4 h 5"/>
                <a:gd name="T10" fmla="*/ 2 w 5"/>
                <a:gd name="T11" fmla="*/ 4 h 5"/>
                <a:gd name="T12" fmla="*/ 3 w 5"/>
                <a:gd name="T13" fmla="*/ 5 h 5"/>
                <a:gd name="T14" fmla="*/ 4 w 5"/>
                <a:gd name="T15" fmla="*/ 4 h 5"/>
                <a:gd name="T16" fmla="*/ 5 w 5"/>
                <a:gd name="T17" fmla="*/ 4 h 5"/>
                <a:gd name="T18" fmla="*/ 5 w 5"/>
                <a:gd name="T19" fmla="*/ 3 h 5"/>
                <a:gd name="T20" fmla="*/ 5 w 5"/>
                <a:gd name="T21" fmla="*/ 3 h 5"/>
                <a:gd name="T22" fmla="*/ 4 w 5"/>
                <a:gd name="T23" fmla="*/ 3 h 5"/>
                <a:gd name="T24" fmla="*/ 4 w 5"/>
                <a:gd name="T25" fmla="*/ 4 h 5"/>
                <a:gd name="T26" fmla="*/ 3 w 5"/>
                <a:gd name="T27" fmla="*/ 4 h 5"/>
                <a:gd name="T28" fmla="*/ 2 w 5"/>
                <a:gd name="T29" fmla="*/ 4 h 5"/>
                <a:gd name="T30" fmla="*/ 2 w 5"/>
                <a:gd name="T31" fmla="*/ 3 h 5"/>
                <a:gd name="T32" fmla="*/ 1 w 5"/>
                <a:gd name="T33" fmla="*/ 3 h 5"/>
                <a:gd name="T34" fmla="*/ 1 w 5"/>
                <a:gd name="T35" fmla="*/ 2 h 5"/>
                <a:gd name="T36" fmla="*/ 1 w 5"/>
                <a:gd name="T37" fmla="*/ 1 h 5"/>
                <a:gd name="T38" fmla="*/ 0 w 5"/>
                <a:gd name="T3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5">
                  <a:moveTo>
                    <a:pt x="0" y="0"/>
                  </a:moveTo>
                  <a:cubicBezTo>
                    <a:pt x="0" y="0"/>
                    <a:pt x="0" y="0"/>
                    <a:pt x="0" y="0"/>
                  </a:cubicBezTo>
                  <a:cubicBezTo>
                    <a:pt x="0" y="1"/>
                    <a:pt x="0" y="1"/>
                    <a:pt x="0" y="2"/>
                  </a:cubicBezTo>
                  <a:cubicBezTo>
                    <a:pt x="0" y="2"/>
                    <a:pt x="0" y="2"/>
                    <a:pt x="0" y="3"/>
                  </a:cubicBezTo>
                  <a:cubicBezTo>
                    <a:pt x="1" y="3"/>
                    <a:pt x="1" y="3"/>
                    <a:pt x="1" y="4"/>
                  </a:cubicBezTo>
                  <a:cubicBezTo>
                    <a:pt x="2" y="4"/>
                    <a:pt x="2" y="4"/>
                    <a:pt x="2" y="4"/>
                  </a:cubicBezTo>
                  <a:cubicBezTo>
                    <a:pt x="2" y="5"/>
                    <a:pt x="3" y="5"/>
                    <a:pt x="3" y="5"/>
                  </a:cubicBezTo>
                  <a:cubicBezTo>
                    <a:pt x="3" y="5"/>
                    <a:pt x="4" y="5"/>
                    <a:pt x="4" y="4"/>
                  </a:cubicBezTo>
                  <a:cubicBezTo>
                    <a:pt x="5" y="4"/>
                    <a:pt x="5" y="4"/>
                    <a:pt x="5" y="4"/>
                  </a:cubicBezTo>
                  <a:cubicBezTo>
                    <a:pt x="5" y="4"/>
                    <a:pt x="5" y="3"/>
                    <a:pt x="5" y="3"/>
                  </a:cubicBezTo>
                  <a:cubicBezTo>
                    <a:pt x="5" y="3"/>
                    <a:pt x="5" y="3"/>
                    <a:pt x="5" y="3"/>
                  </a:cubicBezTo>
                  <a:cubicBezTo>
                    <a:pt x="4" y="3"/>
                    <a:pt x="4" y="3"/>
                    <a:pt x="4" y="3"/>
                  </a:cubicBezTo>
                  <a:cubicBezTo>
                    <a:pt x="4" y="4"/>
                    <a:pt x="4" y="4"/>
                    <a:pt x="4" y="4"/>
                  </a:cubicBezTo>
                  <a:cubicBezTo>
                    <a:pt x="3" y="4"/>
                    <a:pt x="3" y="4"/>
                    <a:pt x="3" y="4"/>
                  </a:cubicBezTo>
                  <a:cubicBezTo>
                    <a:pt x="2" y="4"/>
                    <a:pt x="2" y="4"/>
                    <a:pt x="2" y="4"/>
                  </a:cubicBezTo>
                  <a:cubicBezTo>
                    <a:pt x="2" y="3"/>
                    <a:pt x="2" y="3"/>
                    <a:pt x="2" y="3"/>
                  </a:cubicBezTo>
                  <a:cubicBezTo>
                    <a:pt x="1" y="3"/>
                    <a:pt x="1" y="3"/>
                    <a:pt x="1" y="3"/>
                  </a:cubicBezTo>
                  <a:cubicBezTo>
                    <a:pt x="1" y="2"/>
                    <a:pt x="1" y="2"/>
                    <a:pt x="1" y="2"/>
                  </a:cubicBezTo>
                  <a:cubicBezTo>
                    <a:pt x="1" y="1"/>
                    <a:pt x="1" y="1"/>
                    <a:pt x="1" y="1"/>
                  </a:cubicBezTo>
                  <a:cubicBezTo>
                    <a:pt x="1" y="1"/>
                    <a:pt x="1" y="0"/>
                    <a:pt x="0"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1171"/>
            <p:cNvSpPr>
              <a:spLocks/>
            </p:cNvSpPr>
            <p:nvPr/>
          </p:nvSpPr>
          <p:spPr bwMode="auto">
            <a:xfrm>
              <a:off x="4271495" y="4270709"/>
              <a:ext cx="35936" cy="23497"/>
            </a:xfrm>
            <a:custGeom>
              <a:avLst/>
              <a:gdLst>
                <a:gd name="T0" fmla="*/ 3 w 6"/>
                <a:gd name="T1" fmla="*/ 0 h 4"/>
                <a:gd name="T2" fmla="*/ 2 w 6"/>
                <a:gd name="T3" fmla="*/ 0 h 4"/>
                <a:gd name="T4" fmla="*/ 1 w 6"/>
                <a:gd name="T5" fmla="*/ 0 h 4"/>
                <a:gd name="T6" fmla="*/ 0 w 6"/>
                <a:gd name="T7" fmla="*/ 1 h 4"/>
                <a:gd name="T8" fmla="*/ 1 w 6"/>
                <a:gd name="T9" fmla="*/ 2 h 4"/>
                <a:gd name="T10" fmla="*/ 1 w 6"/>
                <a:gd name="T11" fmla="*/ 2 h 4"/>
                <a:gd name="T12" fmla="*/ 2 w 6"/>
                <a:gd name="T13" fmla="*/ 1 h 4"/>
                <a:gd name="T14" fmla="*/ 2 w 6"/>
                <a:gd name="T15" fmla="*/ 0 h 4"/>
                <a:gd name="T16" fmla="*/ 3 w 6"/>
                <a:gd name="T17" fmla="*/ 0 h 4"/>
                <a:gd name="T18" fmla="*/ 4 w 6"/>
                <a:gd name="T19" fmla="*/ 0 h 4"/>
                <a:gd name="T20" fmla="*/ 4 w 6"/>
                <a:gd name="T21" fmla="*/ 1 h 4"/>
                <a:gd name="T22" fmla="*/ 5 w 6"/>
                <a:gd name="T23" fmla="*/ 2 h 4"/>
                <a:gd name="T24" fmla="*/ 5 w 6"/>
                <a:gd name="T25" fmla="*/ 3 h 4"/>
                <a:gd name="T26" fmla="*/ 5 w 6"/>
                <a:gd name="T27" fmla="*/ 4 h 4"/>
                <a:gd name="T28" fmla="*/ 5 w 6"/>
                <a:gd name="T29" fmla="*/ 4 h 4"/>
                <a:gd name="T30" fmla="*/ 5 w 6"/>
                <a:gd name="T31" fmla="*/ 4 h 4"/>
                <a:gd name="T32" fmla="*/ 6 w 6"/>
                <a:gd name="T33" fmla="*/ 4 h 4"/>
                <a:gd name="T34" fmla="*/ 6 w 6"/>
                <a:gd name="T35" fmla="*/ 3 h 4"/>
                <a:gd name="T36" fmla="*/ 6 w 6"/>
                <a:gd name="T37" fmla="*/ 1 h 4"/>
                <a:gd name="T38" fmla="*/ 5 w 6"/>
                <a:gd name="T39" fmla="*/ 0 h 4"/>
                <a:gd name="T40" fmla="*/ 4 w 6"/>
                <a:gd name="T41" fmla="*/ 0 h 4"/>
                <a:gd name="T42" fmla="*/ 3 w 6"/>
                <a:gd name="T4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 h="4">
                  <a:moveTo>
                    <a:pt x="3" y="0"/>
                  </a:moveTo>
                  <a:cubicBezTo>
                    <a:pt x="3" y="0"/>
                    <a:pt x="2" y="0"/>
                    <a:pt x="2" y="0"/>
                  </a:cubicBezTo>
                  <a:cubicBezTo>
                    <a:pt x="1" y="0"/>
                    <a:pt x="1" y="0"/>
                    <a:pt x="1" y="0"/>
                  </a:cubicBezTo>
                  <a:cubicBezTo>
                    <a:pt x="1" y="1"/>
                    <a:pt x="1" y="1"/>
                    <a:pt x="0" y="1"/>
                  </a:cubicBezTo>
                  <a:cubicBezTo>
                    <a:pt x="1" y="1"/>
                    <a:pt x="1" y="2"/>
                    <a:pt x="1" y="2"/>
                  </a:cubicBezTo>
                  <a:cubicBezTo>
                    <a:pt x="1" y="2"/>
                    <a:pt x="1" y="2"/>
                    <a:pt x="1" y="2"/>
                  </a:cubicBezTo>
                  <a:cubicBezTo>
                    <a:pt x="2" y="1"/>
                    <a:pt x="2" y="1"/>
                    <a:pt x="2" y="1"/>
                  </a:cubicBezTo>
                  <a:cubicBezTo>
                    <a:pt x="2" y="0"/>
                    <a:pt x="2" y="0"/>
                    <a:pt x="2" y="0"/>
                  </a:cubicBezTo>
                  <a:cubicBezTo>
                    <a:pt x="3" y="0"/>
                    <a:pt x="3" y="0"/>
                    <a:pt x="3" y="0"/>
                  </a:cubicBezTo>
                  <a:cubicBezTo>
                    <a:pt x="4" y="0"/>
                    <a:pt x="4" y="0"/>
                    <a:pt x="4" y="0"/>
                  </a:cubicBezTo>
                  <a:cubicBezTo>
                    <a:pt x="4" y="1"/>
                    <a:pt x="4" y="1"/>
                    <a:pt x="4" y="1"/>
                  </a:cubicBezTo>
                  <a:cubicBezTo>
                    <a:pt x="5" y="2"/>
                    <a:pt x="5" y="2"/>
                    <a:pt x="5" y="2"/>
                  </a:cubicBezTo>
                  <a:cubicBezTo>
                    <a:pt x="5" y="2"/>
                    <a:pt x="5" y="2"/>
                    <a:pt x="5" y="3"/>
                  </a:cubicBezTo>
                  <a:cubicBezTo>
                    <a:pt x="5" y="3"/>
                    <a:pt x="5" y="3"/>
                    <a:pt x="5" y="4"/>
                  </a:cubicBezTo>
                  <a:cubicBezTo>
                    <a:pt x="5" y="4"/>
                    <a:pt x="5" y="4"/>
                    <a:pt x="5" y="4"/>
                  </a:cubicBezTo>
                  <a:cubicBezTo>
                    <a:pt x="5" y="4"/>
                    <a:pt x="5" y="4"/>
                    <a:pt x="5" y="4"/>
                  </a:cubicBezTo>
                  <a:cubicBezTo>
                    <a:pt x="5" y="4"/>
                    <a:pt x="6" y="4"/>
                    <a:pt x="6" y="4"/>
                  </a:cubicBezTo>
                  <a:cubicBezTo>
                    <a:pt x="6" y="3"/>
                    <a:pt x="6" y="3"/>
                    <a:pt x="6" y="3"/>
                  </a:cubicBezTo>
                  <a:cubicBezTo>
                    <a:pt x="6" y="2"/>
                    <a:pt x="6" y="2"/>
                    <a:pt x="6" y="1"/>
                  </a:cubicBezTo>
                  <a:cubicBezTo>
                    <a:pt x="5" y="1"/>
                    <a:pt x="5" y="1"/>
                    <a:pt x="5" y="0"/>
                  </a:cubicBezTo>
                  <a:cubicBezTo>
                    <a:pt x="4" y="0"/>
                    <a:pt x="4" y="0"/>
                    <a:pt x="4" y="0"/>
                  </a:cubicBezTo>
                  <a:cubicBezTo>
                    <a:pt x="4" y="0"/>
                    <a:pt x="3" y="0"/>
                    <a:pt x="3"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6" name="Freeform 1172"/>
            <p:cNvSpPr>
              <a:spLocks/>
            </p:cNvSpPr>
            <p:nvPr/>
          </p:nvSpPr>
          <p:spPr bwMode="auto">
            <a:xfrm>
              <a:off x="4312959" y="429973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7" name="Freeform 1173"/>
            <p:cNvSpPr>
              <a:spLocks/>
            </p:cNvSpPr>
            <p:nvPr/>
          </p:nvSpPr>
          <p:spPr bwMode="auto">
            <a:xfrm>
              <a:off x="4312959" y="4270709"/>
              <a:ext cx="24879" cy="29025"/>
            </a:xfrm>
            <a:custGeom>
              <a:avLst/>
              <a:gdLst>
                <a:gd name="T0" fmla="*/ 4 w 4"/>
                <a:gd name="T1" fmla="*/ 0 h 5"/>
                <a:gd name="T2" fmla="*/ 4 w 4"/>
                <a:gd name="T3" fmla="*/ 0 h 5"/>
                <a:gd name="T4" fmla="*/ 4 w 4"/>
                <a:gd name="T5" fmla="*/ 4 h 5"/>
                <a:gd name="T6" fmla="*/ 1 w 4"/>
                <a:gd name="T7" fmla="*/ 0 h 5"/>
                <a:gd name="T8" fmla="*/ 0 w 4"/>
                <a:gd name="T9" fmla="*/ 0 h 5"/>
                <a:gd name="T10" fmla="*/ 0 w 4"/>
                <a:gd name="T11" fmla="*/ 5 h 5"/>
                <a:gd name="T12" fmla="*/ 0 w 4"/>
                <a:gd name="T13" fmla="*/ 5 h 5"/>
                <a:gd name="T14" fmla="*/ 0 w 4"/>
                <a:gd name="T15" fmla="*/ 5 h 5"/>
                <a:gd name="T16" fmla="*/ 0 w 4"/>
                <a:gd name="T17" fmla="*/ 1 h 5"/>
                <a:gd name="T18" fmla="*/ 4 w 4"/>
                <a:gd name="T19" fmla="*/ 5 h 5"/>
                <a:gd name="T20" fmla="*/ 4 w 4"/>
                <a:gd name="T21" fmla="*/ 5 h 5"/>
                <a:gd name="T22" fmla="*/ 4 w 4"/>
                <a:gd name="T2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5">
                  <a:moveTo>
                    <a:pt x="4" y="0"/>
                  </a:moveTo>
                  <a:cubicBezTo>
                    <a:pt x="4" y="0"/>
                    <a:pt x="4" y="0"/>
                    <a:pt x="4" y="0"/>
                  </a:cubicBezTo>
                  <a:cubicBezTo>
                    <a:pt x="4" y="4"/>
                    <a:pt x="4" y="4"/>
                    <a:pt x="4" y="4"/>
                  </a:cubicBezTo>
                  <a:cubicBezTo>
                    <a:pt x="1" y="0"/>
                    <a:pt x="1" y="0"/>
                    <a:pt x="1" y="0"/>
                  </a:cubicBezTo>
                  <a:cubicBezTo>
                    <a:pt x="0" y="0"/>
                    <a:pt x="0" y="0"/>
                    <a:pt x="0" y="0"/>
                  </a:cubicBezTo>
                  <a:cubicBezTo>
                    <a:pt x="0" y="5"/>
                    <a:pt x="0" y="5"/>
                    <a:pt x="0" y="5"/>
                  </a:cubicBezTo>
                  <a:cubicBezTo>
                    <a:pt x="0" y="5"/>
                    <a:pt x="0" y="5"/>
                    <a:pt x="0" y="5"/>
                  </a:cubicBezTo>
                  <a:cubicBezTo>
                    <a:pt x="0" y="5"/>
                    <a:pt x="0" y="5"/>
                    <a:pt x="0" y="5"/>
                  </a:cubicBezTo>
                  <a:cubicBezTo>
                    <a:pt x="0" y="1"/>
                    <a:pt x="0" y="1"/>
                    <a:pt x="0" y="1"/>
                  </a:cubicBezTo>
                  <a:cubicBezTo>
                    <a:pt x="4" y="5"/>
                    <a:pt x="4" y="5"/>
                    <a:pt x="4" y="5"/>
                  </a:cubicBezTo>
                  <a:cubicBezTo>
                    <a:pt x="4" y="5"/>
                    <a:pt x="4" y="5"/>
                    <a:pt x="4" y="5"/>
                  </a:cubicBezTo>
                  <a:cubicBezTo>
                    <a:pt x="4" y="0"/>
                    <a:pt x="4" y="0"/>
                    <a:pt x="4"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8" name="Freeform 1174"/>
            <p:cNvSpPr>
              <a:spLocks noEditPoints="1"/>
            </p:cNvSpPr>
            <p:nvPr/>
          </p:nvSpPr>
          <p:spPr bwMode="auto">
            <a:xfrm>
              <a:off x="3465703" y="5135932"/>
              <a:ext cx="77400" cy="109190"/>
            </a:xfrm>
            <a:custGeom>
              <a:avLst/>
              <a:gdLst>
                <a:gd name="T0" fmla="*/ 6 w 13"/>
                <a:gd name="T1" fmla="*/ 0 h 18"/>
                <a:gd name="T2" fmla="*/ 11 w 13"/>
                <a:gd name="T3" fmla="*/ 2 h 18"/>
                <a:gd name="T4" fmla="*/ 13 w 13"/>
                <a:gd name="T5" fmla="*/ 9 h 18"/>
                <a:gd name="T6" fmla="*/ 11 w 13"/>
                <a:gd name="T7" fmla="*/ 16 h 18"/>
                <a:gd name="T8" fmla="*/ 6 w 13"/>
                <a:gd name="T9" fmla="*/ 18 h 18"/>
                <a:gd name="T10" fmla="*/ 1 w 13"/>
                <a:gd name="T11" fmla="*/ 16 h 18"/>
                <a:gd name="T12" fmla="*/ 0 w 13"/>
                <a:gd name="T13" fmla="*/ 9 h 18"/>
                <a:gd name="T14" fmla="*/ 1 w 13"/>
                <a:gd name="T15" fmla="*/ 2 h 18"/>
                <a:gd name="T16" fmla="*/ 6 w 13"/>
                <a:gd name="T17" fmla="*/ 0 h 18"/>
                <a:gd name="T18" fmla="*/ 6 w 13"/>
                <a:gd name="T19" fmla="*/ 16 h 18"/>
                <a:gd name="T20" fmla="*/ 7 w 13"/>
                <a:gd name="T21" fmla="*/ 15 h 18"/>
                <a:gd name="T22" fmla="*/ 8 w 13"/>
                <a:gd name="T23" fmla="*/ 14 h 18"/>
                <a:gd name="T24" fmla="*/ 9 w 13"/>
                <a:gd name="T25" fmla="*/ 12 h 18"/>
                <a:gd name="T26" fmla="*/ 9 w 13"/>
                <a:gd name="T27" fmla="*/ 9 h 18"/>
                <a:gd name="T28" fmla="*/ 9 w 13"/>
                <a:gd name="T29" fmla="*/ 6 h 18"/>
                <a:gd name="T30" fmla="*/ 8 w 13"/>
                <a:gd name="T31" fmla="*/ 4 h 18"/>
                <a:gd name="T32" fmla="*/ 7 w 13"/>
                <a:gd name="T33" fmla="*/ 3 h 18"/>
                <a:gd name="T34" fmla="*/ 6 w 13"/>
                <a:gd name="T35" fmla="*/ 3 h 18"/>
                <a:gd name="T36" fmla="*/ 5 w 13"/>
                <a:gd name="T37" fmla="*/ 3 h 18"/>
                <a:gd name="T38" fmla="*/ 4 w 13"/>
                <a:gd name="T39" fmla="*/ 4 h 18"/>
                <a:gd name="T40" fmla="*/ 4 w 13"/>
                <a:gd name="T41" fmla="*/ 6 h 18"/>
                <a:gd name="T42" fmla="*/ 3 w 13"/>
                <a:gd name="T43" fmla="*/ 9 h 18"/>
                <a:gd name="T44" fmla="*/ 4 w 13"/>
                <a:gd name="T45" fmla="*/ 12 h 18"/>
                <a:gd name="T46" fmla="*/ 4 w 13"/>
                <a:gd name="T47" fmla="*/ 14 h 18"/>
                <a:gd name="T48" fmla="*/ 5 w 13"/>
                <a:gd name="T49" fmla="*/ 15 h 18"/>
                <a:gd name="T50" fmla="*/ 6 w 13"/>
                <a:gd name="T51"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8">
                  <a:moveTo>
                    <a:pt x="6" y="0"/>
                  </a:moveTo>
                  <a:cubicBezTo>
                    <a:pt x="8" y="0"/>
                    <a:pt x="10" y="1"/>
                    <a:pt x="11" y="2"/>
                  </a:cubicBezTo>
                  <a:cubicBezTo>
                    <a:pt x="12" y="4"/>
                    <a:pt x="13" y="6"/>
                    <a:pt x="13" y="9"/>
                  </a:cubicBezTo>
                  <a:cubicBezTo>
                    <a:pt x="13" y="12"/>
                    <a:pt x="12" y="15"/>
                    <a:pt x="11" y="16"/>
                  </a:cubicBezTo>
                  <a:cubicBezTo>
                    <a:pt x="10" y="18"/>
                    <a:pt x="8" y="18"/>
                    <a:pt x="6" y="18"/>
                  </a:cubicBezTo>
                  <a:cubicBezTo>
                    <a:pt x="4" y="18"/>
                    <a:pt x="2" y="18"/>
                    <a:pt x="1" y="16"/>
                  </a:cubicBezTo>
                  <a:cubicBezTo>
                    <a:pt x="0" y="15"/>
                    <a:pt x="0" y="12"/>
                    <a:pt x="0" y="9"/>
                  </a:cubicBezTo>
                  <a:cubicBezTo>
                    <a:pt x="0" y="6"/>
                    <a:pt x="0" y="4"/>
                    <a:pt x="1" y="2"/>
                  </a:cubicBezTo>
                  <a:cubicBezTo>
                    <a:pt x="2" y="1"/>
                    <a:pt x="4" y="0"/>
                    <a:pt x="6" y="0"/>
                  </a:cubicBezTo>
                  <a:close/>
                  <a:moveTo>
                    <a:pt x="6" y="16"/>
                  </a:moveTo>
                  <a:cubicBezTo>
                    <a:pt x="7" y="16"/>
                    <a:pt x="7" y="15"/>
                    <a:pt x="7" y="15"/>
                  </a:cubicBezTo>
                  <a:cubicBezTo>
                    <a:pt x="8" y="15"/>
                    <a:pt x="8" y="15"/>
                    <a:pt x="8" y="14"/>
                  </a:cubicBezTo>
                  <a:cubicBezTo>
                    <a:pt x="8" y="14"/>
                    <a:pt x="9" y="13"/>
                    <a:pt x="9" y="12"/>
                  </a:cubicBezTo>
                  <a:cubicBezTo>
                    <a:pt x="9" y="11"/>
                    <a:pt x="9" y="10"/>
                    <a:pt x="9" y="9"/>
                  </a:cubicBezTo>
                  <a:cubicBezTo>
                    <a:pt x="9" y="8"/>
                    <a:pt x="9" y="7"/>
                    <a:pt x="9" y="6"/>
                  </a:cubicBezTo>
                  <a:cubicBezTo>
                    <a:pt x="9" y="6"/>
                    <a:pt x="8" y="5"/>
                    <a:pt x="8" y="4"/>
                  </a:cubicBezTo>
                  <a:cubicBezTo>
                    <a:pt x="8" y="4"/>
                    <a:pt x="8" y="4"/>
                    <a:pt x="7" y="3"/>
                  </a:cubicBezTo>
                  <a:cubicBezTo>
                    <a:pt x="7" y="3"/>
                    <a:pt x="7" y="3"/>
                    <a:pt x="6" y="3"/>
                  </a:cubicBezTo>
                  <a:cubicBezTo>
                    <a:pt x="6" y="3"/>
                    <a:pt x="5" y="3"/>
                    <a:pt x="5" y="3"/>
                  </a:cubicBezTo>
                  <a:cubicBezTo>
                    <a:pt x="4" y="4"/>
                    <a:pt x="4" y="4"/>
                    <a:pt x="4" y="4"/>
                  </a:cubicBezTo>
                  <a:cubicBezTo>
                    <a:pt x="4" y="5"/>
                    <a:pt x="4" y="6"/>
                    <a:pt x="4" y="6"/>
                  </a:cubicBezTo>
                  <a:cubicBezTo>
                    <a:pt x="3" y="7"/>
                    <a:pt x="3" y="8"/>
                    <a:pt x="3" y="9"/>
                  </a:cubicBezTo>
                  <a:cubicBezTo>
                    <a:pt x="3" y="10"/>
                    <a:pt x="3" y="11"/>
                    <a:pt x="4" y="12"/>
                  </a:cubicBezTo>
                  <a:cubicBezTo>
                    <a:pt x="4" y="13"/>
                    <a:pt x="4" y="14"/>
                    <a:pt x="4" y="14"/>
                  </a:cubicBezTo>
                  <a:cubicBezTo>
                    <a:pt x="4" y="15"/>
                    <a:pt x="4" y="15"/>
                    <a:pt x="5" y="15"/>
                  </a:cubicBezTo>
                  <a:cubicBezTo>
                    <a:pt x="5" y="15"/>
                    <a:pt x="6" y="16"/>
                    <a:pt x="6" y="16"/>
                  </a:cubicBez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9" name="Freeform 1175"/>
            <p:cNvSpPr>
              <a:spLocks noEditPoints="1"/>
            </p:cNvSpPr>
            <p:nvPr/>
          </p:nvSpPr>
          <p:spPr bwMode="auto">
            <a:xfrm>
              <a:off x="3555543" y="5135932"/>
              <a:ext cx="78783" cy="109190"/>
            </a:xfrm>
            <a:custGeom>
              <a:avLst/>
              <a:gdLst>
                <a:gd name="T0" fmla="*/ 3 w 13"/>
                <a:gd name="T1" fmla="*/ 8 h 18"/>
                <a:gd name="T2" fmla="*/ 5 w 13"/>
                <a:gd name="T3" fmla="*/ 7 h 18"/>
                <a:gd name="T4" fmla="*/ 7 w 13"/>
                <a:gd name="T5" fmla="*/ 6 h 18"/>
                <a:gd name="T6" fmla="*/ 10 w 13"/>
                <a:gd name="T7" fmla="*/ 7 h 18"/>
                <a:gd name="T8" fmla="*/ 11 w 13"/>
                <a:gd name="T9" fmla="*/ 8 h 18"/>
                <a:gd name="T10" fmla="*/ 12 w 13"/>
                <a:gd name="T11" fmla="*/ 10 h 18"/>
                <a:gd name="T12" fmla="*/ 13 w 13"/>
                <a:gd name="T13" fmla="*/ 12 h 18"/>
                <a:gd name="T14" fmla="*/ 12 w 13"/>
                <a:gd name="T15" fmla="*/ 15 h 18"/>
                <a:gd name="T16" fmla="*/ 11 w 13"/>
                <a:gd name="T17" fmla="*/ 17 h 18"/>
                <a:gd name="T18" fmla="*/ 9 w 13"/>
                <a:gd name="T19" fmla="*/ 18 h 18"/>
                <a:gd name="T20" fmla="*/ 6 w 13"/>
                <a:gd name="T21" fmla="*/ 18 h 18"/>
                <a:gd name="T22" fmla="*/ 3 w 13"/>
                <a:gd name="T23" fmla="*/ 18 h 18"/>
                <a:gd name="T24" fmla="*/ 1 w 13"/>
                <a:gd name="T25" fmla="*/ 16 h 18"/>
                <a:gd name="T26" fmla="*/ 0 w 13"/>
                <a:gd name="T27" fmla="*/ 13 h 18"/>
                <a:gd name="T28" fmla="*/ 0 w 13"/>
                <a:gd name="T29" fmla="*/ 10 h 18"/>
                <a:gd name="T30" fmla="*/ 1 w 13"/>
                <a:gd name="T31" fmla="*/ 2 h 18"/>
                <a:gd name="T32" fmla="*/ 6 w 13"/>
                <a:gd name="T33" fmla="*/ 0 h 18"/>
                <a:gd name="T34" fmla="*/ 10 w 13"/>
                <a:gd name="T35" fmla="*/ 1 h 18"/>
                <a:gd name="T36" fmla="*/ 12 w 13"/>
                <a:gd name="T37" fmla="*/ 5 h 18"/>
                <a:gd name="T38" fmla="*/ 8 w 13"/>
                <a:gd name="T39" fmla="*/ 5 h 18"/>
                <a:gd name="T40" fmla="*/ 8 w 13"/>
                <a:gd name="T41" fmla="*/ 3 h 18"/>
                <a:gd name="T42" fmla="*/ 6 w 13"/>
                <a:gd name="T43" fmla="*/ 3 h 18"/>
                <a:gd name="T44" fmla="*/ 4 w 13"/>
                <a:gd name="T45" fmla="*/ 4 h 18"/>
                <a:gd name="T46" fmla="*/ 3 w 13"/>
                <a:gd name="T47" fmla="*/ 8 h 18"/>
                <a:gd name="T48" fmla="*/ 3 w 13"/>
                <a:gd name="T49" fmla="*/ 11 h 18"/>
                <a:gd name="T50" fmla="*/ 6 w 13"/>
                <a:gd name="T51" fmla="*/ 16 h 18"/>
                <a:gd name="T52" fmla="*/ 7 w 13"/>
                <a:gd name="T53" fmla="*/ 15 h 18"/>
                <a:gd name="T54" fmla="*/ 8 w 13"/>
                <a:gd name="T55" fmla="*/ 15 h 18"/>
                <a:gd name="T56" fmla="*/ 9 w 13"/>
                <a:gd name="T57" fmla="*/ 14 h 18"/>
                <a:gd name="T58" fmla="*/ 9 w 13"/>
                <a:gd name="T59" fmla="*/ 12 h 18"/>
                <a:gd name="T60" fmla="*/ 9 w 13"/>
                <a:gd name="T61" fmla="*/ 11 h 18"/>
                <a:gd name="T62" fmla="*/ 8 w 13"/>
                <a:gd name="T63" fmla="*/ 10 h 18"/>
                <a:gd name="T64" fmla="*/ 7 w 13"/>
                <a:gd name="T65" fmla="*/ 10 h 18"/>
                <a:gd name="T66" fmla="*/ 6 w 13"/>
                <a:gd name="T67" fmla="*/ 9 h 18"/>
                <a:gd name="T68" fmla="*/ 5 w 13"/>
                <a:gd name="T69" fmla="*/ 10 h 18"/>
                <a:gd name="T70" fmla="*/ 3 w 13"/>
                <a:gd name="T71"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 h="18">
                  <a:moveTo>
                    <a:pt x="3" y="8"/>
                  </a:moveTo>
                  <a:cubicBezTo>
                    <a:pt x="4" y="7"/>
                    <a:pt x="5" y="7"/>
                    <a:pt x="5" y="7"/>
                  </a:cubicBezTo>
                  <a:cubicBezTo>
                    <a:pt x="6" y="7"/>
                    <a:pt x="7" y="6"/>
                    <a:pt x="7" y="6"/>
                  </a:cubicBezTo>
                  <a:cubicBezTo>
                    <a:pt x="8" y="6"/>
                    <a:pt x="9" y="7"/>
                    <a:pt x="10" y="7"/>
                  </a:cubicBezTo>
                  <a:cubicBezTo>
                    <a:pt x="10" y="7"/>
                    <a:pt x="11" y="8"/>
                    <a:pt x="11" y="8"/>
                  </a:cubicBezTo>
                  <a:cubicBezTo>
                    <a:pt x="12" y="9"/>
                    <a:pt x="12" y="9"/>
                    <a:pt x="12" y="10"/>
                  </a:cubicBezTo>
                  <a:cubicBezTo>
                    <a:pt x="13" y="11"/>
                    <a:pt x="13" y="11"/>
                    <a:pt x="13" y="12"/>
                  </a:cubicBezTo>
                  <a:cubicBezTo>
                    <a:pt x="13" y="13"/>
                    <a:pt x="13" y="14"/>
                    <a:pt x="12" y="15"/>
                  </a:cubicBezTo>
                  <a:cubicBezTo>
                    <a:pt x="12" y="15"/>
                    <a:pt x="12" y="16"/>
                    <a:pt x="11" y="17"/>
                  </a:cubicBezTo>
                  <a:cubicBezTo>
                    <a:pt x="11" y="17"/>
                    <a:pt x="10" y="18"/>
                    <a:pt x="9" y="18"/>
                  </a:cubicBezTo>
                  <a:cubicBezTo>
                    <a:pt x="8" y="18"/>
                    <a:pt x="7" y="18"/>
                    <a:pt x="6" y="18"/>
                  </a:cubicBezTo>
                  <a:cubicBezTo>
                    <a:pt x="5" y="18"/>
                    <a:pt x="4" y="18"/>
                    <a:pt x="3" y="18"/>
                  </a:cubicBezTo>
                  <a:cubicBezTo>
                    <a:pt x="3" y="17"/>
                    <a:pt x="2" y="17"/>
                    <a:pt x="1" y="16"/>
                  </a:cubicBezTo>
                  <a:cubicBezTo>
                    <a:pt x="1" y="15"/>
                    <a:pt x="0" y="15"/>
                    <a:pt x="0" y="13"/>
                  </a:cubicBezTo>
                  <a:cubicBezTo>
                    <a:pt x="0" y="12"/>
                    <a:pt x="0" y="11"/>
                    <a:pt x="0" y="10"/>
                  </a:cubicBezTo>
                  <a:cubicBezTo>
                    <a:pt x="0" y="7"/>
                    <a:pt x="0" y="4"/>
                    <a:pt x="1" y="2"/>
                  </a:cubicBezTo>
                  <a:cubicBezTo>
                    <a:pt x="2" y="1"/>
                    <a:pt x="4" y="0"/>
                    <a:pt x="6" y="0"/>
                  </a:cubicBezTo>
                  <a:cubicBezTo>
                    <a:pt x="8" y="0"/>
                    <a:pt x="9" y="0"/>
                    <a:pt x="10" y="1"/>
                  </a:cubicBezTo>
                  <a:cubicBezTo>
                    <a:pt x="11" y="2"/>
                    <a:pt x="12" y="3"/>
                    <a:pt x="12" y="5"/>
                  </a:cubicBezTo>
                  <a:cubicBezTo>
                    <a:pt x="8" y="5"/>
                    <a:pt x="8" y="5"/>
                    <a:pt x="8" y="5"/>
                  </a:cubicBezTo>
                  <a:cubicBezTo>
                    <a:pt x="8" y="4"/>
                    <a:pt x="8" y="4"/>
                    <a:pt x="8" y="3"/>
                  </a:cubicBezTo>
                  <a:cubicBezTo>
                    <a:pt x="7" y="3"/>
                    <a:pt x="7" y="3"/>
                    <a:pt x="6" y="3"/>
                  </a:cubicBezTo>
                  <a:cubicBezTo>
                    <a:pt x="5" y="3"/>
                    <a:pt x="5" y="3"/>
                    <a:pt x="4" y="4"/>
                  </a:cubicBezTo>
                  <a:cubicBezTo>
                    <a:pt x="4" y="5"/>
                    <a:pt x="4" y="6"/>
                    <a:pt x="3" y="8"/>
                  </a:cubicBezTo>
                  <a:close/>
                  <a:moveTo>
                    <a:pt x="3" y="11"/>
                  </a:moveTo>
                  <a:cubicBezTo>
                    <a:pt x="3" y="14"/>
                    <a:pt x="4" y="16"/>
                    <a:pt x="6" y="16"/>
                  </a:cubicBezTo>
                  <a:cubicBezTo>
                    <a:pt x="7" y="16"/>
                    <a:pt x="7" y="16"/>
                    <a:pt x="7" y="15"/>
                  </a:cubicBezTo>
                  <a:cubicBezTo>
                    <a:pt x="8" y="15"/>
                    <a:pt x="8" y="15"/>
                    <a:pt x="8" y="15"/>
                  </a:cubicBezTo>
                  <a:cubicBezTo>
                    <a:pt x="9" y="14"/>
                    <a:pt x="9" y="14"/>
                    <a:pt x="9" y="14"/>
                  </a:cubicBezTo>
                  <a:cubicBezTo>
                    <a:pt x="9" y="13"/>
                    <a:pt x="9" y="13"/>
                    <a:pt x="9" y="12"/>
                  </a:cubicBezTo>
                  <a:cubicBezTo>
                    <a:pt x="9" y="12"/>
                    <a:pt x="9" y="11"/>
                    <a:pt x="9" y="11"/>
                  </a:cubicBezTo>
                  <a:cubicBezTo>
                    <a:pt x="9" y="11"/>
                    <a:pt x="8" y="10"/>
                    <a:pt x="8" y="10"/>
                  </a:cubicBezTo>
                  <a:cubicBezTo>
                    <a:pt x="7" y="10"/>
                    <a:pt x="7" y="10"/>
                    <a:pt x="7" y="10"/>
                  </a:cubicBezTo>
                  <a:cubicBezTo>
                    <a:pt x="7" y="9"/>
                    <a:pt x="7" y="9"/>
                    <a:pt x="6" y="9"/>
                  </a:cubicBezTo>
                  <a:cubicBezTo>
                    <a:pt x="6" y="9"/>
                    <a:pt x="5" y="9"/>
                    <a:pt x="5" y="10"/>
                  </a:cubicBezTo>
                  <a:cubicBezTo>
                    <a:pt x="4" y="10"/>
                    <a:pt x="4" y="10"/>
                    <a:pt x="3" y="11"/>
                  </a:cubicBez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0" name="Freeform 1176"/>
            <p:cNvSpPr>
              <a:spLocks/>
            </p:cNvSpPr>
            <p:nvPr/>
          </p:nvSpPr>
          <p:spPr bwMode="auto">
            <a:xfrm>
              <a:off x="3675790" y="5135932"/>
              <a:ext cx="48376" cy="53904"/>
            </a:xfrm>
            <a:custGeom>
              <a:avLst/>
              <a:gdLst>
                <a:gd name="T0" fmla="*/ 35 w 35"/>
                <a:gd name="T1" fmla="*/ 0 h 39"/>
                <a:gd name="T2" fmla="*/ 30 w 35"/>
                <a:gd name="T3" fmla="*/ 0 h 39"/>
                <a:gd name="T4" fmla="*/ 17 w 35"/>
                <a:gd name="T5" fmla="*/ 35 h 39"/>
                <a:gd name="T6" fmla="*/ 4 w 35"/>
                <a:gd name="T7" fmla="*/ 0 h 39"/>
                <a:gd name="T8" fmla="*/ 0 w 35"/>
                <a:gd name="T9" fmla="*/ 0 h 39"/>
                <a:gd name="T10" fmla="*/ 13 w 35"/>
                <a:gd name="T11" fmla="*/ 39 h 39"/>
                <a:gd name="T12" fmla="*/ 22 w 35"/>
                <a:gd name="T13" fmla="*/ 39 h 39"/>
                <a:gd name="T14" fmla="*/ 35 w 35"/>
                <a:gd name="T15" fmla="*/ 0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5" y="0"/>
                  </a:moveTo>
                  <a:lnTo>
                    <a:pt x="30" y="0"/>
                  </a:lnTo>
                  <a:lnTo>
                    <a:pt x="17" y="35"/>
                  </a:lnTo>
                  <a:lnTo>
                    <a:pt x="4" y="0"/>
                  </a:lnTo>
                  <a:lnTo>
                    <a:pt x="0" y="0"/>
                  </a:lnTo>
                  <a:lnTo>
                    <a:pt x="13" y="39"/>
                  </a:lnTo>
                  <a:lnTo>
                    <a:pt x="22" y="39"/>
                  </a:lnTo>
                  <a:lnTo>
                    <a:pt x="35"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1" name="Freeform 1177"/>
            <p:cNvSpPr>
              <a:spLocks/>
            </p:cNvSpPr>
            <p:nvPr/>
          </p:nvSpPr>
          <p:spPr bwMode="auto">
            <a:xfrm>
              <a:off x="3675790" y="5135932"/>
              <a:ext cx="48376" cy="53904"/>
            </a:xfrm>
            <a:custGeom>
              <a:avLst/>
              <a:gdLst>
                <a:gd name="T0" fmla="*/ 35 w 35"/>
                <a:gd name="T1" fmla="*/ 0 h 39"/>
                <a:gd name="T2" fmla="*/ 30 w 35"/>
                <a:gd name="T3" fmla="*/ 0 h 39"/>
                <a:gd name="T4" fmla="*/ 17 w 35"/>
                <a:gd name="T5" fmla="*/ 35 h 39"/>
                <a:gd name="T6" fmla="*/ 4 w 35"/>
                <a:gd name="T7" fmla="*/ 0 h 39"/>
                <a:gd name="T8" fmla="*/ 0 w 35"/>
                <a:gd name="T9" fmla="*/ 0 h 39"/>
                <a:gd name="T10" fmla="*/ 13 w 35"/>
                <a:gd name="T11" fmla="*/ 39 h 39"/>
                <a:gd name="T12" fmla="*/ 22 w 35"/>
                <a:gd name="T13" fmla="*/ 39 h 39"/>
                <a:gd name="T14" fmla="*/ 35 w 35"/>
                <a:gd name="T15" fmla="*/ 0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5" y="0"/>
                  </a:moveTo>
                  <a:lnTo>
                    <a:pt x="30" y="0"/>
                  </a:lnTo>
                  <a:lnTo>
                    <a:pt x="17" y="35"/>
                  </a:lnTo>
                  <a:lnTo>
                    <a:pt x="4" y="0"/>
                  </a:lnTo>
                  <a:lnTo>
                    <a:pt x="0" y="0"/>
                  </a:lnTo>
                  <a:lnTo>
                    <a:pt x="13" y="39"/>
                  </a:lnTo>
                  <a:lnTo>
                    <a:pt x="22" y="39"/>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2" name="Freeform 1178"/>
            <p:cNvSpPr>
              <a:spLocks noEditPoints="1"/>
            </p:cNvSpPr>
            <p:nvPr/>
          </p:nvSpPr>
          <p:spPr bwMode="auto">
            <a:xfrm>
              <a:off x="3724165" y="5135932"/>
              <a:ext cx="53904" cy="53904"/>
            </a:xfrm>
            <a:custGeom>
              <a:avLst/>
              <a:gdLst>
                <a:gd name="T0" fmla="*/ 13 w 39"/>
                <a:gd name="T1" fmla="*/ 26 h 39"/>
                <a:gd name="T2" fmla="*/ 17 w 39"/>
                <a:gd name="T3" fmla="*/ 5 h 39"/>
                <a:gd name="T4" fmla="*/ 26 w 39"/>
                <a:gd name="T5" fmla="*/ 26 h 39"/>
                <a:gd name="T6" fmla="*/ 13 w 39"/>
                <a:gd name="T7" fmla="*/ 26 h 39"/>
                <a:gd name="T8" fmla="*/ 22 w 39"/>
                <a:gd name="T9" fmla="*/ 0 h 39"/>
                <a:gd name="T10" fmla="*/ 17 w 39"/>
                <a:gd name="T11" fmla="*/ 0 h 39"/>
                <a:gd name="T12" fmla="*/ 0 w 39"/>
                <a:gd name="T13" fmla="*/ 39 h 39"/>
                <a:gd name="T14" fmla="*/ 4 w 39"/>
                <a:gd name="T15" fmla="*/ 39 h 39"/>
                <a:gd name="T16" fmla="*/ 8 w 39"/>
                <a:gd name="T17" fmla="*/ 26 h 39"/>
                <a:gd name="T18" fmla="*/ 26 w 39"/>
                <a:gd name="T19" fmla="*/ 26 h 39"/>
                <a:gd name="T20" fmla="*/ 30 w 39"/>
                <a:gd name="T21" fmla="*/ 39 h 39"/>
                <a:gd name="T22" fmla="*/ 39 w 39"/>
                <a:gd name="T23" fmla="*/ 39 h 39"/>
                <a:gd name="T24" fmla="*/ 22 w 39"/>
                <a:gd name="T2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9">
                  <a:moveTo>
                    <a:pt x="13" y="26"/>
                  </a:moveTo>
                  <a:lnTo>
                    <a:pt x="17" y="5"/>
                  </a:lnTo>
                  <a:lnTo>
                    <a:pt x="26" y="26"/>
                  </a:lnTo>
                  <a:lnTo>
                    <a:pt x="13" y="26"/>
                  </a:lnTo>
                  <a:close/>
                  <a:moveTo>
                    <a:pt x="22" y="0"/>
                  </a:moveTo>
                  <a:lnTo>
                    <a:pt x="17" y="0"/>
                  </a:lnTo>
                  <a:lnTo>
                    <a:pt x="0" y="39"/>
                  </a:lnTo>
                  <a:lnTo>
                    <a:pt x="4" y="39"/>
                  </a:lnTo>
                  <a:lnTo>
                    <a:pt x="8" y="26"/>
                  </a:lnTo>
                  <a:lnTo>
                    <a:pt x="26" y="26"/>
                  </a:lnTo>
                  <a:lnTo>
                    <a:pt x="30" y="39"/>
                  </a:lnTo>
                  <a:lnTo>
                    <a:pt x="39" y="39"/>
                  </a:lnTo>
                  <a:lnTo>
                    <a:pt x="22"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3" name="Freeform 1179"/>
            <p:cNvSpPr>
              <a:spLocks noEditPoints="1"/>
            </p:cNvSpPr>
            <p:nvPr/>
          </p:nvSpPr>
          <p:spPr bwMode="auto">
            <a:xfrm>
              <a:off x="3724165" y="5135932"/>
              <a:ext cx="53904" cy="53904"/>
            </a:xfrm>
            <a:custGeom>
              <a:avLst/>
              <a:gdLst>
                <a:gd name="T0" fmla="*/ 13 w 39"/>
                <a:gd name="T1" fmla="*/ 26 h 39"/>
                <a:gd name="T2" fmla="*/ 17 w 39"/>
                <a:gd name="T3" fmla="*/ 5 h 39"/>
                <a:gd name="T4" fmla="*/ 26 w 39"/>
                <a:gd name="T5" fmla="*/ 26 h 39"/>
                <a:gd name="T6" fmla="*/ 13 w 39"/>
                <a:gd name="T7" fmla="*/ 26 h 39"/>
                <a:gd name="T8" fmla="*/ 22 w 39"/>
                <a:gd name="T9" fmla="*/ 0 h 39"/>
                <a:gd name="T10" fmla="*/ 17 w 39"/>
                <a:gd name="T11" fmla="*/ 0 h 39"/>
                <a:gd name="T12" fmla="*/ 0 w 39"/>
                <a:gd name="T13" fmla="*/ 39 h 39"/>
                <a:gd name="T14" fmla="*/ 4 w 39"/>
                <a:gd name="T15" fmla="*/ 39 h 39"/>
                <a:gd name="T16" fmla="*/ 8 w 39"/>
                <a:gd name="T17" fmla="*/ 26 h 39"/>
                <a:gd name="T18" fmla="*/ 26 w 39"/>
                <a:gd name="T19" fmla="*/ 26 h 39"/>
                <a:gd name="T20" fmla="*/ 30 w 39"/>
                <a:gd name="T21" fmla="*/ 39 h 39"/>
                <a:gd name="T22" fmla="*/ 39 w 39"/>
                <a:gd name="T23" fmla="*/ 39 h 39"/>
                <a:gd name="T24" fmla="*/ 22 w 39"/>
                <a:gd name="T2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9">
                  <a:moveTo>
                    <a:pt x="13" y="26"/>
                  </a:moveTo>
                  <a:lnTo>
                    <a:pt x="17" y="5"/>
                  </a:lnTo>
                  <a:lnTo>
                    <a:pt x="26" y="26"/>
                  </a:lnTo>
                  <a:lnTo>
                    <a:pt x="13" y="26"/>
                  </a:lnTo>
                  <a:moveTo>
                    <a:pt x="22" y="0"/>
                  </a:moveTo>
                  <a:lnTo>
                    <a:pt x="17" y="0"/>
                  </a:lnTo>
                  <a:lnTo>
                    <a:pt x="0" y="39"/>
                  </a:lnTo>
                  <a:lnTo>
                    <a:pt x="4" y="39"/>
                  </a:lnTo>
                  <a:lnTo>
                    <a:pt x="8" y="26"/>
                  </a:lnTo>
                  <a:lnTo>
                    <a:pt x="26" y="26"/>
                  </a:lnTo>
                  <a:lnTo>
                    <a:pt x="30" y="39"/>
                  </a:lnTo>
                  <a:lnTo>
                    <a:pt x="39" y="39"/>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4" name="Freeform 1180"/>
            <p:cNvSpPr>
              <a:spLocks noEditPoints="1"/>
            </p:cNvSpPr>
            <p:nvPr/>
          </p:nvSpPr>
          <p:spPr bwMode="auto">
            <a:xfrm>
              <a:off x="3783597" y="5135932"/>
              <a:ext cx="42847" cy="53904"/>
            </a:xfrm>
            <a:custGeom>
              <a:avLst/>
              <a:gdLst>
                <a:gd name="T0" fmla="*/ 1 w 7"/>
                <a:gd name="T1" fmla="*/ 4 h 9"/>
                <a:gd name="T2" fmla="*/ 1 w 7"/>
                <a:gd name="T3" fmla="*/ 1 h 9"/>
                <a:gd name="T4" fmla="*/ 4 w 7"/>
                <a:gd name="T5" fmla="*/ 1 h 9"/>
                <a:gd name="T6" fmla="*/ 6 w 7"/>
                <a:gd name="T7" fmla="*/ 3 h 9"/>
                <a:gd name="T8" fmla="*/ 5 w 7"/>
                <a:gd name="T9" fmla="*/ 3 h 9"/>
                <a:gd name="T10" fmla="*/ 5 w 7"/>
                <a:gd name="T11" fmla="*/ 4 h 9"/>
                <a:gd name="T12" fmla="*/ 4 w 7"/>
                <a:gd name="T13" fmla="*/ 4 h 9"/>
                <a:gd name="T14" fmla="*/ 3 w 7"/>
                <a:gd name="T15" fmla="*/ 4 h 9"/>
                <a:gd name="T16" fmla="*/ 1 w 7"/>
                <a:gd name="T17" fmla="*/ 4 h 9"/>
                <a:gd name="T18" fmla="*/ 4 w 7"/>
                <a:gd name="T19" fmla="*/ 0 h 9"/>
                <a:gd name="T20" fmla="*/ 0 w 7"/>
                <a:gd name="T21" fmla="*/ 0 h 9"/>
                <a:gd name="T22" fmla="*/ 0 w 7"/>
                <a:gd name="T23" fmla="*/ 9 h 9"/>
                <a:gd name="T24" fmla="*/ 1 w 7"/>
                <a:gd name="T25" fmla="*/ 9 h 9"/>
                <a:gd name="T26" fmla="*/ 1 w 7"/>
                <a:gd name="T27" fmla="*/ 5 h 9"/>
                <a:gd name="T28" fmla="*/ 3 w 7"/>
                <a:gd name="T29" fmla="*/ 5 h 9"/>
                <a:gd name="T30" fmla="*/ 4 w 7"/>
                <a:gd name="T31" fmla="*/ 5 h 9"/>
                <a:gd name="T32" fmla="*/ 4 w 7"/>
                <a:gd name="T33" fmla="*/ 6 h 9"/>
                <a:gd name="T34" fmla="*/ 5 w 7"/>
                <a:gd name="T35" fmla="*/ 6 h 9"/>
                <a:gd name="T36" fmla="*/ 5 w 7"/>
                <a:gd name="T37" fmla="*/ 7 h 9"/>
                <a:gd name="T38" fmla="*/ 6 w 7"/>
                <a:gd name="T39" fmla="*/ 9 h 9"/>
                <a:gd name="T40" fmla="*/ 7 w 7"/>
                <a:gd name="T41" fmla="*/ 9 h 9"/>
                <a:gd name="T42" fmla="*/ 6 w 7"/>
                <a:gd name="T43" fmla="*/ 7 h 9"/>
                <a:gd name="T44" fmla="*/ 5 w 7"/>
                <a:gd name="T45" fmla="*/ 5 h 9"/>
                <a:gd name="T46" fmla="*/ 6 w 7"/>
                <a:gd name="T47" fmla="*/ 5 h 9"/>
                <a:gd name="T48" fmla="*/ 6 w 7"/>
                <a:gd name="T49" fmla="*/ 4 h 9"/>
                <a:gd name="T50" fmla="*/ 7 w 7"/>
                <a:gd name="T51" fmla="*/ 4 h 9"/>
                <a:gd name="T52" fmla="*/ 7 w 7"/>
                <a:gd name="T53" fmla="*/ 3 h 9"/>
                <a:gd name="T54" fmla="*/ 7 w 7"/>
                <a:gd name="T55" fmla="*/ 2 h 9"/>
                <a:gd name="T56" fmla="*/ 6 w 7"/>
                <a:gd name="T57" fmla="*/ 1 h 9"/>
                <a:gd name="T58" fmla="*/ 6 w 7"/>
                <a:gd name="T59" fmla="*/ 1 h 9"/>
                <a:gd name="T60" fmla="*/ 5 w 7"/>
                <a:gd name="T61" fmla="*/ 0 h 9"/>
                <a:gd name="T62" fmla="*/ 5 w 7"/>
                <a:gd name="T63" fmla="*/ 0 h 9"/>
                <a:gd name="T64" fmla="*/ 4 w 7"/>
                <a:gd name="T6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 h="9">
                  <a:moveTo>
                    <a:pt x="1" y="4"/>
                  </a:moveTo>
                  <a:cubicBezTo>
                    <a:pt x="1" y="1"/>
                    <a:pt x="1" y="1"/>
                    <a:pt x="1" y="1"/>
                  </a:cubicBezTo>
                  <a:cubicBezTo>
                    <a:pt x="4" y="1"/>
                    <a:pt x="4" y="1"/>
                    <a:pt x="4" y="1"/>
                  </a:cubicBezTo>
                  <a:cubicBezTo>
                    <a:pt x="5" y="1"/>
                    <a:pt x="6" y="2"/>
                    <a:pt x="6" y="3"/>
                  </a:cubicBezTo>
                  <a:cubicBezTo>
                    <a:pt x="5" y="3"/>
                    <a:pt x="5" y="3"/>
                    <a:pt x="5" y="3"/>
                  </a:cubicBezTo>
                  <a:cubicBezTo>
                    <a:pt x="5" y="4"/>
                    <a:pt x="5" y="4"/>
                    <a:pt x="5" y="4"/>
                  </a:cubicBezTo>
                  <a:cubicBezTo>
                    <a:pt x="4" y="4"/>
                    <a:pt x="4" y="4"/>
                    <a:pt x="4" y="4"/>
                  </a:cubicBezTo>
                  <a:cubicBezTo>
                    <a:pt x="4" y="4"/>
                    <a:pt x="4" y="4"/>
                    <a:pt x="3" y="4"/>
                  </a:cubicBezTo>
                  <a:cubicBezTo>
                    <a:pt x="1" y="4"/>
                    <a:pt x="1" y="4"/>
                    <a:pt x="1" y="4"/>
                  </a:cubicBezTo>
                  <a:moveTo>
                    <a:pt x="4" y="0"/>
                  </a:moveTo>
                  <a:cubicBezTo>
                    <a:pt x="0" y="0"/>
                    <a:pt x="0" y="0"/>
                    <a:pt x="0" y="0"/>
                  </a:cubicBezTo>
                  <a:cubicBezTo>
                    <a:pt x="0" y="9"/>
                    <a:pt x="0" y="9"/>
                    <a:pt x="0" y="9"/>
                  </a:cubicBezTo>
                  <a:cubicBezTo>
                    <a:pt x="1" y="9"/>
                    <a:pt x="1" y="9"/>
                    <a:pt x="1" y="9"/>
                  </a:cubicBezTo>
                  <a:cubicBezTo>
                    <a:pt x="1" y="5"/>
                    <a:pt x="1" y="5"/>
                    <a:pt x="1" y="5"/>
                  </a:cubicBezTo>
                  <a:cubicBezTo>
                    <a:pt x="3" y="5"/>
                    <a:pt x="3" y="5"/>
                    <a:pt x="3" y="5"/>
                  </a:cubicBezTo>
                  <a:cubicBezTo>
                    <a:pt x="4" y="5"/>
                    <a:pt x="4" y="5"/>
                    <a:pt x="4" y="5"/>
                  </a:cubicBezTo>
                  <a:cubicBezTo>
                    <a:pt x="4" y="6"/>
                    <a:pt x="4" y="6"/>
                    <a:pt x="4" y="6"/>
                  </a:cubicBezTo>
                  <a:cubicBezTo>
                    <a:pt x="5" y="6"/>
                    <a:pt x="5" y="6"/>
                    <a:pt x="5" y="6"/>
                  </a:cubicBezTo>
                  <a:cubicBezTo>
                    <a:pt x="5" y="7"/>
                    <a:pt x="5" y="7"/>
                    <a:pt x="5" y="7"/>
                  </a:cubicBezTo>
                  <a:cubicBezTo>
                    <a:pt x="6" y="9"/>
                    <a:pt x="6" y="9"/>
                    <a:pt x="6" y="9"/>
                  </a:cubicBezTo>
                  <a:cubicBezTo>
                    <a:pt x="7" y="9"/>
                    <a:pt x="7" y="9"/>
                    <a:pt x="7" y="9"/>
                  </a:cubicBezTo>
                  <a:cubicBezTo>
                    <a:pt x="6" y="7"/>
                    <a:pt x="6" y="7"/>
                    <a:pt x="6" y="7"/>
                  </a:cubicBezTo>
                  <a:cubicBezTo>
                    <a:pt x="6" y="6"/>
                    <a:pt x="5" y="5"/>
                    <a:pt x="5" y="5"/>
                  </a:cubicBezTo>
                  <a:cubicBezTo>
                    <a:pt x="6" y="5"/>
                    <a:pt x="6" y="5"/>
                    <a:pt x="6" y="5"/>
                  </a:cubicBezTo>
                  <a:cubicBezTo>
                    <a:pt x="6" y="4"/>
                    <a:pt x="6" y="4"/>
                    <a:pt x="6" y="4"/>
                  </a:cubicBezTo>
                  <a:cubicBezTo>
                    <a:pt x="7" y="4"/>
                    <a:pt x="7" y="4"/>
                    <a:pt x="7" y="4"/>
                  </a:cubicBezTo>
                  <a:cubicBezTo>
                    <a:pt x="7" y="3"/>
                    <a:pt x="7" y="3"/>
                    <a:pt x="7" y="3"/>
                  </a:cubicBezTo>
                  <a:cubicBezTo>
                    <a:pt x="7" y="2"/>
                    <a:pt x="7" y="2"/>
                    <a:pt x="7" y="2"/>
                  </a:cubicBezTo>
                  <a:cubicBezTo>
                    <a:pt x="6" y="1"/>
                    <a:pt x="6" y="1"/>
                    <a:pt x="6" y="1"/>
                  </a:cubicBezTo>
                  <a:cubicBezTo>
                    <a:pt x="6" y="1"/>
                    <a:pt x="6" y="1"/>
                    <a:pt x="6" y="1"/>
                  </a:cubicBezTo>
                  <a:cubicBezTo>
                    <a:pt x="5" y="0"/>
                    <a:pt x="5" y="0"/>
                    <a:pt x="5" y="0"/>
                  </a:cubicBezTo>
                  <a:cubicBezTo>
                    <a:pt x="5" y="0"/>
                    <a:pt x="5" y="0"/>
                    <a:pt x="5" y="0"/>
                  </a:cubicBezTo>
                  <a:cubicBezTo>
                    <a:pt x="4" y="0"/>
                    <a:pt x="4" y="0"/>
                    <a:pt x="4"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5" name="Rectangle 1181"/>
            <p:cNvSpPr>
              <a:spLocks noChangeArrowheads="1"/>
            </p:cNvSpPr>
            <p:nvPr/>
          </p:nvSpPr>
          <p:spPr bwMode="auto">
            <a:xfrm>
              <a:off x="3837501" y="5135932"/>
              <a:ext cx="6911" cy="53904"/>
            </a:xfrm>
            <a:prstGeom prst="rect">
              <a:avLst/>
            </a:prstGeom>
            <a:solidFill>
              <a:srgbClr val="B1B1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6" name="Rectangle 1182"/>
            <p:cNvSpPr>
              <a:spLocks noChangeArrowheads="1"/>
            </p:cNvSpPr>
            <p:nvPr/>
          </p:nvSpPr>
          <p:spPr bwMode="auto">
            <a:xfrm>
              <a:off x="3837501" y="5135932"/>
              <a:ext cx="6911" cy="5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7" name="Freeform 1183"/>
            <p:cNvSpPr>
              <a:spLocks noEditPoints="1"/>
            </p:cNvSpPr>
            <p:nvPr/>
          </p:nvSpPr>
          <p:spPr bwMode="auto">
            <a:xfrm>
              <a:off x="3849940" y="5135932"/>
              <a:ext cx="53904" cy="53904"/>
            </a:xfrm>
            <a:custGeom>
              <a:avLst/>
              <a:gdLst>
                <a:gd name="T0" fmla="*/ 13 w 39"/>
                <a:gd name="T1" fmla="*/ 26 h 39"/>
                <a:gd name="T2" fmla="*/ 18 w 39"/>
                <a:gd name="T3" fmla="*/ 5 h 39"/>
                <a:gd name="T4" fmla="*/ 26 w 39"/>
                <a:gd name="T5" fmla="*/ 26 h 39"/>
                <a:gd name="T6" fmla="*/ 13 w 39"/>
                <a:gd name="T7" fmla="*/ 26 h 39"/>
                <a:gd name="T8" fmla="*/ 22 w 39"/>
                <a:gd name="T9" fmla="*/ 0 h 39"/>
                <a:gd name="T10" fmla="*/ 18 w 39"/>
                <a:gd name="T11" fmla="*/ 0 h 39"/>
                <a:gd name="T12" fmla="*/ 0 w 39"/>
                <a:gd name="T13" fmla="*/ 39 h 39"/>
                <a:gd name="T14" fmla="*/ 5 w 39"/>
                <a:gd name="T15" fmla="*/ 39 h 39"/>
                <a:gd name="T16" fmla="*/ 9 w 39"/>
                <a:gd name="T17" fmla="*/ 26 h 39"/>
                <a:gd name="T18" fmla="*/ 26 w 39"/>
                <a:gd name="T19" fmla="*/ 26 h 39"/>
                <a:gd name="T20" fmla="*/ 31 w 39"/>
                <a:gd name="T21" fmla="*/ 39 h 39"/>
                <a:gd name="T22" fmla="*/ 39 w 39"/>
                <a:gd name="T23" fmla="*/ 39 h 39"/>
                <a:gd name="T24" fmla="*/ 22 w 39"/>
                <a:gd name="T2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9">
                  <a:moveTo>
                    <a:pt x="13" y="26"/>
                  </a:moveTo>
                  <a:lnTo>
                    <a:pt x="18" y="5"/>
                  </a:lnTo>
                  <a:lnTo>
                    <a:pt x="26" y="26"/>
                  </a:lnTo>
                  <a:lnTo>
                    <a:pt x="13" y="26"/>
                  </a:lnTo>
                  <a:close/>
                  <a:moveTo>
                    <a:pt x="22" y="0"/>
                  </a:moveTo>
                  <a:lnTo>
                    <a:pt x="18" y="0"/>
                  </a:lnTo>
                  <a:lnTo>
                    <a:pt x="0" y="39"/>
                  </a:lnTo>
                  <a:lnTo>
                    <a:pt x="5" y="39"/>
                  </a:lnTo>
                  <a:lnTo>
                    <a:pt x="9" y="26"/>
                  </a:lnTo>
                  <a:lnTo>
                    <a:pt x="26" y="26"/>
                  </a:lnTo>
                  <a:lnTo>
                    <a:pt x="31" y="39"/>
                  </a:lnTo>
                  <a:lnTo>
                    <a:pt x="39" y="39"/>
                  </a:lnTo>
                  <a:lnTo>
                    <a:pt x="22"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8" name="Freeform 1184"/>
            <p:cNvSpPr>
              <a:spLocks noEditPoints="1"/>
            </p:cNvSpPr>
            <p:nvPr/>
          </p:nvSpPr>
          <p:spPr bwMode="auto">
            <a:xfrm>
              <a:off x="3849940" y="5135932"/>
              <a:ext cx="53904" cy="53904"/>
            </a:xfrm>
            <a:custGeom>
              <a:avLst/>
              <a:gdLst>
                <a:gd name="T0" fmla="*/ 13 w 39"/>
                <a:gd name="T1" fmla="*/ 26 h 39"/>
                <a:gd name="T2" fmla="*/ 18 w 39"/>
                <a:gd name="T3" fmla="*/ 5 h 39"/>
                <a:gd name="T4" fmla="*/ 26 w 39"/>
                <a:gd name="T5" fmla="*/ 26 h 39"/>
                <a:gd name="T6" fmla="*/ 13 w 39"/>
                <a:gd name="T7" fmla="*/ 26 h 39"/>
                <a:gd name="T8" fmla="*/ 22 w 39"/>
                <a:gd name="T9" fmla="*/ 0 h 39"/>
                <a:gd name="T10" fmla="*/ 18 w 39"/>
                <a:gd name="T11" fmla="*/ 0 h 39"/>
                <a:gd name="T12" fmla="*/ 0 w 39"/>
                <a:gd name="T13" fmla="*/ 39 h 39"/>
                <a:gd name="T14" fmla="*/ 5 w 39"/>
                <a:gd name="T15" fmla="*/ 39 h 39"/>
                <a:gd name="T16" fmla="*/ 9 w 39"/>
                <a:gd name="T17" fmla="*/ 26 h 39"/>
                <a:gd name="T18" fmla="*/ 26 w 39"/>
                <a:gd name="T19" fmla="*/ 26 h 39"/>
                <a:gd name="T20" fmla="*/ 31 w 39"/>
                <a:gd name="T21" fmla="*/ 39 h 39"/>
                <a:gd name="T22" fmla="*/ 39 w 39"/>
                <a:gd name="T23" fmla="*/ 39 h 39"/>
                <a:gd name="T24" fmla="*/ 22 w 39"/>
                <a:gd name="T2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9">
                  <a:moveTo>
                    <a:pt x="13" y="26"/>
                  </a:moveTo>
                  <a:lnTo>
                    <a:pt x="18" y="5"/>
                  </a:lnTo>
                  <a:lnTo>
                    <a:pt x="26" y="26"/>
                  </a:lnTo>
                  <a:lnTo>
                    <a:pt x="13" y="26"/>
                  </a:lnTo>
                  <a:moveTo>
                    <a:pt x="22" y="0"/>
                  </a:moveTo>
                  <a:lnTo>
                    <a:pt x="18" y="0"/>
                  </a:lnTo>
                  <a:lnTo>
                    <a:pt x="0" y="39"/>
                  </a:lnTo>
                  <a:lnTo>
                    <a:pt x="5" y="39"/>
                  </a:lnTo>
                  <a:lnTo>
                    <a:pt x="9" y="26"/>
                  </a:lnTo>
                  <a:lnTo>
                    <a:pt x="26" y="26"/>
                  </a:lnTo>
                  <a:lnTo>
                    <a:pt x="31" y="39"/>
                  </a:lnTo>
                  <a:lnTo>
                    <a:pt x="39" y="39"/>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9" name="Rectangle 1185"/>
            <p:cNvSpPr>
              <a:spLocks noChangeArrowheads="1"/>
            </p:cNvSpPr>
            <p:nvPr/>
          </p:nvSpPr>
          <p:spPr bwMode="auto">
            <a:xfrm>
              <a:off x="3910754" y="5189835"/>
              <a:ext cx="1383" cy="1383"/>
            </a:xfrm>
            <a:prstGeom prst="rect">
              <a:avLst/>
            </a:prstGeom>
            <a:solidFill>
              <a:srgbClr val="B1B1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0" name="Freeform 1186"/>
            <p:cNvSpPr>
              <a:spLocks/>
            </p:cNvSpPr>
            <p:nvPr/>
          </p:nvSpPr>
          <p:spPr bwMode="auto">
            <a:xfrm>
              <a:off x="3910754" y="5189835"/>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1" name="Freeform 1187"/>
            <p:cNvSpPr>
              <a:spLocks/>
            </p:cNvSpPr>
            <p:nvPr/>
          </p:nvSpPr>
          <p:spPr bwMode="auto">
            <a:xfrm>
              <a:off x="3910754" y="5135932"/>
              <a:ext cx="41464" cy="53904"/>
            </a:xfrm>
            <a:custGeom>
              <a:avLst/>
              <a:gdLst>
                <a:gd name="T0" fmla="*/ 30 w 30"/>
                <a:gd name="T1" fmla="*/ 0 h 39"/>
                <a:gd name="T2" fmla="*/ 26 w 30"/>
                <a:gd name="T3" fmla="*/ 0 h 39"/>
                <a:gd name="T4" fmla="*/ 26 w 30"/>
                <a:gd name="T5" fmla="*/ 31 h 39"/>
                <a:gd name="T6" fmla="*/ 4 w 30"/>
                <a:gd name="T7" fmla="*/ 0 h 39"/>
                <a:gd name="T8" fmla="*/ 0 w 30"/>
                <a:gd name="T9" fmla="*/ 0 h 39"/>
                <a:gd name="T10" fmla="*/ 0 w 30"/>
                <a:gd name="T11" fmla="*/ 39 h 39"/>
                <a:gd name="T12" fmla="*/ 0 w 30"/>
                <a:gd name="T13" fmla="*/ 39 h 39"/>
                <a:gd name="T14" fmla="*/ 4 w 30"/>
                <a:gd name="T15" fmla="*/ 39 h 39"/>
                <a:gd name="T16" fmla="*/ 4 w 30"/>
                <a:gd name="T17" fmla="*/ 9 h 39"/>
                <a:gd name="T18" fmla="*/ 26 w 30"/>
                <a:gd name="T19" fmla="*/ 39 h 39"/>
                <a:gd name="T20" fmla="*/ 30 w 30"/>
                <a:gd name="T21" fmla="*/ 39 h 39"/>
                <a:gd name="T22" fmla="*/ 30 w 30"/>
                <a:gd name="T23"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39">
                  <a:moveTo>
                    <a:pt x="30" y="0"/>
                  </a:moveTo>
                  <a:lnTo>
                    <a:pt x="26" y="0"/>
                  </a:lnTo>
                  <a:lnTo>
                    <a:pt x="26" y="31"/>
                  </a:lnTo>
                  <a:lnTo>
                    <a:pt x="4" y="0"/>
                  </a:lnTo>
                  <a:lnTo>
                    <a:pt x="0" y="0"/>
                  </a:lnTo>
                  <a:lnTo>
                    <a:pt x="0" y="39"/>
                  </a:lnTo>
                  <a:lnTo>
                    <a:pt x="0" y="39"/>
                  </a:lnTo>
                  <a:lnTo>
                    <a:pt x="4" y="39"/>
                  </a:lnTo>
                  <a:lnTo>
                    <a:pt x="4" y="9"/>
                  </a:lnTo>
                  <a:lnTo>
                    <a:pt x="26" y="39"/>
                  </a:lnTo>
                  <a:lnTo>
                    <a:pt x="30" y="39"/>
                  </a:lnTo>
                  <a:lnTo>
                    <a:pt x="30"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2" name="Freeform 1188"/>
            <p:cNvSpPr>
              <a:spLocks/>
            </p:cNvSpPr>
            <p:nvPr/>
          </p:nvSpPr>
          <p:spPr bwMode="auto">
            <a:xfrm>
              <a:off x="3910754" y="5135932"/>
              <a:ext cx="41464" cy="53904"/>
            </a:xfrm>
            <a:custGeom>
              <a:avLst/>
              <a:gdLst>
                <a:gd name="T0" fmla="*/ 30 w 30"/>
                <a:gd name="T1" fmla="*/ 0 h 39"/>
                <a:gd name="T2" fmla="*/ 26 w 30"/>
                <a:gd name="T3" fmla="*/ 0 h 39"/>
                <a:gd name="T4" fmla="*/ 26 w 30"/>
                <a:gd name="T5" fmla="*/ 31 h 39"/>
                <a:gd name="T6" fmla="*/ 4 w 30"/>
                <a:gd name="T7" fmla="*/ 0 h 39"/>
                <a:gd name="T8" fmla="*/ 0 w 30"/>
                <a:gd name="T9" fmla="*/ 0 h 39"/>
                <a:gd name="T10" fmla="*/ 0 w 30"/>
                <a:gd name="T11" fmla="*/ 39 h 39"/>
                <a:gd name="T12" fmla="*/ 0 w 30"/>
                <a:gd name="T13" fmla="*/ 39 h 39"/>
                <a:gd name="T14" fmla="*/ 4 w 30"/>
                <a:gd name="T15" fmla="*/ 39 h 39"/>
                <a:gd name="T16" fmla="*/ 4 w 30"/>
                <a:gd name="T17" fmla="*/ 9 h 39"/>
                <a:gd name="T18" fmla="*/ 26 w 30"/>
                <a:gd name="T19" fmla="*/ 39 h 39"/>
                <a:gd name="T20" fmla="*/ 30 w 30"/>
                <a:gd name="T21" fmla="*/ 39 h 39"/>
                <a:gd name="T22" fmla="*/ 30 w 30"/>
                <a:gd name="T23"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39">
                  <a:moveTo>
                    <a:pt x="30" y="0"/>
                  </a:moveTo>
                  <a:lnTo>
                    <a:pt x="26" y="0"/>
                  </a:lnTo>
                  <a:lnTo>
                    <a:pt x="26" y="31"/>
                  </a:lnTo>
                  <a:lnTo>
                    <a:pt x="4" y="0"/>
                  </a:lnTo>
                  <a:lnTo>
                    <a:pt x="0" y="0"/>
                  </a:lnTo>
                  <a:lnTo>
                    <a:pt x="0" y="39"/>
                  </a:lnTo>
                  <a:lnTo>
                    <a:pt x="0" y="39"/>
                  </a:lnTo>
                  <a:lnTo>
                    <a:pt x="4" y="39"/>
                  </a:lnTo>
                  <a:lnTo>
                    <a:pt x="4" y="9"/>
                  </a:lnTo>
                  <a:lnTo>
                    <a:pt x="26" y="39"/>
                  </a:lnTo>
                  <a:lnTo>
                    <a:pt x="30" y="39"/>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3" name="Freeform 1189"/>
            <p:cNvSpPr>
              <a:spLocks/>
            </p:cNvSpPr>
            <p:nvPr/>
          </p:nvSpPr>
          <p:spPr bwMode="auto">
            <a:xfrm>
              <a:off x="3977097" y="5135932"/>
              <a:ext cx="23497" cy="35936"/>
            </a:xfrm>
            <a:custGeom>
              <a:avLst/>
              <a:gdLst>
                <a:gd name="T0" fmla="*/ 4 w 4"/>
                <a:gd name="T1" fmla="*/ 0 h 6"/>
                <a:gd name="T2" fmla="*/ 0 w 4"/>
                <a:gd name="T3" fmla="*/ 0 h 6"/>
                <a:gd name="T4" fmla="*/ 0 w 4"/>
                <a:gd name="T5" fmla="*/ 4 h 6"/>
                <a:gd name="T6" fmla="*/ 1 w 4"/>
                <a:gd name="T7" fmla="*/ 6 h 6"/>
                <a:gd name="T8" fmla="*/ 1 w 4"/>
                <a:gd name="T9" fmla="*/ 1 h 6"/>
                <a:gd name="T10" fmla="*/ 4 w 4"/>
                <a:gd name="T11" fmla="*/ 1 h 6"/>
                <a:gd name="T12" fmla="*/ 4 w 4"/>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4" y="0"/>
                  </a:moveTo>
                  <a:cubicBezTo>
                    <a:pt x="0" y="0"/>
                    <a:pt x="0" y="0"/>
                    <a:pt x="0" y="0"/>
                  </a:cubicBezTo>
                  <a:cubicBezTo>
                    <a:pt x="0" y="1"/>
                    <a:pt x="0" y="3"/>
                    <a:pt x="0" y="4"/>
                  </a:cubicBezTo>
                  <a:cubicBezTo>
                    <a:pt x="1" y="4"/>
                    <a:pt x="1" y="5"/>
                    <a:pt x="1" y="6"/>
                  </a:cubicBezTo>
                  <a:cubicBezTo>
                    <a:pt x="1" y="1"/>
                    <a:pt x="1" y="1"/>
                    <a:pt x="1" y="1"/>
                  </a:cubicBezTo>
                  <a:cubicBezTo>
                    <a:pt x="4" y="1"/>
                    <a:pt x="4" y="1"/>
                    <a:pt x="4" y="1"/>
                  </a:cubicBezTo>
                  <a:cubicBezTo>
                    <a:pt x="4" y="0"/>
                    <a:pt x="4" y="0"/>
                    <a:pt x="4"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4" name="Freeform 1190"/>
            <p:cNvSpPr>
              <a:spLocks/>
            </p:cNvSpPr>
            <p:nvPr/>
          </p:nvSpPr>
          <p:spPr bwMode="auto">
            <a:xfrm>
              <a:off x="3957747" y="5135932"/>
              <a:ext cx="24879" cy="53904"/>
            </a:xfrm>
            <a:custGeom>
              <a:avLst/>
              <a:gdLst>
                <a:gd name="T0" fmla="*/ 3 w 4"/>
                <a:gd name="T1" fmla="*/ 0 h 9"/>
                <a:gd name="T2" fmla="*/ 0 w 4"/>
                <a:gd name="T3" fmla="*/ 0 h 9"/>
                <a:gd name="T4" fmla="*/ 0 w 4"/>
                <a:gd name="T5" fmla="*/ 1 h 9"/>
                <a:gd name="T6" fmla="*/ 3 w 4"/>
                <a:gd name="T7" fmla="*/ 1 h 9"/>
                <a:gd name="T8" fmla="*/ 3 w 4"/>
                <a:gd name="T9" fmla="*/ 9 h 9"/>
                <a:gd name="T10" fmla="*/ 4 w 4"/>
                <a:gd name="T11" fmla="*/ 9 h 9"/>
                <a:gd name="T12" fmla="*/ 4 w 4"/>
                <a:gd name="T13" fmla="*/ 6 h 9"/>
                <a:gd name="T14" fmla="*/ 3 w 4"/>
                <a:gd name="T15" fmla="*/ 4 h 9"/>
                <a:gd name="T16" fmla="*/ 3 w 4"/>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9">
                  <a:moveTo>
                    <a:pt x="3" y="0"/>
                  </a:moveTo>
                  <a:cubicBezTo>
                    <a:pt x="0" y="0"/>
                    <a:pt x="0" y="0"/>
                    <a:pt x="0" y="0"/>
                  </a:cubicBezTo>
                  <a:cubicBezTo>
                    <a:pt x="0" y="1"/>
                    <a:pt x="0" y="1"/>
                    <a:pt x="0" y="1"/>
                  </a:cubicBezTo>
                  <a:cubicBezTo>
                    <a:pt x="3" y="1"/>
                    <a:pt x="3" y="1"/>
                    <a:pt x="3" y="1"/>
                  </a:cubicBezTo>
                  <a:cubicBezTo>
                    <a:pt x="3" y="9"/>
                    <a:pt x="3" y="9"/>
                    <a:pt x="3" y="9"/>
                  </a:cubicBezTo>
                  <a:cubicBezTo>
                    <a:pt x="4" y="9"/>
                    <a:pt x="4" y="9"/>
                    <a:pt x="4" y="9"/>
                  </a:cubicBezTo>
                  <a:cubicBezTo>
                    <a:pt x="4" y="6"/>
                    <a:pt x="4" y="6"/>
                    <a:pt x="4" y="6"/>
                  </a:cubicBezTo>
                  <a:cubicBezTo>
                    <a:pt x="4" y="5"/>
                    <a:pt x="4" y="4"/>
                    <a:pt x="3" y="4"/>
                  </a:cubicBezTo>
                  <a:cubicBezTo>
                    <a:pt x="3" y="3"/>
                    <a:pt x="3" y="1"/>
                    <a:pt x="3"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5" name="Freeform 1191"/>
            <p:cNvSpPr>
              <a:spLocks noEditPoints="1"/>
            </p:cNvSpPr>
            <p:nvPr/>
          </p:nvSpPr>
          <p:spPr bwMode="auto">
            <a:xfrm>
              <a:off x="3675790" y="5209185"/>
              <a:ext cx="23497" cy="35936"/>
            </a:xfrm>
            <a:custGeom>
              <a:avLst/>
              <a:gdLst>
                <a:gd name="T0" fmla="*/ 0 w 4"/>
                <a:gd name="T1" fmla="*/ 6 h 6"/>
                <a:gd name="T2" fmla="*/ 0 w 4"/>
                <a:gd name="T3" fmla="*/ 1 h 6"/>
                <a:gd name="T4" fmla="*/ 2 w 4"/>
                <a:gd name="T5" fmla="*/ 1 h 6"/>
                <a:gd name="T6" fmla="*/ 3 w 4"/>
                <a:gd name="T7" fmla="*/ 2 h 6"/>
                <a:gd name="T8" fmla="*/ 4 w 4"/>
                <a:gd name="T9" fmla="*/ 3 h 6"/>
                <a:gd name="T10" fmla="*/ 3 w 4"/>
                <a:gd name="T11" fmla="*/ 5 h 6"/>
                <a:gd name="T12" fmla="*/ 2 w 4"/>
                <a:gd name="T13" fmla="*/ 6 h 6"/>
                <a:gd name="T14" fmla="*/ 0 w 4"/>
                <a:gd name="T15" fmla="*/ 6 h 6"/>
                <a:gd name="T16" fmla="*/ 2 w 4"/>
                <a:gd name="T17" fmla="*/ 0 h 6"/>
                <a:gd name="T18" fmla="*/ 0 w 4"/>
                <a:gd name="T19" fmla="*/ 0 h 6"/>
                <a:gd name="T20" fmla="*/ 0 w 4"/>
                <a:gd name="T21" fmla="*/ 6 h 6"/>
                <a:gd name="T22" fmla="*/ 2 w 4"/>
                <a:gd name="T23" fmla="*/ 6 h 6"/>
                <a:gd name="T24" fmla="*/ 4 w 4"/>
                <a:gd name="T25" fmla="*/ 3 h 6"/>
                <a:gd name="T26" fmla="*/ 2 w 4"/>
                <a:gd name="T2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6">
                  <a:moveTo>
                    <a:pt x="0" y="6"/>
                  </a:moveTo>
                  <a:cubicBezTo>
                    <a:pt x="0" y="1"/>
                    <a:pt x="0" y="1"/>
                    <a:pt x="0" y="1"/>
                  </a:cubicBezTo>
                  <a:cubicBezTo>
                    <a:pt x="2" y="1"/>
                    <a:pt x="2" y="1"/>
                    <a:pt x="2" y="1"/>
                  </a:cubicBezTo>
                  <a:cubicBezTo>
                    <a:pt x="2" y="1"/>
                    <a:pt x="3" y="1"/>
                    <a:pt x="3" y="2"/>
                  </a:cubicBezTo>
                  <a:cubicBezTo>
                    <a:pt x="4" y="2"/>
                    <a:pt x="4" y="3"/>
                    <a:pt x="4" y="3"/>
                  </a:cubicBezTo>
                  <a:cubicBezTo>
                    <a:pt x="4" y="4"/>
                    <a:pt x="4" y="5"/>
                    <a:pt x="3" y="5"/>
                  </a:cubicBezTo>
                  <a:cubicBezTo>
                    <a:pt x="3" y="5"/>
                    <a:pt x="2" y="6"/>
                    <a:pt x="2" y="6"/>
                  </a:cubicBezTo>
                  <a:cubicBezTo>
                    <a:pt x="0" y="6"/>
                    <a:pt x="0" y="6"/>
                    <a:pt x="0" y="6"/>
                  </a:cubicBezTo>
                  <a:moveTo>
                    <a:pt x="2" y="0"/>
                  </a:moveTo>
                  <a:cubicBezTo>
                    <a:pt x="0" y="0"/>
                    <a:pt x="0" y="0"/>
                    <a:pt x="0" y="0"/>
                  </a:cubicBezTo>
                  <a:cubicBezTo>
                    <a:pt x="0" y="6"/>
                    <a:pt x="0" y="6"/>
                    <a:pt x="0" y="6"/>
                  </a:cubicBezTo>
                  <a:cubicBezTo>
                    <a:pt x="2" y="6"/>
                    <a:pt x="2" y="6"/>
                    <a:pt x="2" y="6"/>
                  </a:cubicBezTo>
                  <a:cubicBezTo>
                    <a:pt x="4" y="6"/>
                    <a:pt x="4" y="5"/>
                    <a:pt x="4" y="3"/>
                  </a:cubicBezTo>
                  <a:cubicBezTo>
                    <a:pt x="4" y="1"/>
                    <a:pt x="4" y="0"/>
                    <a:pt x="2"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6" name="Freeform 1192"/>
            <p:cNvSpPr>
              <a:spLocks noEditPoints="1"/>
            </p:cNvSpPr>
            <p:nvPr/>
          </p:nvSpPr>
          <p:spPr bwMode="auto">
            <a:xfrm>
              <a:off x="3706197" y="5209185"/>
              <a:ext cx="29025" cy="35936"/>
            </a:xfrm>
            <a:custGeom>
              <a:avLst/>
              <a:gdLst>
                <a:gd name="T0" fmla="*/ 8 w 21"/>
                <a:gd name="T1" fmla="*/ 17 h 26"/>
                <a:gd name="T2" fmla="*/ 13 w 21"/>
                <a:gd name="T3" fmla="*/ 4 h 26"/>
                <a:gd name="T4" fmla="*/ 17 w 21"/>
                <a:gd name="T5" fmla="*/ 17 h 26"/>
                <a:gd name="T6" fmla="*/ 8 w 21"/>
                <a:gd name="T7" fmla="*/ 17 h 26"/>
                <a:gd name="T8" fmla="*/ 13 w 21"/>
                <a:gd name="T9" fmla="*/ 0 h 26"/>
                <a:gd name="T10" fmla="*/ 8 w 21"/>
                <a:gd name="T11" fmla="*/ 0 h 26"/>
                <a:gd name="T12" fmla="*/ 0 w 21"/>
                <a:gd name="T13" fmla="*/ 26 h 26"/>
                <a:gd name="T14" fmla="*/ 4 w 21"/>
                <a:gd name="T15" fmla="*/ 26 h 26"/>
                <a:gd name="T16" fmla="*/ 4 w 21"/>
                <a:gd name="T17" fmla="*/ 17 h 26"/>
                <a:gd name="T18" fmla="*/ 17 w 21"/>
                <a:gd name="T19" fmla="*/ 17 h 26"/>
                <a:gd name="T20" fmla="*/ 17 w 21"/>
                <a:gd name="T21" fmla="*/ 26 h 26"/>
                <a:gd name="T22" fmla="*/ 21 w 21"/>
                <a:gd name="T23" fmla="*/ 26 h 26"/>
                <a:gd name="T24" fmla="*/ 13 w 21"/>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6">
                  <a:moveTo>
                    <a:pt x="8" y="17"/>
                  </a:moveTo>
                  <a:lnTo>
                    <a:pt x="13" y="4"/>
                  </a:lnTo>
                  <a:lnTo>
                    <a:pt x="17" y="17"/>
                  </a:lnTo>
                  <a:lnTo>
                    <a:pt x="8" y="17"/>
                  </a:lnTo>
                  <a:close/>
                  <a:moveTo>
                    <a:pt x="13" y="0"/>
                  </a:moveTo>
                  <a:lnTo>
                    <a:pt x="8" y="0"/>
                  </a:lnTo>
                  <a:lnTo>
                    <a:pt x="0" y="26"/>
                  </a:lnTo>
                  <a:lnTo>
                    <a:pt x="4" y="26"/>
                  </a:lnTo>
                  <a:lnTo>
                    <a:pt x="4" y="17"/>
                  </a:lnTo>
                  <a:lnTo>
                    <a:pt x="17" y="17"/>
                  </a:lnTo>
                  <a:lnTo>
                    <a:pt x="17" y="26"/>
                  </a:lnTo>
                  <a:lnTo>
                    <a:pt x="21" y="26"/>
                  </a:lnTo>
                  <a:lnTo>
                    <a:pt x="13"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7" name="Freeform 1193"/>
            <p:cNvSpPr>
              <a:spLocks noEditPoints="1"/>
            </p:cNvSpPr>
            <p:nvPr/>
          </p:nvSpPr>
          <p:spPr bwMode="auto">
            <a:xfrm>
              <a:off x="3706197" y="5209185"/>
              <a:ext cx="29025" cy="35936"/>
            </a:xfrm>
            <a:custGeom>
              <a:avLst/>
              <a:gdLst>
                <a:gd name="T0" fmla="*/ 8 w 21"/>
                <a:gd name="T1" fmla="*/ 17 h 26"/>
                <a:gd name="T2" fmla="*/ 13 w 21"/>
                <a:gd name="T3" fmla="*/ 4 h 26"/>
                <a:gd name="T4" fmla="*/ 17 w 21"/>
                <a:gd name="T5" fmla="*/ 17 h 26"/>
                <a:gd name="T6" fmla="*/ 8 w 21"/>
                <a:gd name="T7" fmla="*/ 17 h 26"/>
                <a:gd name="T8" fmla="*/ 13 w 21"/>
                <a:gd name="T9" fmla="*/ 0 h 26"/>
                <a:gd name="T10" fmla="*/ 8 w 21"/>
                <a:gd name="T11" fmla="*/ 0 h 26"/>
                <a:gd name="T12" fmla="*/ 0 w 21"/>
                <a:gd name="T13" fmla="*/ 26 h 26"/>
                <a:gd name="T14" fmla="*/ 4 w 21"/>
                <a:gd name="T15" fmla="*/ 26 h 26"/>
                <a:gd name="T16" fmla="*/ 4 w 21"/>
                <a:gd name="T17" fmla="*/ 17 h 26"/>
                <a:gd name="T18" fmla="*/ 17 w 21"/>
                <a:gd name="T19" fmla="*/ 17 h 26"/>
                <a:gd name="T20" fmla="*/ 17 w 21"/>
                <a:gd name="T21" fmla="*/ 26 h 26"/>
                <a:gd name="T22" fmla="*/ 21 w 21"/>
                <a:gd name="T23" fmla="*/ 26 h 26"/>
                <a:gd name="T24" fmla="*/ 13 w 21"/>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6">
                  <a:moveTo>
                    <a:pt x="8" y="17"/>
                  </a:moveTo>
                  <a:lnTo>
                    <a:pt x="13" y="4"/>
                  </a:lnTo>
                  <a:lnTo>
                    <a:pt x="17" y="17"/>
                  </a:lnTo>
                  <a:lnTo>
                    <a:pt x="8" y="17"/>
                  </a:lnTo>
                  <a:moveTo>
                    <a:pt x="13" y="0"/>
                  </a:moveTo>
                  <a:lnTo>
                    <a:pt x="8" y="0"/>
                  </a:lnTo>
                  <a:lnTo>
                    <a:pt x="0" y="26"/>
                  </a:lnTo>
                  <a:lnTo>
                    <a:pt x="4" y="26"/>
                  </a:lnTo>
                  <a:lnTo>
                    <a:pt x="4" y="17"/>
                  </a:lnTo>
                  <a:lnTo>
                    <a:pt x="17" y="17"/>
                  </a:lnTo>
                  <a:lnTo>
                    <a:pt x="17" y="26"/>
                  </a:lnTo>
                  <a:lnTo>
                    <a:pt x="21" y="26"/>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8" name="Freeform 1194"/>
            <p:cNvSpPr>
              <a:spLocks/>
            </p:cNvSpPr>
            <p:nvPr/>
          </p:nvSpPr>
          <p:spPr bwMode="auto">
            <a:xfrm>
              <a:off x="3735222" y="5209185"/>
              <a:ext cx="30407" cy="35936"/>
            </a:xfrm>
            <a:custGeom>
              <a:avLst/>
              <a:gdLst>
                <a:gd name="T0" fmla="*/ 22 w 22"/>
                <a:gd name="T1" fmla="*/ 0 h 26"/>
                <a:gd name="T2" fmla="*/ 0 w 22"/>
                <a:gd name="T3" fmla="*/ 0 h 26"/>
                <a:gd name="T4" fmla="*/ 0 w 22"/>
                <a:gd name="T5" fmla="*/ 4 h 26"/>
                <a:gd name="T6" fmla="*/ 9 w 22"/>
                <a:gd name="T7" fmla="*/ 4 h 26"/>
                <a:gd name="T8" fmla="*/ 9 w 22"/>
                <a:gd name="T9" fmla="*/ 26 h 26"/>
                <a:gd name="T10" fmla="*/ 14 w 22"/>
                <a:gd name="T11" fmla="*/ 26 h 26"/>
                <a:gd name="T12" fmla="*/ 14 w 22"/>
                <a:gd name="T13" fmla="*/ 4 h 26"/>
                <a:gd name="T14" fmla="*/ 22 w 22"/>
                <a:gd name="T15" fmla="*/ 4 h 26"/>
                <a:gd name="T16" fmla="*/ 22 w 22"/>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6">
                  <a:moveTo>
                    <a:pt x="22" y="0"/>
                  </a:moveTo>
                  <a:lnTo>
                    <a:pt x="0" y="0"/>
                  </a:lnTo>
                  <a:lnTo>
                    <a:pt x="0" y="4"/>
                  </a:lnTo>
                  <a:lnTo>
                    <a:pt x="9" y="4"/>
                  </a:lnTo>
                  <a:lnTo>
                    <a:pt x="9" y="26"/>
                  </a:lnTo>
                  <a:lnTo>
                    <a:pt x="14" y="26"/>
                  </a:lnTo>
                  <a:lnTo>
                    <a:pt x="14" y="4"/>
                  </a:lnTo>
                  <a:lnTo>
                    <a:pt x="22" y="4"/>
                  </a:lnTo>
                  <a:lnTo>
                    <a:pt x="22"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9" name="Freeform 1195"/>
            <p:cNvSpPr>
              <a:spLocks/>
            </p:cNvSpPr>
            <p:nvPr/>
          </p:nvSpPr>
          <p:spPr bwMode="auto">
            <a:xfrm>
              <a:off x="3735222" y="5209185"/>
              <a:ext cx="30407" cy="35936"/>
            </a:xfrm>
            <a:custGeom>
              <a:avLst/>
              <a:gdLst>
                <a:gd name="T0" fmla="*/ 22 w 22"/>
                <a:gd name="T1" fmla="*/ 0 h 26"/>
                <a:gd name="T2" fmla="*/ 0 w 22"/>
                <a:gd name="T3" fmla="*/ 0 h 26"/>
                <a:gd name="T4" fmla="*/ 0 w 22"/>
                <a:gd name="T5" fmla="*/ 4 h 26"/>
                <a:gd name="T6" fmla="*/ 9 w 22"/>
                <a:gd name="T7" fmla="*/ 4 h 26"/>
                <a:gd name="T8" fmla="*/ 9 w 22"/>
                <a:gd name="T9" fmla="*/ 26 h 26"/>
                <a:gd name="T10" fmla="*/ 14 w 22"/>
                <a:gd name="T11" fmla="*/ 26 h 26"/>
                <a:gd name="T12" fmla="*/ 14 w 22"/>
                <a:gd name="T13" fmla="*/ 4 h 26"/>
                <a:gd name="T14" fmla="*/ 22 w 22"/>
                <a:gd name="T15" fmla="*/ 4 h 26"/>
                <a:gd name="T16" fmla="*/ 22 w 22"/>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6">
                  <a:moveTo>
                    <a:pt x="22" y="0"/>
                  </a:moveTo>
                  <a:lnTo>
                    <a:pt x="0" y="0"/>
                  </a:lnTo>
                  <a:lnTo>
                    <a:pt x="0" y="4"/>
                  </a:lnTo>
                  <a:lnTo>
                    <a:pt x="9" y="4"/>
                  </a:lnTo>
                  <a:lnTo>
                    <a:pt x="9" y="26"/>
                  </a:lnTo>
                  <a:lnTo>
                    <a:pt x="14" y="26"/>
                  </a:lnTo>
                  <a:lnTo>
                    <a:pt x="14" y="4"/>
                  </a:lnTo>
                  <a:lnTo>
                    <a:pt x="22" y="4"/>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0" name="Freeform 1196"/>
            <p:cNvSpPr>
              <a:spLocks noEditPoints="1"/>
            </p:cNvSpPr>
            <p:nvPr/>
          </p:nvSpPr>
          <p:spPr bwMode="auto">
            <a:xfrm>
              <a:off x="3765629" y="5209185"/>
              <a:ext cx="35936" cy="35936"/>
            </a:xfrm>
            <a:custGeom>
              <a:avLst/>
              <a:gdLst>
                <a:gd name="T0" fmla="*/ 9 w 26"/>
                <a:gd name="T1" fmla="*/ 17 h 26"/>
                <a:gd name="T2" fmla="*/ 13 w 26"/>
                <a:gd name="T3" fmla="*/ 4 h 26"/>
                <a:gd name="T4" fmla="*/ 18 w 26"/>
                <a:gd name="T5" fmla="*/ 17 h 26"/>
                <a:gd name="T6" fmla="*/ 9 w 26"/>
                <a:gd name="T7" fmla="*/ 17 h 26"/>
                <a:gd name="T8" fmla="*/ 13 w 26"/>
                <a:gd name="T9" fmla="*/ 0 h 26"/>
                <a:gd name="T10" fmla="*/ 9 w 26"/>
                <a:gd name="T11" fmla="*/ 0 h 26"/>
                <a:gd name="T12" fmla="*/ 0 w 26"/>
                <a:gd name="T13" fmla="*/ 26 h 26"/>
                <a:gd name="T14" fmla="*/ 5 w 26"/>
                <a:gd name="T15" fmla="*/ 26 h 26"/>
                <a:gd name="T16" fmla="*/ 9 w 26"/>
                <a:gd name="T17" fmla="*/ 17 h 26"/>
                <a:gd name="T18" fmla="*/ 18 w 26"/>
                <a:gd name="T19" fmla="*/ 17 h 26"/>
                <a:gd name="T20" fmla="*/ 22 w 26"/>
                <a:gd name="T21" fmla="*/ 26 h 26"/>
                <a:gd name="T22" fmla="*/ 26 w 26"/>
                <a:gd name="T23" fmla="*/ 26 h 26"/>
                <a:gd name="T24" fmla="*/ 13 w 2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26">
                  <a:moveTo>
                    <a:pt x="9" y="17"/>
                  </a:moveTo>
                  <a:lnTo>
                    <a:pt x="13" y="4"/>
                  </a:lnTo>
                  <a:lnTo>
                    <a:pt x="18" y="17"/>
                  </a:lnTo>
                  <a:lnTo>
                    <a:pt x="9" y="17"/>
                  </a:lnTo>
                  <a:close/>
                  <a:moveTo>
                    <a:pt x="13" y="0"/>
                  </a:moveTo>
                  <a:lnTo>
                    <a:pt x="9" y="0"/>
                  </a:lnTo>
                  <a:lnTo>
                    <a:pt x="0" y="26"/>
                  </a:lnTo>
                  <a:lnTo>
                    <a:pt x="5" y="26"/>
                  </a:lnTo>
                  <a:lnTo>
                    <a:pt x="9" y="17"/>
                  </a:lnTo>
                  <a:lnTo>
                    <a:pt x="18" y="17"/>
                  </a:lnTo>
                  <a:lnTo>
                    <a:pt x="22" y="26"/>
                  </a:lnTo>
                  <a:lnTo>
                    <a:pt x="26" y="26"/>
                  </a:lnTo>
                  <a:lnTo>
                    <a:pt x="13"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1" name="Freeform 1197"/>
            <p:cNvSpPr>
              <a:spLocks noEditPoints="1"/>
            </p:cNvSpPr>
            <p:nvPr/>
          </p:nvSpPr>
          <p:spPr bwMode="auto">
            <a:xfrm>
              <a:off x="3765629" y="5209185"/>
              <a:ext cx="35936" cy="35936"/>
            </a:xfrm>
            <a:custGeom>
              <a:avLst/>
              <a:gdLst>
                <a:gd name="T0" fmla="*/ 9 w 26"/>
                <a:gd name="T1" fmla="*/ 17 h 26"/>
                <a:gd name="T2" fmla="*/ 13 w 26"/>
                <a:gd name="T3" fmla="*/ 4 h 26"/>
                <a:gd name="T4" fmla="*/ 18 w 26"/>
                <a:gd name="T5" fmla="*/ 17 h 26"/>
                <a:gd name="T6" fmla="*/ 9 w 26"/>
                <a:gd name="T7" fmla="*/ 17 h 26"/>
                <a:gd name="T8" fmla="*/ 13 w 26"/>
                <a:gd name="T9" fmla="*/ 0 h 26"/>
                <a:gd name="T10" fmla="*/ 9 w 26"/>
                <a:gd name="T11" fmla="*/ 0 h 26"/>
                <a:gd name="T12" fmla="*/ 0 w 26"/>
                <a:gd name="T13" fmla="*/ 26 h 26"/>
                <a:gd name="T14" fmla="*/ 5 w 26"/>
                <a:gd name="T15" fmla="*/ 26 h 26"/>
                <a:gd name="T16" fmla="*/ 9 w 26"/>
                <a:gd name="T17" fmla="*/ 17 h 26"/>
                <a:gd name="T18" fmla="*/ 18 w 26"/>
                <a:gd name="T19" fmla="*/ 17 h 26"/>
                <a:gd name="T20" fmla="*/ 22 w 26"/>
                <a:gd name="T21" fmla="*/ 26 h 26"/>
                <a:gd name="T22" fmla="*/ 26 w 26"/>
                <a:gd name="T23" fmla="*/ 26 h 26"/>
                <a:gd name="T24" fmla="*/ 13 w 2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26">
                  <a:moveTo>
                    <a:pt x="9" y="17"/>
                  </a:moveTo>
                  <a:lnTo>
                    <a:pt x="13" y="4"/>
                  </a:lnTo>
                  <a:lnTo>
                    <a:pt x="18" y="17"/>
                  </a:lnTo>
                  <a:lnTo>
                    <a:pt x="9" y="17"/>
                  </a:lnTo>
                  <a:moveTo>
                    <a:pt x="13" y="0"/>
                  </a:moveTo>
                  <a:lnTo>
                    <a:pt x="9" y="0"/>
                  </a:lnTo>
                  <a:lnTo>
                    <a:pt x="0" y="26"/>
                  </a:lnTo>
                  <a:lnTo>
                    <a:pt x="5" y="26"/>
                  </a:lnTo>
                  <a:lnTo>
                    <a:pt x="9" y="17"/>
                  </a:lnTo>
                  <a:lnTo>
                    <a:pt x="18" y="17"/>
                  </a:lnTo>
                  <a:lnTo>
                    <a:pt x="22" y="26"/>
                  </a:lnTo>
                  <a:lnTo>
                    <a:pt x="26" y="26"/>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2" name="Freeform 1198"/>
            <p:cNvSpPr>
              <a:spLocks noEditPoints="1"/>
            </p:cNvSpPr>
            <p:nvPr/>
          </p:nvSpPr>
          <p:spPr bwMode="auto">
            <a:xfrm>
              <a:off x="3819533" y="5209185"/>
              <a:ext cx="37318" cy="35936"/>
            </a:xfrm>
            <a:custGeom>
              <a:avLst/>
              <a:gdLst>
                <a:gd name="T0" fmla="*/ 3 w 6"/>
                <a:gd name="T1" fmla="*/ 6 h 6"/>
                <a:gd name="T2" fmla="*/ 2 w 6"/>
                <a:gd name="T3" fmla="*/ 6 h 6"/>
                <a:gd name="T4" fmla="*/ 2 w 6"/>
                <a:gd name="T5" fmla="*/ 5 h 6"/>
                <a:gd name="T6" fmla="*/ 1 w 6"/>
                <a:gd name="T7" fmla="*/ 4 h 6"/>
                <a:gd name="T8" fmla="*/ 1 w 6"/>
                <a:gd name="T9" fmla="*/ 3 h 6"/>
                <a:gd name="T10" fmla="*/ 1 w 6"/>
                <a:gd name="T11" fmla="*/ 2 h 6"/>
                <a:gd name="T12" fmla="*/ 2 w 6"/>
                <a:gd name="T13" fmla="*/ 2 h 6"/>
                <a:gd name="T14" fmla="*/ 2 w 6"/>
                <a:gd name="T15" fmla="*/ 1 h 6"/>
                <a:gd name="T16" fmla="*/ 3 w 6"/>
                <a:gd name="T17" fmla="*/ 1 h 6"/>
                <a:gd name="T18" fmla="*/ 4 w 6"/>
                <a:gd name="T19" fmla="*/ 1 h 6"/>
                <a:gd name="T20" fmla="*/ 4 w 6"/>
                <a:gd name="T21" fmla="*/ 2 h 6"/>
                <a:gd name="T22" fmla="*/ 5 w 6"/>
                <a:gd name="T23" fmla="*/ 2 h 6"/>
                <a:gd name="T24" fmla="*/ 5 w 6"/>
                <a:gd name="T25" fmla="*/ 3 h 6"/>
                <a:gd name="T26" fmla="*/ 5 w 6"/>
                <a:gd name="T27" fmla="*/ 4 h 6"/>
                <a:gd name="T28" fmla="*/ 4 w 6"/>
                <a:gd name="T29" fmla="*/ 5 h 6"/>
                <a:gd name="T30" fmla="*/ 4 w 6"/>
                <a:gd name="T31" fmla="*/ 6 h 6"/>
                <a:gd name="T32" fmla="*/ 3 w 6"/>
                <a:gd name="T33" fmla="*/ 6 h 6"/>
                <a:gd name="T34" fmla="*/ 3 w 6"/>
                <a:gd name="T35" fmla="*/ 0 h 6"/>
                <a:gd name="T36" fmla="*/ 2 w 6"/>
                <a:gd name="T37" fmla="*/ 1 h 6"/>
                <a:gd name="T38" fmla="*/ 1 w 6"/>
                <a:gd name="T39" fmla="*/ 1 h 6"/>
                <a:gd name="T40" fmla="*/ 0 w 6"/>
                <a:gd name="T41" fmla="*/ 2 h 6"/>
                <a:gd name="T42" fmla="*/ 0 w 6"/>
                <a:gd name="T43" fmla="*/ 3 h 6"/>
                <a:gd name="T44" fmla="*/ 0 w 6"/>
                <a:gd name="T45" fmla="*/ 5 h 6"/>
                <a:gd name="T46" fmla="*/ 1 w 6"/>
                <a:gd name="T47" fmla="*/ 6 h 6"/>
                <a:gd name="T48" fmla="*/ 2 w 6"/>
                <a:gd name="T49" fmla="*/ 6 h 6"/>
                <a:gd name="T50" fmla="*/ 3 w 6"/>
                <a:gd name="T51" fmla="*/ 6 h 6"/>
                <a:gd name="T52" fmla="*/ 4 w 6"/>
                <a:gd name="T53" fmla="*/ 6 h 6"/>
                <a:gd name="T54" fmla="*/ 5 w 6"/>
                <a:gd name="T55" fmla="*/ 6 h 6"/>
                <a:gd name="T56" fmla="*/ 6 w 6"/>
                <a:gd name="T57" fmla="*/ 5 h 6"/>
                <a:gd name="T58" fmla="*/ 6 w 6"/>
                <a:gd name="T59" fmla="*/ 3 h 6"/>
                <a:gd name="T60" fmla="*/ 6 w 6"/>
                <a:gd name="T61" fmla="*/ 2 h 6"/>
                <a:gd name="T62" fmla="*/ 5 w 6"/>
                <a:gd name="T63" fmla="*/ 1 h 6"/>
                <a:gd name="T64" fmla="*/ 4 w 6"/>
                <a:gd name="T65" fmla="*/ 1 h 6"/>
                <a:gd name="T66" fmla="*/ 3 w 6"/>
                <a:gd name="T6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 h="6">
                  <a:moveTo>
                    <a:pt x="3" y="6"/>
                  </a:moveTo>
                  <a:cubicBezTo>
                    <a:pt x="2" y="6"/>
                    <a:pt x="2" y="6"/>
                    <a:pt x="2" y="6"/>
                  </a:cubicBezTo>
                  <a:cubicBezTo>
                    <a:pt x="2" y="5"/>
                    <a:pt x="2" y="5"/>
                    <a:pt x="2" y="5"/>
                  </a:cubicBezTo>
                  <a:cubicBezTo>
                    <a:pt x="1" y="4"/>
                    <a:pt x="1" y="4"/>
                    <a:pt x="1" y="4"/>
                  </a:cubicBezTo>
                  <a:cubicBezTo>
                    <a:pt x="1" y="4"/>
                    <a:pt x="1" y="4"/>
                    <a:pt x="1" y="3"/>
                  </a:cubicBezTo>
                  <a:cubicBezTo>
                    <a:pt x="1" y="3"/>
                    <a:pt x="1" y="3"/>
                    <a:pt x="1" y="2"/>
                  </a:cubicBezTo>
                  <a:cubicBezTo>
                    <a:pt x="2" y="2"/>
                    <a:pt x="2" y="2"/>
                    <a:pt x="2" y="2"/>
                  </a:cubicBezTo>
                  <a:cubicBezTo>
                    <a:pt x="2" y="1"/>
                    <a:pt x="2" y="1"/>
                    <a:pt x="2" y="1"/>
                  </a:cubicBezTo>
                  <a:cubicBezTo>
                    <a:pt x="3" y="1"/>
                    <a:pt x="3" y="1"/>
                    <a:pt x="3" y="1"/>
                  </a:cubicBezTo>
                  <a:cubicBezTo>
                    <a:pt x="4" y="1"/>
                    <a:pt x="4" y="1"/>
                    <a:pt x="4" y="1"/>
                  </a:cubicBezTo>
                  <a:cubicBezTo>
                    <a:pt x="4" y="2"/>
                    <a:pt x="4" y="2"/>
                    <a:pt x="4" y="2"/>
                  </a:cubicBezTo>
                  <a:cubicBezTo>
                    <a:pt x="5" y="2"/>
                    <a:pt x="5" y="2"/>
                    <a:pt x="5" y="2"/>
                  </a:cubicBezTo>
                  <a:cubicBezTo>
                    <a:pt x="5" y="3"/>
                    <a:pt x="5" y="3"/>
                    <a:pt x="5" y="3"/>
                  </a:cubicBezTo>
                  <a:cubicBezTo>
                    <a:pt x="5" y="4"/>
                    <a:pt x="5" y="4"/>
                    <a:pt x="5" y="4"/>
                  </a:cubicBezTo>
                  <a:cubicBezTo>
                    <a:pt x="4" y="5"/>
                    <a:pt x="4" y="5"/>
                    <a:pt x="4" y="5"/>
                  </a:cubicBezTo>
                  <a:cubicBezTo>
                    <a:pt x="4" y="6"/>
                    <a:pt x="4" y="6"/>
                    <a:pt x="4" y="6"/>
                  </a:cubicBezTo>
                  <a:cubicBezTo>
                    <a:pt x="3" y="6"/>
                    <a:pt x="3" y="6"/>
                    <a:pt x="3" y="6"/>
                  </a:cubicBezTo>
                  <a:moveTo>
                    <a:pt x="3" y="0"/>
                  </a:moveTo>
                  <a:cubicBezTo>
                    <a:pt x="3" y="0"/>
                    <a:pt x="2" y="0"/>
                    <a:pt x="2" y="1"/>
                  </a:cubicBezTo>
                  <a:cubicBezTo>
                    <a:pt x="1" y="1"/>
                    <a:pt x="1" y="1"/>
                    <a:pt x="1" y="1"/>
                  </a:cubicBezTo>
                  <a:cubicBezTo>
                    <a:pt x="1" y="1"/>
                    <a:pt x="1" y="2"/>
                    <a:pt x="0" y="2"/>
                  </a:cubicBezTo>
                  <a:cubicBezTo>
                    <a:pt x="0" y="2"/>
                    <a:pt x="0" y="3"/>
                    <a:pt x="0" y="3"/>
                  </a:cubicBezTo>
                  <a:cubicBezTo>
                    <a:pt x="0" y="4"/>
                    <a:pt x="0" y="4"/>
                    <a:pt x="0" y="5"/>
                  </a:cubicBezTo>
                  <a:cubicBezTo>
                    <a:pt x="1" y="5"/>
                    <a:pt x="1" y="5"/>
                    <a:pt x="1" y="6"/>
                  </a:cubicBezTo>
                  <a:cubicBezTo>
                    <a:pt x="2" y="6"/>
                    <a:pt x="2" y="6"/>
                    <a:pt x="2" y="6"/>
                  </a:cubicBezTo>
                  <a:cubicBezTo>
                    <a:pt x="2" y="6"/>
                    <a:pt x="3" y="6"/>
                    <a:pt x="3" y="6"/>
                  </a:cubicBezTo>
                  <a:cubicBezTo>
                    <a:pt x="3" y="6"/>
                    <a:pt x="4" y="6"/>
                    <a:pt x="4" y="6"/>
                  </a:cubicBezTo>
                  <a:cubicBezTo>
                    <a:pt x="5" y="6"/>
                    <a:pt x="5" y="6"/>
                    <a:pt x="5" y="6"/>
                  </a:cubicBezTo>
                  <a:cubicBezTo>
                    <a:pt x="5" y="5"/>
                    <a:pt x="5" y="5"/>
                    <a:pt x="6" y="5"/>
                  </a:cubicBezTo>
                  <a:cubicBezTo>
                    <a:pt x="6" y="4"/>
                    <a:pt x="6" y="4"/>
                    <a:pt x="6" y="3"/>
                  </a:cubicBezTo>
                  <a:cubicBezTo>
                    <a:pt x="6" y="3"/>
                    <a:pt x="6" y="2"/>
                    <a:pt x="6" y="2"/>
                  </a:cubicBezTo>
                  <a:cubicBezTo>
                    <a:pt x="5" y="2"/>
                    <a:pt x="5" y="1"/>
                    <a:pt x="5" y="1"/>
                  </a:cubicBezTo>
                  <a:cubicBezTo>
                    <a:pt x="4" y="1"/>
                    <a:pt x="4" y="1"/>
                    <a:pt x="4" y="1"/>
                  </a:cubicBezTo>
                  <a:cubicBezTo>
                    <a:pt x="4" y="0"/>
                    <a:pt x="3" y="0"/>
                    <a:pt x="3"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3" name="Freeform 1199"/>
            <p:cNvSpPr>
              <a:spLocks noEditPoints="1"/>
            </p:cNvSpPr>
            <p:nvPr/>
          </p:nvSpPr>
          <p:spPr bwMode="auto">
            <a:xfrm>
              <a:off x="3862380" y="5209185"/>
              <a:ext cx="23497" cy="35936"/>
            </a:xfrm>
            <a:custGeom>
              <a:avLst/>
              <a:gdLst>
                <a:gd name="T0" fmla="*/ 1 w 4"/>
                <a:gd name="T1" fmla="*/ 3 h 6"/>
                <a:gd name="T2" fmla="*/ 1 w 4"/>
                <a:gd name="T3" fmla="*/ 1 h 6"/>
                <a:gd name="T4" fmla="*/ 2 w 4"/>
                <a:gd name="T5" fmla="*/ 1 h 6"/>
                <a:gd name="T6" fmla="*/ 3 w 4"/>
                <a:gd name="T7" fmla="*/ 1 h 6"/>
                <a:gd name="T8" fmla="*/ 3 w 4"/>
                <a:gd name="T9" fmla="*/ 1 h 6"/>
                <a:gd name="T10" fmla="*/ 3 w 4"/>
                <a:gd name="T11" fmla="*/ 2 h 6"/>
                <a:gd name="T12" fmla="*/ 3 w 4"/>
                <a:gd name="T13" fmla="*/ 2 h 6"/>
                <a:gd name="T14" fmla="*/ 3 w 4"/>
                <a:gd name="T15" fmla="*/ 2 h 6"/>
                <a:gd name="T16" fmla="*/ 3 w 4"/>
                <a:gd name="T17" fmla="*/ 3 h 6"/>
                <a:gd name="T18" fmla="*/ 3 w 4"/>
                <a:gd name="T19" fmla="*/ 3 h 6"/>
                <a:gd name="T20" fmla="*/ 3 w 4"/>
                <a:gd name="T21" fmla="*/ 3 h 6"/>
                <a:gd name="T22" fmla="*/ 2 w 4"/>
                <a:gd name="T23" fmla="*/ 3 h 6"/>
                <a:gd name="T24" fmla="*/ 1 w 4"/>
                <a:gd name="T25" fmla="*/ 3 h 6"/>
                <a:gd name="T26" fmla="*/ 2 w 4"/>
                <a:gd name="T27" fmla="*/ 0 h 6"/>
                <a:gd name="T28" fmla="*/ 0 w 4"/>
                <a:gd name="T29" fmla="*/ 0 h 6"/>
                <a:gd name="T30" fmla="*/ 0 w 4"/>
                <a:gd name="T31" fmla="*/ 6 h 6"/>
                <a:gd name="T32" fmla="*/ 1 w 4"/>
                <a:gd name="T33" fmla="*/ 6 h 6"/>
                <a:gd name="T34" fmla="*/ 1 w 4"/>
                <a:gd name="T35" fmla="*/ 4 h 6"/>
                <a:gd name="T36" fmla="*/ 2 w 4"/>
                <a:gd name="T37" fmla="*/ 4 h 6"/>
                <a:gd name="T38" fmla="*/ 4 w 4"/>
                <a:gd name="T39" fmla="*/ 3 h 6"/>
                <a:gd name="T40" fmla="*/ 4 w 4"/>
                <a:gd name="T41" fmla="*/ 2 h 6"/>
                <a:gd name="T42" fmla="*/ 4 w 4"/>
                <a:gd name="T43" fmla="*/ 2 h 6"/>
                <a:gd name="T44" fmla="*/ 4 w 4"/>
                <a:gd name="T45" fmla="*/ 1 h 6"/>
                <a:gd name="T46" fmla="*/ 4 w 4"/>
                <a:gd name="T47" fmla="*/ 1 h 6"/>
                <a:gd name="T48" fmla="*/ 3 w 4"/>
                <a:gd name="T49" fmla="*/ 1 h 6"/>
                <a:gd name="T50" fmla="*/ 3 w 4"/>
                <a:gd name="T51" fmla="*/ 0 h 6"/>
                <a:gd name="T52" fmla="*/ 2 w 4"/>
                <a:gd name="T5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 h="6">
                  <a:moveTo>
                    <a:pt x="1" y="3"/>
                  </a:moveTo>
                  <a:cubicBezTo>
                    <a:pt x="1" y="1"/>
                    <a:pt x="1" y="1"/>
                    <a:pt x="1" y="1"/>
                  </a:cubicBezTo>
                  <a:cubicBezTo>
                    <a:pt x="2" y="1"/>
                    <a:pt x="2" y="1"/>
                    <a:pt x="2" y="1"/>
                  </a:cubicBezTo>
                  <a:cubicBezTo>
                    <a:pt x="3" y="1"/>
                    <a:pt x="3" y="1"/>
                    <a:pt x="3" y="1"/>
                  </a:cubicBezTo>
                  <a:cubicBezTo>
                    <a:pt x="3" y="1"/>
                    <a:pt x="3" y="1"/>
                    <a:pt x="3" y="1"/>
                  </a:cubicBezTo>
                  <a:cubicBezTo>
                    <a:pt x="3" y="2"/>
                    <a:pt x="3" y="2"/>
                    <a:pt x="3" y="2"/>
                  </a:cubicBezTo>
                  <a:cubicBezTo>
                    <a:pt x="3" y="2"/>
                    <a:pt x="3" y="2"/>
                    <a:pt x="3" y="2"/>
                  </a:cubicBezTo>
                  <a:cubicBezTo>
                    <a:pt x="3" y="2"/>
                    <a:pt x="3" y="2"/>
                    <a:pt x="3" y="2"/>
                  </a:cubicBezTo>
                  <a:cubicBezTo>
                    <a:pt x="3" y="3"/>
                    <a:pt x="3" y="3"/>
                    <a:pt x="3" y="3"/>
                  </a:cubicBezTo>
                  <a:cubicBezTo>
                    <a:pt x="3" y="3"/>
                    <a:pt x="3" y="3"/>
                    <a:pt x="3" y="3"/>
                  </a:cubicBezTo>
                  <a:cubicBezTo>
                    <a:pt x="3" y="3"/>
                    <a:pt x="3" y="3"/>
                    <a:pt x="3" y="3"/>
                  </a:cubicBezTo>
                  <a:cubicBezTo>
                    <a:pt x="2" y="3"/>
                    <a:pt x="2" y="3"/>
                    <a:pt x="2" y="3"/>
                  </a:cubicBezTo>
                  <a:cubicBezTo>
                    <a:pt x="1" y="3"/>
                    <a:pt x="1" y="3"/>
                    <a:pt x="1" y="3"/>
                  </a:cubicBezTo>
                  <a:moveTo>
                    <a:pt x="2" y="0"/>
                  </a:moveTo>
                  <a:cubicBezTo>
                    <a:pt x="0" y="0"/>
                    <a:pt x="0" y="0"/>
                    <a:pt x="0" y="0"/>
                  </a:cubicBezTo>
                  <a:cubicBezTo>
                    <a:pt x="0" y="6"/>
                    <a:pt x="0" y="6"/>
                    <a:pt x="0" y="6"/>
                  </a:cubicBezTo>
                  <a:cubicBezTo>
                    <a:pt x="1" y="6"/>
                    <a:pt x="1" y="6"/>
                    <a:pt x="1" y="6"/>
                  </a:cubicBezTo>
                  <a:cubicBezTo>
                    <a:pt x="1" y="4"/>
                    <a:pt x="1" y="4"/>
                    <a:pt x="1" y="4"/>
                  </a:cubicBezTo>
                  <a:cubicBezTo>
                    <a:pt x="2" y="4"/>
                    <a:pt x="2" y="4"/>
                    <a:pt x="2" y="4"/>
                  </a:cubicBezTo>
                  <a:cubicBezTo>
                    <a:pt x="3" y="4"/>
                    <a:pt x="3" y="4"/>
                    <a:pt x="4" y="3"/>
                  </a:cubicBezTo>
                  <a:cubicBezTo>
                    <a:pt x="4" y="3"/>
                    <a:pt x="4" y="3"/>
                    <a:pt x="4" y="2"/>
                  </a:cubicBezTo>
                  <a:cubicBezTo>
                    <a:pt x="4" y="2"/>
                    <a:pt x="4" y="2"/>
                    <a:pt x="4" y="2"/>
                  </a:cubicBezTo>
                  <a:cubicBezTo>
                    <a:pt x="4" y="1"/>
                    <a:pt x="4" y="1"/>
                    <a:pt x="4" y="1"/>
                  </a:cubicBezTo>
                  <a:cubicBezTo>
                    <a:pt x="4" y="1"/>
                    <a:pt x="4" y="1"/>
                    <a:pt x="4" y="1"/>
                  </a:cubicBezTo>
                  <a:cubicBezTo>
                    <a:pt x="3" y="1"/>
                    <a:pt x="3" y="1"/>
                    <a:pt x="3" y="1"/>
                  </a:cubicBezTo>
                  <a:cubicBezTo>
                    <a:pt x="3" y="0"/>
                    <a:pt x="3" y="0"/>
                    <a:pt x="3" y="0"/>
                  </a:cubicBezTo>
                  <a:cubicBezTo>
                    <a:pt x="2" y="0"/>
                    <a:pt x="2" y="0"/>
                    <a:pt x="2"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4" name="Freeform 1200"/>
            <p:cNvSpPr>
              <a:spLocks/>
            </p:cNvSpPr>
            <p:nvPr/>
          </p:nvSpPr>
          <p:spPr bwMode="auto">
            <a:xfrm>
              <a:off x="3892787" y="5209185"/>
              <a:ext cx="23497" cy="35936"/>
            </a:xfrm>
            <a:custGeom>
              <a:avLst/>
              <a:gdLst>
                <a:gd name="T0" fmla="*/ 17 w 17"/>
                <a:gd name="T1" fmla="*/ 0 h 26"/>
                <a:gd name="T2" fmla="*/ 0 w 17"/>
                <a:gd name="T3" fmla="*/ 0 h 26"/>
                <a:gd name="T4" fmla="*/ 0 w 17"/>
                <a:gd name="T5" fmla="*/ 4 h 26"/>
                <a:gd name="T6" fmla="*/ 8 w 17"/>
                <a:gd name="T7" fmla="*/ 4 h 26"/>
                <a:gd name="T8" fmla="*/ 8 w 17"/>
                <a:gd name="T9" fmla="*/ 26 h 26"/>
                <a:gd name="T10" fmla="*/ 8 w 17"/>
                <a:gd name="T11" fmla="*/ 26 h 26"/>
                <a:gd name="T12" fmla="*/ 8 w 17"/>
                <a:gd name="T13" fmla="*/ 4 h 26"/>
                <a:gd name="T14" fmla="*/ 17 w 17"/>
                <a:gd name="T15" fmla="*/ 4 h 26"/>
                <a:gd name="T16" fmla="*/ 17 w 17"/>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6">
                  <a:moveTo>
                    <a:pt x="17" y="0"/>
                  </a:moveTo>
                  <a:lnTo>
                    <a:pt x="0" y="0"/>
                  </a:lnTo>
                  <a:lnTo>
                    <a:pt x="0" y="4"/>
                  </a:lnTo>
                  <a:lnTo>
                    <a:pt x="8" y="4"/>
                  </a:lnTo>
                  <a:lnTo>
                    <a:pt x="8" y="26"/>
                  </a:lnTo>
                  <a:lnTo>
                    <a:pt x="8" y="26"/>
                  </a:lnTo>
                  <a:lnTo>
                    <a:pt x="8" y="4"/>
                  </a:lnTo>
                  <a:lnTo>
                    <a:pt x="17" y="4"/>
                  </a:lnTo>
                  <a:lnTo>
                    <a:pt x="17"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5" name="Freeform 1201"/>
            <p:cNvSpPr>
              <a:spLocks/>
            </p:cNvSpPr>
            <p:nvPr/>
          </p:nvSpPr>
          <p:spPr bwMode="auto">
            <a:xfrm>
              <a:off x="3892787" y="5209185"/>
              <a:ext cx="23497" cy="35936"/>
            </a:xfrm>
            <a:custGeom>
              <a:avLst/>
              <a:gdLst>
                <a:gd name="T0" fmla="*/ 17 w 17"/>
                <a:gd name="T1" fmla="*/ 0 h 26"/>
                <a:gd name="T2" fmla="*/ 0 w 17"/>
                <a:gd name="T3" fmla="*/ 0 h 26"/>
                <a:gd name="T4" fmla="*/ 0 w 17"/>
                <a:gd name="T5" fmla="*/ 4 h 26"/>
                <a:gd name="T6" fmla="*/ 8 w 17"/>
                <a:gd name="T7" fmla="*/ 4 h 26"/>
                <a:gd name="T8" fmla="*/ 8 w 17"/>
                <a:gd name="T9" fmla="*/ 26 h 26"/>
                <a:gd name="T10" fmla="*/ 8 w 17"/>
                <a:gd name="T11" fmla="*/ 26 h 26"/>
                <a:gd name="T12" fmla="*/ 8 w 17"/>
                <a:gd name="T13" fmla="*/ 4 h 26"/>
                <a:gd name="T14" fmla="*/ 17 w 17"/>
                <a:gd name="T15" fmla="*/ 4 h 26"/>
                <a:gd name="T16" fmla="*/ 17 w 17"/>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6">
                  <a:moveTo>
                    <a:pt x="17" y="0"/>
                  </a:moveTo>
                  <a:lnTo>
                    <a:pt x="0" y="0"/>
                  </a:lnTo>
                  <a:lnTo>
                    <a:pt x="0" y="4"/>
                  </a:lnTo>
                  <a:lnTo>
                    <a:pt x="8" y="4"/>
                  </a:lnTo>
                  <a:lnTo>
                    <a:pt x="8" y="26"/>
                  </a:lnTo>
                  <a:lnTo>
                    <a:pt x="8" y="26"/>
                  </a:lnTo>
                  <a:lnTo>
                    <a:pt x="8" y="4"/>
                  </a:lnTo>
                  <a:lnTo>
                    <a:pt x="17" y="4"/>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6" name="Rectangle 1202"/>
            <p:cNvSpPr>
              <a:spLocks noChangeArrowheads="1"/>
            </p:cNvSpPr>
            <p:nvPr/>
          </p:nvSpPr>
          <p:spPr bwMode="auto">
            <a:xfrm>
              <a:off x="3916283" y="5209185"/>
              <a:ext cx="1383" cy="5529"/>
            </a:xfrm>
            <a:prstGeom prst="rect">
              <a:avLst/>
            </a:prstGeom>
            <a:solidFill>
              <a:srgbClr val="A6A6A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7" name="Rectangle 1203"/>
            <p:cNvSpPr>
              <a:spLocks noChangeArrowheads="1"/>
            </p:cNvSpPr>
            <p:nvPr/>
          </p:nvSpPr>
          <p:spPr bwMode="auto">
            <a:xfrm>
              <a:off x="3916283" y="5209185"/>
              <a:ext cx="1383" cy="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8" name="Freeform 1204"/>
            <p:cNvSpPr>
              <a:spLocks/>
            </p:cNvSpPr>
            <p:nvPr/>
          </p:nvSpPr>
          <p:spPr bwMode="auto">
            <a:xfrm>
              <a:off x="3921811" y="5238210"/>
              <a:ext cx="6911" cy="6911"/>
            </a:xfrm>
            <a:custGeom>
              <a:avLst/>
              <a:gdLst>
                <a:gd name="T0" fmla="*/ 0 w 5"/>
                <a:gd name="T1" fmla="*/ 0 h 5"/>
                <a:gd name="T2" fmla="*/ 0 w 5"/>
                <a:gd name="T3" fmla="*/ 5 h 5"/>
                <a:gd name="T4" fmla="*/ 5 w 5"/>
                <a:gd name="T5" fmla="*/ 5 h 5"/>
                <a:gd name="T6" fmla="*/ 0 w 5"/>
                <a:gd name="T7" fmla="*/ 0 h 5"/>
              </a:gdLst>
              <a:ahLst/>
              <a:cxnLst>
                <a:cxn ang="0">
                  <a:pos x="T0" y="T1"/>
                </a:cxn>
                <a:cxn ang="0">
                  <a:pos x="T2" y="T3"/>
                </a:cxn>
                <a:cxn ang="0">
                  <a:pos x="T4" y="T5"/>
                </a:cxn>
                <a:cxn ang="0">
                  <a:pos x="T6" y="T7"/>
                </a:cxn>
              </a:cxnLst>
              <a:rect l="0" t="0" r="r" b="b"/>
              <a:pathLst>
                <a:path w="5" h="5">
                  <a:moveTo>
                    <a:pt x="0" y="0"/>
                  </a:moveTo>
                  <a:lnTo>
                    <a:pt x="0" y="5"/>
                  </a:lnTo>
                  <a:lnTo>
                    <a:pt x="5" y="5"/>
                  </a:lnTo>
                  <a:lnTo>
                    <a:pt x="0"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9" name="Freeform 1205"/>
            <p:cNvSpPr>
              <a:spLocks/>
            </p:cNvSpPr>
            <p:nvPr/>
          </p:nvSpPr>
          <p:spPr bwMode="auto">
            <a:xfrm>
              <a:off x="3921811" y="5238210"/>
              <a:ext cx="6911" cy="6911"/>
            </a:xfrm>
            <a:custGeom>
              <a:avLst/>
              <a:gdLst>
                <a:gd name="T0" fmla="*/ 0 w 5"/>
                <a:gd name="T1" fmla="*/ 0 h 5"/>
                <a:gd name="T2" fmla="*/ 0 w 5"/>
                <a:gd name="T3" fmla="*/ 5 h 5"/>
                <a:gd name="T4" fmla="*/ 5 w 5"/>
                <a:gd name="T5" fmla="*/ 5 h 5"/>
                <a:gd name="T6" fmla="*/ 0 w 5"/>
                <a:gd name="T7" fmla="*/ 0 h 5"/>
              </a:gdLst>
              <a:ahLst/>
              <a:cxnLst>
                <a:cxn ang="0">
                  <a:pos x="T0" y="T1"/>
                </a:cxn>
                <a:cxn ang="0">
                  <a:pos x="T2" y="T3"/>
                </a:cxn>
                <a:cxn ang="0">
                  <a:pos x="T4" y="T5"/>
                </a:cxn>
                <a:cxn ang="0">
                  <a:pos x="T6" y="T7"/>
                </a:cxn>
              </a:cxnLst>
              <a:rect l="0" t="0" r="r" b="b"/>
              <a:pathLst>
                <a:path w="5" h="5">
                  <a:moveTo>
                    <a:pt x="0" y="0"/>
                  </a:moveTo>
                  <a:lnTo>
                    <a:pt x="0" y="5"/>
                  </a:lnTo>
                  <a:lnTo>
                    <a:pt x="5" y="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0" name="Freeform 1206"/>
            <p:cNvSpPr>
              <a:spLocks/>
            </p:cNvSpPr>
            <p:nvPr/>
          </p:nvSpPr>
          <p:spPr bwMode="auto">
            <a:xfrm>
              <a:off x="3921811" y="5209185"/>
              <a:ext cx="6911" cy="35936"/>
            </a:xfrm>
            <a:custGeom>
              <a:avLst/>
              <a:gdLst>
                <a:gd name="T0" fmla="*/ 5 w 5"/>
                <a:gd name="T1" fmla="*/ 0 h 26"/>
                <a:gd name="T2" fmla="*/ 0 w 5"/>
                <a:gd name="T3" fmla="*/ 0 h 26"/>
                <a:gd name="T4" fmla="*/ 0 w 5"/>
                <a:gd name="T5" fmla="*/ 21 h 26"/>
                <a:gd name="T6" fmla="*/ 5 w 5"/>
                <a:gd name="T7" fmla="*/ 26 h 26"/>
                <a:gd name="T8" fmla="*/ 5 w 5"/>
                <a:gd name="T9" fmla="*/ 26 h 26"/>
                <a:gd name="T10" fmla="*/ 5 w 5"/>
                <a:gd name="T11" fmla="*/ 0 h 26"/>
              </a:gdLst>
              <a:ahLst/>
              <a:cxnLst>
                <a:cxn ang="0">
                  <a:pos x="T0" y="T1"/>
                </a:cxn>
                <a:cxn ang="0">
                  <a:pos x="T2" y="T3"/>
                </a:cxn>
                <a:cxn ang="0">
                  <a:pos x="T4" y="T5"/>
                </a:cxn>
                <a:cxn ang="0">
                  <a:pos x="T6" y="T7"/>
                </a:cxn>
                <a:cxn ang="0">
                  <a:pos x="T8" y="T9"/>
                </a:cxn>
                <a:cxn ang="0">
                  <a:pos x="T10" y="T11"/>
                </a:cxn>
              </a:cxnLst>
              <a:rect l="0" t="0" r="r" b="b"/>
              <a:pathLst>
                <a:path w="5" h="26">
                  <a:moveTo>
                    <a:pt x="5" y="0"/>
                  </a:moveTo>
                  <a:lnTo>
                    <a:pt x="0" y="0"/>
                  </a:lnTo>
                  <a:lnTo>
                    <a:pt x="0" y="21"/>
                  </a:lnTo>
                  <a:lnTo>
                    <a:pt x="5" y="26"/>
                  </a:lnTo>
                  <a:lnTo>
                    <a:pt x="5" y="26"/>
                  </a:lnTo>
                  <a:lnTo>
                    <a:pt x="5"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1" name="Freeform 1207"/>
            <p:cNvSpPr>
              <a:spLocks/>
            </p:cNvSpPr>
            <p:nvPr/>
          </p:nvSpPr>
          <p:spPr bwMode="auto">
            <a:xfrm>
              <a:off x="3921811" y="5209185"/>
              <a:ext cx="6911" cy="35936"/>
            </a:xfrm>
            <a:custGeom>
              <a:avLst/>
              <a:gdLst>
                <a:gd name="T0" fmla="*/ 5 w 5"/>
                <a:gd name="T1" fmla="*/ 0 h 26"/>
                <a:gd name="T2" fmla="*/ 0 w 5"/>
                <a:gd name="T3" fmla="*/ 0 h 26"/>
                <a:gd name="T4" fmla="*/ 0 w 5"/>
                <a:gd name="T5" fmla="*/ 21 h 26"/>
                <a:gd name="T6" fmla="*/ 5 w 5"/>
                <a:gd name="T7" fmla="*/ 26 h 26"/>
                <a:gd name="T8" fmla="*/ 5 w 5"/>
                <a:gd name="T9" fmla="*/ 26 h 26"/>
                <a:gd name="T10" fmla="*/ 5 w 5"/>
                <a:gd name="T11" fmla="*/ 0 h 26"/>
              </a:gdLst>
              <a:ahLst/>
              <a:cxnLst>
                <a:cxn ang="0">
                  <a:pos x="T0" y="T1"/>
                </a:cxn>
                <a:cxn ang="0">
                  <a:pos x="T2" y="T3"/>
                </a:cxn>
                <a:cxn ang="0">
                  <a:pos x="T4" y="T5"/>
                </a:cxn>
                <a:cxn ang="0">
                  <a:pos x="T6" y="T7"/>
                </a:cxn>
                <a:cxn ang="0">
                  <a:pos x="T8" y="T9"/>
                </a:cxn>
                <a:cxn ang="0">
                  <a:pos x="T10" y="T11"/>
                </a:cxn>
              </a:cxnLst>
              <a:rect l="0" t="0" r="r" b="b"/>
              <a:pathLst>
                <a:path w="5" h="26">
                  <a:moveTo>
                    <a:pt x="5" y="0"/>
                  </a:moveTo>
                  <a:lnTo>
                    <a:pt x="0" y="0"/>
                  </a:lnTo>
                  <a:lnTo>
                    <a:pt x="0" y="21"/>
                  </a:lnTo>
                  <a:lnTo>
                    <a:pt x="5" y="26"/>
                  </a:lnTo>
                  <a:lnTo>
                    <a:pt x="5" y="26"/>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2" name="Freeform 1208"/>
            <p:cNvSpPr>
              <a:spLocks noEditPoints="1"/>
            </p:cNvSpPr>
            <p:nvPr/>
          </p:nvSpPr>
          <p:spPr bwMode="auto">
            <a:xfrm>
              <a:off x="3934251" y="5209185"/>
              <a:ext cx="35936" cy="35936"/>
            </a:xfrm>
            <a:custGeom>
              <a:avLst/>
              <a:gdLst>
                <a:gd name="T0" fmla="*/ 3 w 6"/>
                <a:gd name="T1" fmla="*/ 6 h 6"/>
                <a:gd name="T2" fmla="*/ 2 w 6"/>
                <a:gd name="T3" fmla="*/ 6 h 6"/>
                <a:gd name="T4" fmla="*/ 2 w 6"/>
                <a:gd name="T5" fmla="*/ 5 h 6"/>
                <a:gd name="T6" fmla="*/ 1 w 6"/>
                <a:gd name="T7" fmla="*/ 4 h 6"/>
                <a:gd name="T8" fmla="*/ 1 w 6"/>
                <a:gd name="T9" fmla="*/ 3 h 6"/>
                <a:gd name="T10" fmla="*/ 1 w 6"/>
                <a:gd name="T11" fmla="*/ 2 h 6"/>
                <a:gd name="T12" fmla="*/ 2 w 6"/>
                <a:gd name="T13" fmla="*/ 2 h 6"/>
                <a:gd name="T14" fmla="*/ 2 w 6"/>
                <a:gd name="T15" fmla="*/ 1 h 6"/>
                <a:gd name="T16" fmla="*/ 3 w 6"/>
                <a:gd name="T17" fmla="*/ 1 h 6"/>
                <a:gd name="T18" fmla="*/ 4 w 6"/>
                <a:gd name="T19" fmla="*/ 1 h 6"/>
                <a:gd name="T20" fmla="*/ 4 w 6"/>
                <a:gd name="T21" fmla="*/ 2 h 6"/>
                <a:gd name="T22" fmla="*/ 5 w 6"/>
                <a:gd name="T23" fmla="*/ 2 h 6"/>
                <a:gd name="T24" fmla="*/ 5 w 6"/>
                <a:gd name="T25" fmla="*/ 3 h 6"/>
                <a:gd name="T26" fmla="*/ 5 w 6"/>
                <a:gd name="T27" fmla="*/ 4 h 6"/>
                <a:gd name="T28" fmla="*/ 4 w 6"/>
                <a:gd name="T29" fmla="*/ 5 h 6"/>
                <a:gd name="T30" fmla="*/ 4 w 6"/>
                <a:gd name="T31" fmla="*/ 6 h 6"/>
                <a:gd name="T32" fmla="*/ 3 w 6"/>
                <a:gd name="T33" fmla="*/ 6 h 6"/>
                <a:gd name="T34" fmla="*/ 3 w 6"/>
                <a:gd name="T35" fmla="*/ 0 h 6"/>
                <a:gd name="T36" fmla="*/ 2 w 6"/>
                <a:gd name="T37" fmla="*/ 1 h 6"/>
                <a:gd name="T38" fmla="*/ 1 w 6"/>
                <a:gd name="T39" fmla="*/ 1 h 6"/>
                <a:gd name="T40" fmla="*/ 0 w 6"/>
                <a:gd name="T41" fmla="*/ 2 h 6"/>
                <a:gd name="T42" fmla="*/ 0 w 6"/>
                <a:gd name="T43" fmla="*/ 3 h 6"/>
                <a:gd name="T44" fmla="*/ 0 w 6"/>
                <a:gd name="T45" fmla="*/ 5 h 6"/>
                <a:gd name="T46" fmla="*/ 1 w 6"/>
                <a:gd name="T47" fmla="*/ 6 h 6"/>
                <a:gd name="T48" fmla="*/ 2 w 6"/>
                <a:gd name="T49" fmla="*/ 6 h 6"/>
                <a:gd name="T50" fmla="*/ 3 w 6"/>
                <a:gd name="T51" fmla="*/ 6 h 6"/>
                <a:gd name="T52" fmla="*/ 4 w 6"/>
                <a:gd name="T53" fmla="*/ 6 h 6"/>
                <a:gd name="T54" fmla="*/ 5 w 6"/>
                <a:gd name="T55" fmla="*/ 6 h 6"/>
                <a:gd name="T56" fmla="*/ 5 w 6"/>
                <a:gd name="T57" fmla="*/ 5 h 6"/>
                <a:gd name="T58" fmla="*/ 6 w 6"/>
                <a:gd name="T59" fmla="*/ 3 h 6"/>
                <a:gd name="T60" fmla="*/ 5 w 6"/>
                <a:gd name="T61" fmla="*/ 2 h 6"/>
                <a:gd name="T62" fmla="*/ 5 w 6"/>
                <a:gd name="T63" fmla="*/ 1 h 6"/>
                <a:gd name="T64" fmla="*/ 4 w 6"/>
                <a:gd name="T65" fmla="*/ 1 h 6"/>
                <a:gd name="T66" fmla="*/ 3 w 6"/>
                <a:gd name="T6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 h="6">
                  <a:moveTo>
                    <a:pt x="3" y="6"/>
                  </a:moveTo>
                  <a:cubicBezTo>
                    <a:pt x="2" y="6"/>
                    <a:pt x="2" y="6"/>
                    <a:pt x="2" y="6"/>
                  </a:cubicBezTo>
                  <a:cubicBezTo>
                    <a:pt x="2" y="5"/>
                    <a:pt x="2" y="5"/>
                    <a:pt x="2" y="5"/>
                  </a:cubicBezTo>
                  <a:cubicBezTo>
                    <a:pt x="1" y="4"/>
                    <a:pt x="1" y="4"/>
                    <a:pt x="1" y="4"/>
                  </a:cubicBezTo>
                  <a:cubicBezTo>
                    <a:pt x="1" y="4"/>
                    <a:pt x="1" y="4"/>
                    <a:pt x="1" y="3"/>
                  </a:cubicBezTo>
                  <a:cubicBezTo>
                    <a:pt x="1" y="3"/>
                    <a:pt x="1" y="3"/>
                    <a:pt x="1" y="2"/>
                  </a:cubicBezTo>
                  <a:cubicBezTo>
                    <a:pt x="2" y="2"/>
                    <a:pt x="2" y="2"/>
                    <a:pt x="2" y="2"/>
                  </a:cubicBezTo>
                  <a:cubicBezTo>
                    <a:pt x="2" y="1"/>
                    <a:pt x="2" y="1"/>
                    <a:pt x="2" y="1"/>
                  </a:cubicBezTo>
                  <a:cubicBezTo>
                    <a:pt x="3" y="1"/>
                    <a:pt x="3" y="1"/>
                    <a:pt x="3" y="1"/>
                  </a:cubicBezTo>
                  <a:cubicBezTo>
                    <a:pt x="4" y="1"/>
                    <a:pt x="4" y="1"/>
                    <a:pt x="4" y="1"/>
                  </a:cubicBezTo>
                  <a:cubicBezTo>
                    <a:pt x="4" y="2"/>
                    <a:pt x="4" y="2"/>
                    <a:pt x="4" y="2"/>
                  </a:cubicBezTo>
                  <a:cubicBezTo>
                    <a:pt x="5" y="2"/>
                    <a:pt x="5" y="2"/>
                    <a:pt x="5" y="2"/>
                  </a:cubicBezTo>
                  <a:cubicBezTo>
                    <a:pt x="5" y="3"/>
                    <a:pt x="5" y="3"/>
                    <a:pt x="5" y="3"/>
                  </a:cubicBezTo>
                  <a:cubicBezTo>
                    <a:pt x="5" y="4"/>
                    <a:pt x="5" y="4"/>
                    <a:pt x="5" y="4"/>
                  </a:cubicBezTo>
                  <a:cubicBezTo>
                    <a:pt x="4" y="5"/>
                    <a:pt x="4" y="5"/>
                    <a:pt x="4" y="5"/>
                  </a:cubicBezTo>
                  <a:cubicBezTo>
                    <a:pt x="4" y="6"/>
                    <a:pt x="4" y="6"/>
                    <a:pt x="4" y="6"/>
                  </a:cubicBezTo>
                  <a:cubicBezTo>
                    <a:pt x="3" y="6"/>
                    <a:pt x="3" y="6"/>
                    <a:pt x="3" y="6"/>
                  </a:cubicBezTo>
                  <a:moveTo>
                    <a:pt x="3" y="0"/>
                  </a:moveTo>
                  <a:cubicBezTo>
                    <a:pt x="3" y="0"/>
                    <a:pt x="2" y="0"/>
                    <a:pt x="2" y="1"/>
                  </a:cubicBezTo>
                  <a:cubicBezTo>
                    <a:pt x="1" y="1"/>
                    <a:pt x="1" y="1"/>
                    <a:pt x="1" y="1"/>
                  </a:cubicBezTo>
                  <a:cubicBezTo>
                    <a:pt x="1" y="1"/>
                    <a:pt x="0" y="2"/>
                    <a:pt x="0" y="2"/>
                  </a:cubicBezTo>
                  <a:cubicBezTo>
                    <a:pt x="0" y="2"/>
                    <a:pt x="0" y="3"/>
                    <a:pt x="0" y="3"/>
                  </a:cubicBezTo>
                  <a:cubicBezTo>
                    <a:pt x="0" y="4"/>
                    <a:pt x="0" y="4"/>
                    <a:pt x="0" y="5"/>
                  </a:cubicBezTo>
                  <a:cubicBezTo>
                    <a:pt x="0" y="5"/>
                    <a:pt x="1" y="5"/>
                    <a:pt x="1" y="6"/>
                  </a:cubicBezTo>
                  <a:cubicBezTo>
                    <a:pt x="2" y="6"/>
                    <a:pt x="2" y="6"/>
                    <a:pt x="2" y="6"/>
                  </a:cubicBezTo>
                  <a:cubicBezTo>
                    <a:pt x="2" y="6"/>
                    <a:pt x="3" y="6"/>
                    <a:pt x="3" y="6"/>
                  </a:cubicBezTo>
                  <a:cubicBezTo>
                    <a:pt x="3" y="6"/>
                    <a:pt x="4" y="6"/>
                    <a:pt x="4" y="6"/>
                  </a:cubicBezTo>
                  <a:cubicBezTo>
                    <a:pt x="5" y="6"/>
                    <a:pt x="5" y="6"/>
                    <a:pt x="5" y="6"/>
                  </a:cubicBezTo>
                  <a:cubicBezTo>
                    <a:pt x="5" y="5"/>
                    <a:pt x="5" y="5"/>
                    <a:pt x="5" y="5"/>
                  </a:cubicBezTo>
                  <a:cubicBezTo>
                    <a:pt x="6" y="4"/>
                    <a:pt x="6" y="4"/>
                    <a:pt x="6" y="3"/>
                  </a:cubicBezTo>
                  <a:cubicBezTo>
                    <a:pt x="6" y="3"/>
                    <a:pt x="6" y="2"/>
                    <a:pt x="5" y="2"/>
                  </a:cubicBezTo>
                  <a:cubicBezTo>
                    <a:pt x="5" y="2"/>
                    <a:pt x="5" y="1"/>
                    <a:pt x="5" y="1"/>
                  </a:cubicBezTo>
                  <a:cubicBezTo>
                    <a:pt x="4" y="1"/>
                    <a:pt x="4" y="1"/>
                    <a:pt x="4" y="1"/>
                  </a:cubicBezTo>
                  <a:cubicBezTo>
                    <a:pt x="4" y="0"/>
                    <a:pt x="3" y="0"/>
                    <a:pt x="3"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3" name="Freeform 1209"/>
            <p:cNvSpPr>
              <a:spLocks/>
            </p:cNvSpPr>
            <p:nvPr/>
          </p:nvSpPr>
          <p:spPr bwMode="auto">
            <a:xfrm>
              <a:off x="3977097" y="5209185"/>
              <a:ext cx="23497" cy="35936"/>
            </a:xfrm>
            <a:custGeom>
              <a:avLst/>
              <a:gdLst>
                <a:gd name="T0" fmla="*/ 17 w 17"/>
                <a:gd name="T1" fmla="*/ 0 h 26"/>
                <a:gd name="T2" fmla="*/ 17 w 17"/>
                <a:gd name="T3" fmla="*/ 0 h 26"/>
                <a:gd name="T4" fmla="*/ 17 w 17"/>
                <a:gd name="T5" fmla="*/ 21 h 26"/>
                <a:gd name="T6" fmla="*/ 0 w 17"/>
                <a:gd name="T7" fmla="*/ 0 h 26"/>
                <a:gd name="T8" fmla="*/ 0 w 17"/>
                <a:gd name="T9" fmla="*/ 0 h 26"/>
                <a:gd name="T10" fmla="*/ 0 w 17"/>
                <a:gd name="T11" fmla="*/ 26 h 26"/>
                <a:gd name="T12" fmla="*/ 0 w 17"/>
                <a:gd name="T13" fmla="*/ 26 h 26"/>
                <a:gd name="T14" fmla="*/ 0 w 17"/>
                <a:gd name="T15" fmla="*/ 8 h 26"/>
                <a:gd name="T16" fmla="*/ 13 w 17"/>
                <a:gd name="T17" fmla="*/ 26 h 26"/>
                <a:gd name="T18" fmla="*/ 17 w 17"/>
                <a:gd name="T19" fmla="*/ 26 h 26"/>
                <a:gd name="T20" fmla="*/ 17 w 17"/>
                <a:gd name="T2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26">
                  <a:moveTo>
                    <a:pt x="17" y="0"/>
                  </a:moveTo>
                  <a:lnTo>
                    <a:pt x="17" y="0"/>
                  </a:lnTo>
                  <a:lnTo>
                    <a:pt x="17" y="21"/>
                  </a:lnTo>
                  <a:lnTo>
                    <a:pt x="0" y="0"/>
                  </a:lnTo>
                  <a:lnTo>
                    <a:pt x="0" y="0"/>
                  </a:lnTo>
                  <a:lnTo>
                    <a:pt x="0" y="26"/>
                  </a:lnTo>
                  <a:lnTo>
                    <a:pt x="0" y="26"/>
                  </a:lnTo>
                  <a:lnTo>
                    <a:pt x="0" y="8"/>
                  </a:lnTo>
                  <a:lnTo>
                    <a:pt x="13" y="26"/>
                  </a:lnTo>
                  <a:lnTo>
                    <a:pt x="17" y="26"/>
                  </a:lnTo>
                  <a:lnTo>
                    <a:pt x="17"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4" name="Freeform 1210"/>
            <p:cNvSpPr>
              <a:spLocks/>
            </p:cNvSpPr>
            <p:nvPr/>
          </p:nvSpPr>
          <p:spPr bwMode="auto">
            <a:xfrm>
              <a:off x="3977097" y="5209185"/>
              <a:ext cx="23497" cy="35936"/>
            </a:xfrm>
            <a:custGeom>
              <a:avLst/>
              <a:gdLst>
                <a:gd name="T0" fmla="*/ 17 w 17"/>
                <a:gd name="T1" fmla="*/ 0 h 26"/>
                <a:gd name="T2" fmla="*/ 17 w 17"/>
                <a:gd name="T3" fmla="*/ 0 h 26"/>
                <a:gd name="T4" fmla="*/ 17 w 17"/>
                <a:gd name="T5" fmla="*/ 21 h 26"/>
                <a:gd name="T6" fmla="*/ 0 w 17"/>
                <a:gd name="T7" fmla="*/ 0 h 26"/>
                <a:gd name="T8" fmla="*/ 0 w 17"/>
                <a:gd name="T9" fmla="*/ 0 h 26"/>
                <a:gd name="T10" fmla="*/ 0 w 17"/>
                <a:gd name="T11" fmla="*/ 26 h 26"/>
                <a:gd name="T12" fmla="*/ 0 w 17"/>
                <a:gd name="T13" fmla="*/ 26 h 26"/>
                <a:gd name="T14" fmla="*/ 0 w 17"/>
                <a:gd name="T15" fmla="*/ 8 h 26"/>
                <a:gd name="T16" fmla="*/ 13 w 17"/>
                <a:gd name="T17" fmla="*/ 26 h 26"/>
                <a:gd name="T18" fmla="*/ 17 w 17"/>
                <a:gd name="T19" fmla="*/ 26 h 26"/>
                <a:gd name="T20" fmla="*/ 17 w 17"/>
                <a:gd name="T2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26">
                  <a:moveTo>
                    <a:pt x="17" y="0"/>
                  </a:moveTo>
                  <a:lnTo>
                    <a:pt x="17" y="0"/>
                  </a:lnTo>
                  <a:lnTo>
                    <a:pt x="17" y="21"/>
                  </a:lnTo>
                  <a:lnTo>
                    <a:pt x="0" y="0"/>
                  </a:lnTo>
                  <a:lnTo>
                    <a:pt x="0" y="0"/>
                  </a:lnTo>
                  <a:lnTo>
                    <a:pt x="0" y="26"/>
                  </a:lnTo>
                  <a:lnTo>
                    <a:pt x="0" y="26"/>
                  </a:lnTo>
                  <a:lnTo>
                    <a:pt x="0" y="8"/>
                  </a:lnTo>
                  <a:lnTo>
                    <a:pt x="13" y="26"/>
                  </a:lnTo>
                  <a:lnTo>
                    <a:pt x="17" y="26"/>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5" name="Freeform 1212"/>
            <p:cNvSpPr>
              <a:spLocks/>
            </p:cNvSpPr>
            <p:nvPr/>
          </p:nvSpPr>
          <p:spPr bwMode="auto">
            <a:xfrm>
              <a:off x="4319869" y="3590693"/>
              <a:ext cx="138215" cy="174150"/>
            </a:xfrm>
            <a:custGeom>
              <a:avLst/>
              <a:gdLst>
                <a:gd name="T0" fmla="*/ 1 w 23"/>
                <a:gd name="T1" fmla="*/ 15 h 29"/>
                <a:gd name="T2" fmla="*/ 9 w 23"/>
                <a:gd name="T3" fmla="*/ 28 h 29"/>
                <a:gd name="T4" fmla="*/ 22 w 23"/>
                <a:gd name="T5" fmla="*/ 20 h 29"/>
                <a:gd name="T6" fmla="*/ 19 w 23"/>
                <a:gd name="T7" fmla="*/ 11 h 29"/>
                <a:gd name="T8" fmla="*/ 19 w 23"/>
                <a:gd name="T9" fmla="*/ 11 h 29"/>
                <a:gd name="T10" fmla="*/ 18 w 23"/>
                <a:gd name="T11" fmla="*/ 6 h 29"/>
                <a:gd name="T12" fmla="*/ 21 w 23"/>
                <a:gd name="T13" fmla="*/ 2 h 29"/>
                <a:gd name="T14" fmla="*/ 11 w 23"/>
                <a:gd name="T15" fmla="*/ 0 h 29"/>
                <a:gd name="T16" fmla="*/ 11 w 23"/>
                <a:gd name="T17" fmla="*/ 4 h 29"/>
                <a:gd name="T18" fmla="*/ 8 w 23"/>
                <a:gd name="T19" fmla="*/ 8 h 29"/>
                <a:gd name="T20" fmla="*/ 8 w 23"/>
                <a:gd name="T21" fmla="*/ 8 h 29"/>
                <a:gd name="T22" fmla="*/ 1 w 23"/>
                <a:gd name="T23"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29">
                  <a:moveTo>
                    <a:pt x="1" y="15"/>
                  </a:moveTo>
                  <a:cubicBezTo>
                    <a:pt x="0" y="21"/>
                    <a:pt x="3" y="27"/>
                    <a:pt x="9" y="28"/>
                  </a:cubicBezTo>
                  <a:cubicBezTo>
                    <a:pt x="15" y="29"/>
                    <a:pt x="20" y="26"/>
                    <a:pt x="22" y="20"/>
                  </a:cubicBezTo>
                  <a:cubicBezTo>
                    <a:pt x="23" y="17"/>
                    <a:pt x="22" y="14"/>
                    <a:pt x="19" y="11"/>
                  </a:cubicBezTo>
                  <a:cubicBezTo>
                    <a:pt x="19" y="11"/>
                    <a:pt x="19" y="11"/>
                    <a:pt x="19" y="11"/>
                  </a:cubicBezTo>
                  <a:cubicBezTo>
                    <a:pt x="18" y="9"/>
                    <a:pt x="18" y="8"/>
                    <a:pt x="18" y="6"/>
                  </a:cubicBezTo>
                  <a:cubicBezTo>
                    <a:pt x="19" y="4"/>
                    <a:pt x="21" y="2"/>
                    <a:pt x="21" y="2"/>
                  </a:cubicBezTo>
                  <a:cubicBezTo>
                    <a:pt x="11" y="0"/>
                    <a:pt x="11" y="0"/>
                    <a:pt x="11" y="0"/>
                  </a:cubicBezTo>
                  <a:cubicBezTo>
                    <a:pt x="11" y="0"/>
                    <a:pt x="12" y="2"/>
                    <a:pt x="11" y="4"/>
                  </a:cubicBezTo>
                  <a:cubicBezTo>
                    <a:pt x="10" y="7"/>
                    <a:pt x="9" y="8"/>
                    <a:pt x="8" y="8"/>
                  </a:cubicBezTo>
                  <a:cubicBezTo>
                    <a:pt x="8" y="8"/>
                    <a:pt x="8" y="8"/>
                    <a:pt x="8" y="8"/>
                  </a:cubicBezTo>
                  <a:cubicBezTo>
                    <a:pt x="5" y="9"/>
                    <a:pt x="2" y="12"/>
                    <a:pt x="1" y="1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6" name="Freeform 1213"/>
            <p:cNvSpPr>
              <a:spLocks/>
            </p:cNvSpPr>
            <p:nvPr/>
          </p:nvSpPr>
          <p:spPr bwMode="auto">
            <a:xfrm>
              <a:off x="3934250" y="2592784"/>
              <a:ext cx="1040756" cy="1130595"/>
            </a:xfrm>
            <a:custGeom>
              <a:avLst/>
              <a:gdLst>
                <a:gd name="T0" fmla="*/ 37 w 173"/>
                <a:gd name="T1" fmla="*/ 0 h 188"/>
                <a:gd name="T2" fmla="*/ 25 w 173"/>
                <a:gd name="T3" fmla="*/ 47 h 188"/>
                <a:gd name="T4" fmla="*/ 37 w 173"/>
                <a:gd name="T5" fmla="*/ 45 h 188"/>
                <a:gd name="T6" fmla="*/ 47 w 173"/>
                <a:gd name="T7" fmla="*/ 62 h 188"/>
                <a:gd name="T8" fmla="*/ 30 w 173"/>
                <a:gd name="T9" fmla="*/ 73 h 188"/>
                <a:gd name="T10" fmla="*/ 21 w 173"/>
                <a:gd name="T11" fmla="*/ 65 h 188"/>
                <a:gd name="T12" fmla="*/ 0 w 173"/>
                <a:gd name="T13" fmla="*/ 147 h 188"/>
                <a:gd name="T14" fmla="*/ 160 w 173"/>
                <a:gd name="T15" fmla="*/ 188 h 188"/>
                <a:gd name="T16" fmla="*/ 37 w 173"/>
                <a:gd name="T17"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3" h="188">
                  <a:moveTo>
                    <a:pt x="37" y="0"/>
                  </a:moveTo>
                  <a:cubicBezTo>
                    <a:pt x="25" y="47"/>
                    <a:pt x="25" y="47"/>
                    <a:pt x="25" y="47"/>
                  </a:cubicBezTo>
                  <a:cubicBezTo>
                    <a:pt x="29" y="45"/>
                    <a:pt x="33" y="44"/>
                    <a:pt x="37" y="45"/>
                  </a:cubicBezTo>
                  <a:cubicBezTo>
                    <a:pt x="45" y="47"/>
                    <a:pt x="49" y="55"/>
                    <a:pt x="47" y="62"/>
                  </a:cubicBezTo>
                  <a:cubicBezTo>
                    <a:pt x="45" y="70"/>
                    <a:pt x="38" y="75"/>
                    <a:pt x="30" y="73"/>
                  </a:cubicBezTo>
                  <a:cubicBezTo>
                    <a:pt x="26" y="72"/>
                    <a:pt x="23" y="69"/>
                    <a:pt x="21" y="65"/>
                  </a:cubicBezTo>
                  <a:cubicBezTo>
                    <a:pt x="0" y="147"/>
                    <a:pt x="0" y="147"/>
                    <a:pt x="0" y="147"/>
                  </a:cubicBezTo>
                  <a:cubicBezTo>
                    <a:pt x="160" y="188"/>
                    <a:pt x="160" y="188"/>
                    <a:pt x="160" y="188"/>
                  </a:cubicBezTo>
                  <a:cubicBezTo>
                    <a:pt x="173" y="104"/>
                    <a:pt x="120" y="23"/>
                    <a:pt x="37" y="0"/>
                  </a:cubicBezTo>
                </a:path>
              </a:pathLst>
            </a:custGeom>
            <a:solidFill>
              <a:srgbClr val="04447F"/>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442" name="组合 441"/>
            <p:cNvGrpSpPr/>
            <p:nvPr/>
          </p:nvGrpSpPr>
          <p:grpSpPr>
            <a:xfrm>
              <a:off x="4782887" y="2826367"/>
              <a:ext cx="215615" cy="168622"/>
              <a:chOff x="4782887" y="2826367"/>
              <a:chExt cx="215615" cy="168622"/>
            </a:xfrm>
            <a:solidFill>
              <a:srgbClr val="04447F"/>
            </a:solidFill>
          </p:grpSpPr>
          <p:sp>
            <p:nvSpPr>
              <p:cNvPr id="397" name="Freeform 1216"/>
              <p:cNvSpPr>
                <a:spLocks/>
              </p:cNvSpPr>
              <p:nvPr/>
            </p:nvSpPr>
            <p:spPr bwMode="auto">
              <a:xfrm>
                <a:off x="4782887" y="2826367"/>
                <a:ext cx="215615" cy="150654"/>
              </a:xfrm>
              <a:custGeom>
                <a:avLst/>
                <a:gdLst>
                  <a:gd name="T0" fmla="*/ 6 w 36"/>
                  <a:gd name="T1" fmla="*/ 24 h 25"/>
                  <a:gd name="T2" fmla="*/ 1 w 36"/>
                  <a:gd name="T3" fmla="*/ 22 h 25"/>
                  <a:gd name="T4" fmla="*/ 2 w 36"/>
                  <a:gd name="T5" fmla="*/ 18 h 25"/>
                  <a:gd name="T6" fmla="*/ 30 w 36"/>
                  <a:gd name="T7" fmla="*/ 1 h 25"/>
                  <a:gd name="T8" fmla="*/ 35 w 36"/>
                  <a:gd name="T9" fmla="*/ 2 h 25"/>
                  <a:gd name="T10" fmla="*/ 34 w 36"/>
                  <a:gd name="T11" fmla="*/ 7 h 25"/>
                  <a:gd name="T12" fmla="*/ 6 w 36"/>
                  <a:gd name="T13" fmla="*/ 24 h 25"/>
                </a:gdLst>
                <a:ahLst/>
                <a:cxnLst>
                  <a:cxn ang="0">
                    <a:pos x="T0" y="T1"/>
                  </a:cxn>
                  <a:cxn ang="0">
                    <a:pos x="T2" y="T3"/>
                  </a:cxn>
                  <a:cxn ang="0">
                    <a:pos x="T4" y="T5"/>
                  </a:cxn>
                  <a:cxn ang="0">
                    <a:pos x="T6" y="T7"/>
                  </a:cxn>
                  <a:cxn ang="0">
                    <a:pos x="T8" y="T9"/>
                  </a:cxn>
                  <a:cxn ang="0">
                    <a:pos x="T10" y="T11"/>
                  </a:cxn>
                  <a:cxn ang="0">
                    <a:pos x="T12" y="T13"/>
                  </a:cxn>
                </a:cxnLst>
                <a:rect l="0" t="0" r="r" b="b"/>
                <a:pathLst>
                  <a:path w="36" h="25">
                    <a:moveTo>
                      <a:pt x="6" y="24"/>
                    </a:moveTo>
                    <a:cubicBezTo>
                      <a:pt x="4" y="25"/>
                      <a:pt x="2" y="24"/>
                      <a:pt x="1" y="22"/>
                    </a:cubicBezTo>
                    <a:cubicBezTo>
                      <a:pt x="0" y="21"/>
                      <a:pt x="0" y="19"/>
                      <a:pt x="2" y="18"/>
                    </a:cubicBezTo>
                    <a:cubicBezTo>
                      <a:pt x="30" y="1"/>
                      <a:pt x="30" y="1"/>
                      <a:pt x="30" y="1"/>
                    </a:cubicBezTo>
                    <a:cubicBezTo>
                      <a:pt x="32" y="0"/>
                      <a:pt x="34" y="0"/>
                      <a:pt x="35" y="2"/>
                    </a:cubicBezTo>
                    <a:cubicBezTo>
                      <a:pt x="36" y="4"/>
                      <a:pt x="35" y="6"/>
                      <a:pt x="34" y="7"/>
                    </a:cubicBezTo>
                    <a:lnTo>
                      <a:pt x="6" y="2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8" name="Freeform 1217"/>
              <p:cNvSpPr>
                <a:spLocks/>
              </p:cNvSpPr>
              <p:nvPr/>
            </p:nvSpPr>
            <p:spPr bwMode="auto">
              <a:xfrm>
                <a:off x="4782887" y="2928646"/>
                <a:ext cx="138215" cy="66343"/>
              </a:xfrm>
              <a:custGeom>
                <a:avLst/>
                <a:gdLst>
                  <a:gd name="T0" fmla="*/ 3 w 23"/>
                  <a:gd name="T1" fmla="*/ 7 h 11"/>
                  <a:gd name="T2" fmla="*/ 0 w 23"/>
                  <a:gd name="T3" fmla="*/ 3 h 11"/>
                  <a:gd name="T4" fmla="*/ 4 w 23"/>
                  <a:gd name="T5" fmla="*/ 0 h 11"/>
                  <a:gd name="T6" fmla="*/ 20 w 23"/>
                  <a:gd name="T7" fmla="*/ 4 h 11"/>
                  <a:gd name="T8" fmla="*/ 23 w 23"/>
                  <a:gd name="T9" fmla="*/ 8 h 11"/>
                  <a:gd name="T10" fmla="*/ 18 w 23"/>
                  <a:gd name="T11" fmla="*/ 11 h 11"/>
                  <a:gd name="T12" fmla="*/ 3 w 23"/>
                  <a:gd name="T13" fmla="*/ 7 h 11"/>
                </a:gdLst>
                <a:ahLst/>
                <a:cxnLst>
                  <a:cxn ang="0">
                    <a:pos x="T0" y="T1"/>
                  </a:cxn>
                  <a:cxn ang="0">
                    <a:pos x="T2" y="T3"/>
                  </a:cxn>
                  <a:cxn ang="0">
                    <a:pos x="T4" y="T5"/>
                  </a:cxn>
                  <a:cxn ang="0">
                    <a:pos x="T6" y="T7"/>
                  </a:cxn>
                  <a:cxn ang="0">
                    <a:pos x="T8" y="T9"/>
                  </a:cxn>
                  <a:cxn ang="0">
                    <a:pos x="T10" y="T11"/>
                  </a:cxn>
                  <a:cxn ang="0">
                    <a:pos x="T12" y="T13"/>
                  </a:cxn>
                </a:cxnLst>
                <a:rect l="0" t="0" r="r" b="b"/>
                <a:pathLst>
                  <a:path w="23" h="11">
                    <a:moveTo>
                      <a:pt x="3" y="7"/>
                    </a:moveTo>
                    <a:cubicBezTo>
                      <a:pt x="1" y="7"/>
                      <a:pt x="0" y="5"/>
                      <a:pt x="0" y="3"/>
                    </a:cubicBezTo>
                    <a:cubicBezTo>
                      <a:pt x="1" y="1"/>
                      <a:pt x="3" y="0"/>
                      <a:pt x="4" y="0"/>
                    </a:cubicBezTo>
                    <a:cubicBezTo>
                      <a:pt x="20" y="4"/>
                      <a:pt x="20" y="4"/>
                      <a:pt x="20" y="4"/>
                    </a:cubicBezTo>
                    <a:cubicBezTo>
                      <a:pt x="22" y="5"/>
                      <a:pt x="23" y="7"/>
                      <a:pt x="23" y="8"/>
                    </a:cubicBezTo>
                    <a:cubicBezTo>
                      <a:pt x="22" y="10"/>
                      <a:pt x="20" y="11"/>
                      <a:pt x="18" y="11"/>
                    </a:cubicBezTo>
                    <a:lnTo>
                      <a:pt x="3" y="7"/>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9" name="Freeform 1218"/>
              <p:cNvSpPr>
                <a:spLocks/>
              </p:cNvSpPr>
              <p:nvPr/>
            </p:nvSpPr>
            <p:spPr bwMode="auto">
              <a:xfrm>
                <a:off x="4782887" y="2833277"/>
                <a:ext cx="64961" cy="138215"/>
              </a:xfrm>
              <a:custGeom>
                <a:avLst/>
                <a:gdLst>
                  <a:gd name="T0" fmla="*/ 0 w 11"/>
                  <a:gd name="T1" fmla="*/ 19 h 23"/>
                  <a:gd name="T2" fmla="*/ 3 w 11"/>
                  <a:gd name="T3" fmla="*/ 23 h 23"/>
                  <a:gd name="T4" fmla="*/ 7 w 11"/>
                  <a:gd name="T5" fmla="*/ 20 h 23"/>
                  <a:gd name="T6" fmla="*/ 11 w 11"/>
                  <a:gd name="T7" fmla="*/ 5 h 23"/>
                  <a:gd name="T8" fmla="*/ 8 w 11"/>
                  <a:gd name="T9" fmla="*/ 0 h 23"/>
                  <a:gd name="T10" fmla="*/ 4 w 11"/>
                  <a:gd name="T11" fmla="*/ 3 h 23"/>
                  <a:gd name="T12" fmla="*/ 0 w 11"/>
                  <a:gd name="T13" fmla="*/ 19 h 23"/>
                </a:gdLst>
                <a:ahLst/>
                <a:cxnLst>
                  <a:cxn ang="0">
                    <a:pos x="T0" y="T1"/>
                  </a:cxn>
                  <a:cxn ang="0">
                    <a:pos x="T2" y="T3"/>
                  </a:cxn>
                  <a:cxn ang="0">
                    <a:pos x="T4" y="T5"/>
                  </a:cxn>
                  <a:cxn ang="0">
                    <a:pos x="T6" y="T7"/>
                  </a:cxn>
                  <a:cxn ang="0">
                    <a:pos x="T8" y="T9"/>
                  </a:cxn>
                  <a:cxn ang="0">
                    <a:pos x="T10" y="T11"/>
                  </a:cxn>
                  <a:cxn ang="0">
                    <a:pos x="T12" y="T13"/>
                  </a:cxn>
                </a:cxnLst>
                <a:rect l="0" t="0" r="r" b="b"/>
                <a:pathLst>
                  <a:path w="11" h="23">
                    <a:moveTo>
                      <a:pt x="0" y="19"/>
                    </a:moveTo>
                    <a:cubicBezTo>
                      <a:pt x="0" y="21"/>
                      <a:pt x="1" y="22"/>
                      <a:pt x="3" y="23"/>
                    </a:cubicBezTo>
                    <a:cubicBezTo>
                      <a:pt x="5" y="23"/>
                      <a:pt x="6" y="22"/>
                      <a:pt x="7" y="20"/>
                    </a:cubicBezTo>
                    <a:cubicBezTo>
                      <a:pt x="11" y="5"/>
                      <a:pt x="11" y="5"/>
                      <a:pt x="11" y="5"/>
                    </a:cubicBezTo>
                    <a:cubicBezTo>
                      <a:pt x="11" y="3"/>
                      <a:pt x="10" y="1"/>
                      <a:pt x="8" y="0"/>
                    </a:cubicBezTo>
                    <a:cubicBezTo>
                      <a:pt x="6" y="0"/>
                      <a:pt x="5" y="1"/>
                      <a:pt x="4" y="3"/>
                    </a:cubicBezTo>
                    <a:lnTo>
                      <a:pt x="0" y="19"/>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401" name="Freeform 1220"/>
            <p:cNvSpPr>
              <a:spLocks noEditPoints="1"/>
            </p:cNvSpPr>
            <p:nvPr/>
          </p:nvSpPr>
          <p:spPr bwMode="auto">
            <a:xfrm>
              <a:off x="4445644" y="3163610"/>
              <a:ext cx="421555" cy="505865"/>
            </a:xfrm>
            <a:custGeom>
              <a:avLst/>
              <a:gdLst>
                <a:gd name="T0" fmla="*/ 69 w 70"/>
                <a:gd name="T1" fmla="*/ 84 h 84"/>
                <a:gd name="T2" fmla="*/ 7 w 70"/>
                <a:gd name="T3" fmla="*/ 59 h 84"/>
                <a:gd name="T4" fmla="*/ 6 w 70"/>
                <a:gd name="T5" fmla="*/ 62 h 84"/>
                <a:gd name="T6" fmla="*/ 8 w 70"/>
                <a:gd name="T7" fmla="*/ 64 h 84"/>
                <a:gd name="T8" fmla="*/ 10 w 70"/>
                <a:gd name="T9" fmla="*/ 63 h 84"/>
                <a:gd name="T10" fmla="*/ 10 w 70"/>
                <a:gd name="T11" fmla="*/ 60 h 84"/>
                <a:gd name="T12" fmla="*/ 8 w 70"/>
                <a:gd name="T13" fmla="*/ 59 h 84"/>
                <a:gd name="T14" fmla="*/ 4 w 70"/>
                <a:gd name="T15" fmla="*/ 57 h 84"/>
                <a:gd name="T16" fmla="*/ 35 w 70"/>
                <a:gd name="T17" fmla="*/ 69 h 84"/>
                <a:gd name="T18" fmla="*/ 47 w 70"/>
                <a:gd name="T19" fmla="*/ 68 h 84"/>
                <a:gd name="T20" fmla="*/ 50 w 70"/>
                <a:gd name="T21" fmla="*/ 49 h 84"/>
                <a:gd name="T22" fmla="*/ 51 w 70"/>
                <a:gd name="T23" fmla="*/ 68 h 84"/>
                <a:gd name="T24" fmla="*/ 27 w 70"/>
                <a:gd name="T25" fmla="*/ 29 h 84"/>
                <a:gd name="T26" fmla="*/ 11 w 70"/>
                <a:gd name="T27" fmla="*/ 51 h 84"/>
                <a:gd name="T28" fmla="*/ 13 w 70"/>
                <a:gd name="T29" fmla="*/ 48 h 84"/>
                <a:gd name="T30" fmla="*/ 20 w 70"/>
                <a:gd name="T31" fmla="*/ 50 h 84"/>
                <a:gd name="T32" fmla="*/ 26 w 70"/>
                <a:gd name="T33" fmla="*/ 50 h 84"/>
                <a:gd name="T34" fmla="*/ 12 w 70"/>
                <a:gd name="T35" fmla="*/ 64 h 84"/>
                <a:gd name="T36" fmla="*/ 12 w 70"/>
                <a:gd name="T37" fmla="*/ 63 h 84"/>
                <a:gd name="T38" fmla="*/ 10 w 70"/>
                <a:gd name="T39" fmla="*/ 63 h 84"/>
                <a:gd name="T40" fmla="*/ 8 w 70"/>
                <a:gd name="T41" fmla="*/ 64 h 84"/>
                <a:gd name="T42" fmla="*/ 6 w 70"/>
                <a:gd name="T43" fmla="*/ 63 h 84"/>
                <a:gd name="T44" fmla="*/ 6 w 70"/>
                <a:gd name="T45" fmla="*/ 59 h 84"/>
                <a:gd name="T46" fmla="*/ 8 w 70"/>
                <a:gd name="T47" fmla="*/ 58 h 84"/>
                <a:gd name="T48" fmla="*/ 10 w 70"/>
                <a:gd name="T49" fmla="*/ 59 h 84"/>
                <a:gd name="T50" fmla="*/ 6 w 70"/>
                <a:gd name="T51" fmla="*/ 47 h 84"/>
                <a:gd name="T52" fmla="*/ 5 w 70"/>
                <a:gd name="T53" fmla="*/ 45 h 84"/>
                <a:gd name="T54" fmla="*/ 9 w 70"/>
                <a:gd name="T55" fmla="*/ 53 h 84"/>
                <a:gd name="T56" fmla="*/ 11 w 70"/>
                <a:gd name="T57" fmla="*/ 47 h 84"/>
                <a:gd name="T58" fmla="*/ 32 w 70"/>
                <a:gd name="T59" fmla="*/ 29 h 84"/>
                <a:gd name="T60" fmla="*/ 31 w 70"/>
                <a:gd name="T61" fmla="*/ 46 h 84"/>
                <a:gd name="T62" fmla="*/ 62 w 70"/>
                <a:gd name="T63" fmla="*/ 28 h 84"/>
                <a:gd name="T64" fmla="*/ 15 w 70"/>
                <a:gd name="T65" fmla="*/ 26 h 84"/>
                <a:gd name="T66" fmla="*/ 15 w 70"/>
                <a:gd name="T67" fmla="*/ 26 h 84"/>
                <a:gd name="T68" fmla="*/ 44 w 70"/>
                <a:gd name="T69" fmla="*/ 8 h 84"/>
                <a:gd name="T70" fmla="*/ 49 w 70"/>
                <a:gd name="T71" fmla="*/ 24 h 84"/>
                <a:gd name="T72" fmla="*/ 60 w 70"/>
                <a:gd name="T73" fmla="*/ 24 h 84"/>
                <a:gd name="T74" fmla="*/ 46 w 70"/>
                <a:gd name="T75" fmla="*/ 0 h 84"/>
                <a:gd name="T76" fmla="*/ 2 w 70"/>
                <a:gd name="T77" fmla="*/ 53 h 84"/>
                <a:gd name="T78" fmla="*/ 1 w 70"/>
                <a:gd name="T79" fmla="*/ 56 h 84"/>
                <a:gd name="T80" fmla="*/ 2 w 70"/>
                <a:gd name="T81" fmla="*/ 57 h 84"/>
                <a:gd name="T82" fmla="*/ 25 w 70"/>
                <a:gd name="T83" fmla="*/ 73 h 84"/>
                <a:gd name="T84" fmla="*/ 39 w 70"/>
                <a:gd name="T85" fmla="*/ 77 h 84"/>
                <a:gd name="T86" fmla="*/ 47 w 70"/>
                <a:gd name="T87" fmla="*/ 79 h 84"/>
                <a:gd name="T88" fmla="*/ 61 w 70"/>
                <a:gd name="T89" fmla="*/ 72 h 84"/>
                <a:gd name="T90" fmla="*/ 66 w 70"/>
                <a:gd name="T91" fmla="*/ 72 h 84"/>
                <a:gd name="T92" fmla="*/ 70 w 70"/>
                <a:gd name="T93" fmla="*/ 67 h 84"/>
                <a:gd name="T94" fmla="*/ 62 w 70"/>
                <a:gd name="T95" fmla="*/ 17 h 84"/>
                <a:gd name="T96" fmla="*/ 55 w 70"/>
                <a:gd name="T9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0" h="84">
                  <a:moveTo>
                    <a:pt x="70" y="81"/>
                  </a:moveTo>
                  <a:cubicBezTo>
                    <a:pt x="68" y="82"/>
                    <a:pt x="67" y="83"/>
                    <a:pt x="66" y="83"/>
                  </a:cubicBezTo>
                  <a:cubicBezTo>
                    <a:pt x="69" y="84"/>
                    <a:pt x="69" y="84"/>
                    <a:pt x="69" y="84"/>
                  </a:cubicBezTo>
                  <a:cubicBezTo>
                    <a:pt x="69" y="83"/>
                    <a:pt x="70" y="82"/>
                    <a:pt x="70" y="81"/>
                  </a:cubicBezTo>
                  <a:moveTo>
                    <a:pt x="8" y="59"/>
                  </a:moveTo>
                  <a:cubicBezTo>
                    <a:pt x="7" y="59"/>
                    <a:pt x="7" y="59"/>
                    <a:pt x="7" y="59"/>
                  </a:cubicBezTo>
                  <a:cubicBezTo>
                    <a:pt x="7" y="60"/>
                    <a:pt x="7" y="60"/>
                    <a:pt x="7" y="60"/>
                  </a:cubicBezTo>
                  <a:cubicBezTo>
                    <a:pt x="6" y="61"/>
                    <a:pt x="6" y="61"/>
                    <a:pt x="6" y="61"/>
                  </a:cubicBezTo>
                  <a:cubicBezTo>
                    <a:pt x="6" y="62"/>
                    <a:pt x="6" y="62"/>
                    <a:pt x="6" y="62"/>
                  </a:cubicBezTo>
                  <a:cubicBezTo>
                    <a:pt x="6" y="63"/>
                    <a:pt x="6" y="63"/>
                    <a:pt x="6" y="63"/>
                  </a:cubicBezTo>
                  <a:cubicBezTo>
                    <a:pt x="7" y="63"/>
                    <a:pt x="7" y="63"/>
                    <a:pt x="7" y="63"/>
                  </a:cubicBezTo>
                  <a:cubicBezTo>
                    <a:pt x="8" y="64"/>
                    <a:pt x="8" y="64"/>
                    <a:pt x="8" y="64"/>
                  </a:cubicBezTo>
                  <a:cubicBezTo>
                    <a:pt x="9" y="64"/>
                    <a:pt x="9" y="64"/>
                    <a:pt x="9" y="64"/>
                  </a:cubicBezTo>
                  <a:cubicBezTo>
                    <a:pt x="9" y="63"/>
                    <a:pt x="9" y="63"/>
                    <a:pt x="9" y="63"/>
                  </a:cubicBezTo>
                  <a:cubicBezTo>
                    <a:pt x="10" y="63"/>
                    <a:pt x="10" y="63"/>
                    <a:pt x="10" y="63"/>
                  </a:cubicBezTo>
                  <a:cubicBezTo>
                    <a:pt x="10" y="62"/>
                    <a:pt x="10" y="62"/>
                    <a:pt x="10" y="62"/>
                  </a:cubicBezTo>
                  <a:cubicBezTo>
                    <a:pt x="10" y="61"/>
                    <a:pt x="10" y="61"/>
                    <a:pt x="10" y="61"/>
                  </a:cubicBezTo>
                  <a:cubicBezTo>
                    <a:pt x="10" y="60"/>
                    <a:pt x="10" y="60"/>
                    <a:pt x="10" y="60"/>
                  </a:cubicBezTo>
                  <a:cubicBezTo>
                    <a:pt x="10" y="59"/>
                    <a:pt x="10" y="59"/>
                    <a:pt x="10" y="59"/>
                  </a:cubicBezTo>
                  <a:cubicBezTo>
                    <a:pt x="9" y="59"/>
                    <a:pt x="9" y="59"/>
                    <a:pt x="9" y="59"/>
                  </a:cubicBezTo>
                  <a:cubicBezTo>
                    <a:pt x="8" y="59"/>
                    <a:pt x="8" y="59"/>
                    <a:pt x="8" y="59"/>
                  </a:cubicBezTo>
                  <a:moveTo>
                    <a:pt x="4" y="63"/>
                  </a:moveTo>
                  <a:cubicBezTo>
                    <a:pt x="3" y="63"/>
                    <a:pt x="3" y="63"/>
                    <a:pt x="3" y="63"/>
                  </a:cubicBezTo>
                  <a:cubicBezTo>
                    <a:pt x="4" y="57"/>
                    <a:pt x="4" y="57"/>
                    <a:pt x="4" y="57"/>
                  </a:cubicBezTo>
                  <a:cubicBezTo>
                    <a:pt x="5" y="58"/>
                    <a:pt x="5" y="58"/>
                    <a:pt x="5" y="58"/>
                  </a:cubicBezTo>
                  <a:cubicBezTo>
                    <a:pt x="4" y="63"/>
                    <a:pt x="4" y="63"/>
                    <a:pt x="4" y="63"/>
                  </a:cubicBezTo>
                  <a:moveTo>
                    <a:pt x="35" y="69"/>
                  </a:moveTo>
                  <a:cubicBezTo>
                    <a:pt x="33" y="63"/>
                    <a:pt x="31" y="57"/>
                    <a:pt x="31" y="50"/>
                  </a:cubicBezTo>
                  <a:cubicBezTo>
                    <a:pt x="46" y="49"/>
                    <a:pt x="46" y="49"/>
                    <a:pt x="46" y="49"/>
                  </a:cubicBezTo>
                  <a:cubicBezTo>
                    <a:pt x="47" y="68"/>
                    <a:pt x="47" y="68"/>
                    <a:pt x="47" y="68"/>
                  </a:cubicBezTo>
                  <a:cubicBezTo>
                    <a:pt x="35" y="69"/>
                    <a:pt x="35" y="69"/>
                    <a:pt x="35" y="69"/>
                  </a:cubicBezTo>
                  <a:moveTo>
                    <a:pt x="51" y="68"/>
                  </a:moveTo>
                  <a:cubicBezTo>
                    <a:pt x="50" y="49"/>
                    <a:pt x="50" y="49"/>
                    <a:pt x="50" y="49"/>
                  </a:cubicBezTo>
                  <a:cubicBezTo>
                    <a:pt x="65" y="49"/>
                    <a:pt x="65" y="49"/>
                    <a:pt x="65" y="49"/>
                  </a:cubicBezTo>
                  <a:cubicBezTo>
                    <a:pt x="65" y="56"/>
                    <a:pt x="64" y="62"/>
                    <a:pt x="62" y="68"/>
                  </a:cubicBezTo>
                  <a:cubicBezTo>
                    <a:pt x="51" y="68"/>
                    <a:pt x="51" y="68"/>
                    <a:pt x="51" y="68"/>
                  </a:cubicBezTo>
                  <a:moveTo>
                    <a:pt x="9" y="47"/>
                  </a:moveTo>
                  <a:cubicBezTo>
                    <a:pt x="9" y="41"/>
                    <a:pt x="10" y="35"/>
                    <a:pt x="13" y="30"/>
                  </a:cubicBezTo>
                  <a:cubicBezTo>
                    <a:pt x="27" y="29"/>
                    <a:pt x="27" y="29"/>
                    <a:pt x="27" y="29"/>
                  </a:cubicBezTo>
                  <a:cubicBezTo>
                    <a:pt x="26" y="34"/>
                    <a:pt x="26" y="40"/>
                    <a:pt x="26" y="46"/>
                  </a:cubicBezTo>
                  <a:cubicBezTo>
                    <a:pt x="12" y="47"/>
                    <a:pt x="12" y="47"/>
                    <a:pt x="12" y="47"/>
                  </a:cubicBezTo>
                  <a:cubicBezTo>
                    <a:pt x="11" y="51"/>
                    <a:pt x="11" y="51"/>
                    <a:pt x="11" y="51"/>
                  </a:cubicBezTo>
                  <a:cubicBezTo>
                    <a:pt x="15" y="51"/>
                    <a:pt x="15" y="51"/>
                    <a:pt x="15" y="51"/>
                  </a:cubicBezTo>
                  <a:cubicBezTo>
                    <a:pt x="16" y="49"/>
                    <a:pt x="16" y="49"/>
                    <a:pt x="16" y="49"/>
                  </a:cubicBezTo>
                  <a:cubicBezTo>
                    <a:pt x="13" y="48"/>
                    <a:pt x="13" y="48"/>
                    <a:pt x="13" y="48"/>
                  </a:cubicBezTo>
                  <a:cubicBezTo>
                    <a:pt x="13" y="47"/>
                    <a:pt x="13" y="47"/>
                    <a:pt x="13" y="47"/>
                  </a:cubicBezTo>
                  <a:cubicBezTo>
                    <a:pt x="20" y="49"/>
                    <a:pt x="20" y="49"/>
                    <a:pt x="20" y="49"/>
                  </a:cubicBezTo>
                  <a:cubicBezTo>
                    <a:pt x="20" y="50"/>
                    <a:pt x="20" y="50"/>
                    <a:pt x="20" y="50"/>
                  </a:cubicBezTo>
                  <a:cubicBezTo>
                    <a:pt x="17" y="49"/>
                    <a:pt x="17" y="49"/>
                    <a:pt x="17" y="49"/>
                  </a:cubicBezTo>
                  <a:cubicBezTo>
                    <a:pt x="17" y="51"/>
                    <a:pt x="17" y="51"/>
                    <a:pt x="17" y="51"/>
                  </a:cubicBezTo>
                  <a:cubicBezTo>
                    <a:pt x="26" y="50"/>
                    <a:pt x="26" y="50"/>
                    <a:pt x="26" y="50"/>
                  </a:cubicBezTo>
                  <a:cubicBezTo>
                    <a:pt x="26" y="57"/>
                    <a:pt x="28" y="64"/>
                    <a:pt x="30" y="69"/>
                  </a:cubicBezTo>
                  <a:cubicBezTo>
                    <a:pt x="15" y="70"/>
                    <a:pt x="15" y="70"/>
                    <a:pt x="15" y="70"/>
                  </a:cubicBezTo>
                  <a:cubicBezTo>
                    <a:pt x="14" y="68"/>
                    <a:pt x="13" y="66"/>
                    <a:pt x="12" y="64"/>
                  </a:cubicBezTo>
                  <a:cubicBezTo>
                    <a:pt x="12" y="65"/>
                    <a:pt x="12" y="65"/>
                    <a:pt x="12" y="65"/>
                  </a:cubicBezTo>
                  <a:cubicBezTo>
                    <a:pt x="11" y="65"/>
                    <a:pt x="11" y="65"/>
                    <a:pt x="11" y="65"/>
                  </a:cubicBezTo>
                  <a:cubicBezTo>
                    <a:pt x="12" y="63"/>
                    <a:pt x="12" y="63"/>
                    <a:pt x="12" y="63"/>
                  </a:cubicBezTo>
                  <a:cubicBezTo>
                    <a:pt x="12" y="63"/>
                    <a:pt x="11" y="62"/>
                    <a:pt x="11" y="61"/>
                  </a:cubicBezTo>
                  <a:cubicBezTo>
                    <a:pt x="11" y="62"/>
                    <a:pt x="11" y="62"/>
                    <a:pt x="11" y="62"/>
                  </a:cubicBezTo>
                  <a:cubicBezTo>
                    <a:pt x="11" y="62"/>
                    <a:pt x="11" y="63"/>
                    <a:pt x="10" y="63"/>
                  </a:cubicBezTo>
                  <a:cubicBezTo>
                    <a:pt x="10" y="64"/>
                    <a:pt x="10" y="64"/>
                    <a:pt x="10" y="64"/>
                  </a:cubicBezTo>
                  <a:cubicBezTo>
                    <a:pt x="9" y="64"/>
                    <a:pt x="9" y="64"/>
                    <a:pt x="9" y="64"/>
                  </a:cubicBezTo>
                  <a:cubicBezTo>
                    <a:pt x="9" y="64"/>
                    <a:pt x="8" y="64"/>
                    <a:pt x="8" y="64"/>
                  </a:cubicBezTo>
                  <a:cubicBezTo>
                    <a:pt x="8" y="64"/>
                    <a:pt x="8" y="64"/>
                    <a:pt x="8" y="64"/>
                  </a:cubicBezTo>
                  <a:cubicBezTo>
                    <a:pt x="7" y="64"/>
                    <a:pt x="7" y="64"/>
                    <a:pt x="7" y="64"/>
                  </a:cubicBezTo>
                  <a:cubicBezTo>
                    <a:pt x="6" y="63"/>
                    <a:pt x="6" y="63"/>
                    <a:pt x="6" y="63"/>
                  </a:cubicBezTo>
                  <a:cubicBezTo>
                    <a:pt x="6" y="63"/>
                    <a:pt x="6" y="62"/>
                    <a:pt x="5" y="62"/>
                  </a:cubicBezTo>
                  <a:cubicBezTo>
                    <a:pt x="5" y="61"/>
                    <a:pt x="5" y="61"/>
                    <a:pt x="6" y="61"/>
                  </a:cubicBezTo>
                  <a:cubicBezTo>
                    <a:pt x="6" y="60"/>
                    <a:pt x="6" y="60"/>
                    <a:pt x="6" y="59"/>
                  </a:cubicBezTo>
                  <a:cubicBezTo>
                    <a:pt x="7" y="59"/>
                    <a:pt x="7" y="59"/>
                    <a:pt x="7" y="59"/>
                  </a:cubicBezTo>
                  <a:cubicBezTo>
                    <a:pt x="7" y="58"/>
                    <a:pt x="8" y="58"/>
                    <a:pt x="8" y="58"/>
                  </a:cubicBezTo>
                  <a:cubicBezTo>
                    <a:pt x="8" y="58"/>
                    <a:pt x="8" y="58"/>
                    <a:pt x="8" y="58"/>
                  </a:cubicBezTo>
                  <a:cubicBezTo>
                    <a:pt x="9" y="58"/>
                    <a:pt x="9" y="58"/>
                    <a:pt x="9" y="58"/>
                  </a:cubicBezTo>
                  <a:cubicBezTo>
                    <a:pt x="9" y="58"/>
                    <a:pt x="10" y="59"/>
                    <a:pt x="10" y="59"/>
                  </a:cubicBezTo>
                  <a:cubicBezTo>
                    <a:pt x="10" y="59"/>
                    <a:pt x="10" y="59"/>
                    <a:pt x="10" y="59"/>
                  </a:cubicBezTo>
                  <a:cubicBezTo>
                    <a:pt x="10" y="58"/>
                    <a:pt x="10" y="57"/>
                    <a:pt x="9" y="55"/>
                  </a:cubicBezTo>
                  <a:cubicBezTo>
                    <a:pt x="8" y="55"/>
                    <a:pt x="8" y="55"/>
                    <a:pt x="8" y="55"/>
                  </a:cubicBezTo>
                  <a:cubicBezTo>
                    <a:pt x="6" y="47"/>
                    <a:pt x="6" y="47"/>
                    <a:pt x="6" y="47"/>
                  </a:cubicBezTo>
                  <a:cubicBezTo>
                    <a:pt x="4" y="54"/>
                    <a:pt x="4" y="54"/>
                    <a:pt x="4" y="54"/>
                  </a:cubicBezTo>
                  <a:cubicBezTo>
                    <a:pt x="3" y="54"/>
                    <a:pt x="3" y="54"/>
                    <a:pt x="3" y="54"/>
                  </a:cubicBezTo>
                  <a:cubicBezTo>
                    <a:pt x="5" y="45"/>
                    <a:pt x="5" y="45"/>
                    <a:pt x="5" y="45"/>
                  </a:cubicBezTo>
                  <a:cubicBezTo>
                    <a:pt x="6" y="45"/>
                    <a:pt x="6" y="45"/>
                    <a:pt x="6" y="45"/>
                  </a:cubicBezTo>
                  <a:cubicBezTo>
                    <a:pt x="9" y="53"/>
                    <a:pt x="9" y="53"/>
                    <a:pt x="9" y="53"/>
                  </a:cubicBezTo>
                  <a:cubicBezTo>
                    <a:pt x="9" y="53"/>
                    <a:pt x="9" y="53"/>
                    <a:pt x="9" y="53"/>
                  </a:cubicBezTo>
                  <a:cubicBezTo>
                    <a:pt x="9" y="52"/>
                    <a:pt x="9" y="52"/>
                    <a:pt x="9" y="51"/>
                  </a:cubicBezTo>
                  <a:cubicBezTo>
                    <a:pt x="10" y="51"/>
                    <a:pt x="10" y="51"/>
                    <a:pt x="10" y="51"/>
                  </a:cubicBezTo>
                  <a:cubicBezTo>
                    <a:pt x="11" y="47"/>
                    <a:pt x="11" y="47"/>
                    <a:pt x="11" y="47"/>
                  </a:cubicBezTo>
                  <a:cubicBezTo>
                    <a:pt x="9" y="47"/>
                    <a:pt x="9" y="47"/>
                    <a:pt x="9" y="47"/>
                  </a:cubicBezTo>
                  <a:moveTo>
                    <a:pt x="31" y="46"/>
                  </a:moveTo>
                  <a:cubicBezTo>
                    <a:pt x="30" y="40"/>
                    <a:pt x="31" y="34"/>
                    <a:pt x="32" y="29"/>
                  </a:cubicBezTo>
                  <a:cubicBezTo>
                    <a:pt x="45" y="28"/>
                    <a:pt x="45" y="28"/>
                    <a:pt x="45" y="28"/>
                  </a:cubicBezTo>
                  <a:cubicBezTo>
                    <a:pt x="46" y="45"/>
                    <a:pt x="46" y="45"/>
                    <a:pt x="46" y="45"/>
                  </a:cubicBezTo>
                  <a:cubicBezTo>
                    <a:pt x="31" y="46"/>
                    <a:pt x="31" y="46"/>
                    <a:pt x="31" y="46"/>
                  </a:cubicBezTo>
                  <a:moveTo>
                    <a:pt x="50" y="45"/>
                  </a:moveTo>
                  <a:cubicBezTo>
                    <a:pt x="49" y="28"/>
                    <a:pt x="49" y="28"/>
                    <a:pt x="49" y="28"/>
                  </a:cubicBezTo>
                  <a:cubicBezTo>
                    <a:pt x="62" y="28"/>
                    <a:pt x="62" y="28"/>
                    <a:pt x="62" y="28"/>
                  </a:cubicBezTo>
                  <a:cubicBezTo>
                    <a:pt x="63" y="33"/>
                    <a:pt x="65" y="38"/>
                    <a:pt x="65" y="45"/>
                  </a:cubicBezTo>
                  <a:cubicBezTo>
                    <a:pt x="50" y="45"/>
                    <a:pt x="50" y="45"/>
                    <a:pt x="50" y="45"/>
                  </a:cubicBezTo>
                  <a:moveTo>
                    <a:pt x="15" y="26"/>
                  </a:moveTo>
                  <a:cubicBezTo>
                    <a:pt x="20" y="19"/>
                    <a:pt x="27" y="13"/>
                    <a:pt x="36" y="10"/>
                  </a:cubicBezTo>
                  <a:cubicBezTo>
                    <a:pt x="33" y="14"/>
                    <a:pt x="31" y="19"/>
                    <a:pt x="29" y="25"/>
                  </a:cubicBezTo>
                  <a:cubicBezTo>
                    <a:pt x="15" y="26"/>
                    <a:pt x="15" y="26"/>
                    <a:pt x="15" y="26"/>
                  </a:cubicBezTo>
                  <a:moveTo>
                    <a:pt x="33" y="25"/>
                  </a:moveTo>
                  <a:cubicBezTo>
                    <a:pt x="36" y="17"/>
                    <a:pt x="40" y="11"/>
                    <a:pt x="42" y="9"/>
                  </a:cubicBezTo>
                  <a:cubicBezTo>
                    <a:pt x="43" y="9"/>
                    <a:pt x="44" y="9"/>
                    <a:pt x="44" y="8"/>
                  </a:cubicBezTo>
                  <a:cubicBezTo>
                    <a:pt x="45" y="24"/>
                    <a:pt x="45" y="24"/>
                    <a:pt x="45" y="24"/>
                  </a:cubicBezTo>
                  <a:cubicBezTo>
                    <a:pt x="33" y="25"/>
                    <a:pt x="33" y="25"/>
                    <a:pt x="33" y="25"/>
                  </a:cubicBezTo>
                  <a:moveTo>
                    <a:pt x="49" y="24"/>
                  </a:moveTo>
                  <a:cubicBezTo>
                    <a:pt x="48" y="8"/>
                    <a:pt x="48" y="8"/>
                    <a:pt x="48" y="8"/>
                  </a:cubicBezTo>
                  <a:cubicBezTo>
                    <a:pt x="49" y="8"/>
                    <a:pt x="50" y="8"/>
                    <a:pt x="50" y="8"/>
                  </a:cubicBezTo>
                  <a:cubicBezTo>
                    <a:pt x="53" y="11"/>
                    <a:pt x="57" y="16"/>
                    <a:pt x="60" y="24"/>
                  </a:cubicBezTo>
                  <a:cubicBezTo>
                    <a:pt x="49" y="24"/>
                    <a:pt x="49" y="24"/>
                    <a:pt x="49" y="24"/>
                  </a:cubicBezTo>
                  <a:moveTo>
                    <a:pt x="48" y="0"/>
                  </a:moveTo>
                  <a:cubicBezTo>
                    <a:pt x="48" y="0"/>
                    <a:pt x="47" y="0"/>
                    <a:pt x="46" y="0"/>
                  </a:cubicBezTo>
                  <a:cubicBezTo>
                    <a:pt x="22" y="1"/>
                    <a:pt x="2" y="20"/>
                    <a:pt x="0" y="44"/>
                  </a:cubicBezTo>
                  <a:cubicBezTo>
                    <a:pt x="0" y="44"/>
                    <a:pt x="0" y="44"/>
                    <a:pt x="0" y="44"/>
                  </a:cubicBezTo>
                  <a:cubicBezTo>
                    <a:pt x="2" y="53"/>
                    <a:pt x="2" y="53"/>
                    <a:pt x="2" y="53"/>
                  </a:cubicBezTo>
                  <a:cubicBezTo>
                    <a:pt x="0" y="53"/>
                    <a:pt x="0" y="53"/>
                    <a:pt x="0" y="53"/>
                  </a:cubicBezTo>
                  <a:cubicBezTo>
                    <a:pt x="0" y="52"/>
                    <a:pt x="0" y="52"/>
                    <a:pt x="0" y="52"/>
                  </a:cubicBezTo>
                  <a:cubicBezTo>
                    <a:pt x="0" y="53"/>
                    <a:pt x="1" y="55"/>
                    <a:pt x="1" y="56"/>
                  </a:cubicBezTo>
                  <a:cubicBezTo>
                    <a:pt x="4" y="57"/>
                    <a:pt x="4" y="57"/>
                    <a:pt x="4" y="57"/>
                  </a:cubicBezTo>
                  <a:cubicBezTo>
                    <a:pt x="3" y="58"/>
                    <a:pt x="3" y="58"/>
                    <a:pt x="3" y="58"/>
                  </a:cubicBezTo>
                  <a:cubicBezTo>
                    <a:pt x="2" y="57"/>
                    <a:pt x="2" y="57"/>
                    <a:pt x="2" y="57"/>
                  </a:cubicBezTo>
                  <a:cubicBezTo>
                    <a:pt x="1" y="58"/>
                    <a:pt x="1" y="58"/>
                    <a:pt x="1" y="58"/>
                  </a:cubicBezTo>
                  <a:cubicBezTo>
                    <a:pt x="2" y="62"/>
                    <a:pt x="3" y="65"/>
                    <a:pt x="5" y="68"/>
                  </a:cubicBezTo>
                  <a:cubicBezTo>
                    <a:pt x="25" y="73"/>
                    <a:pt x="25" y="73"/>
                    <a:pt x="25" y="73"/>
                  </a:cubicBezTo>
                  <a:cubicBezTo>
                    <a:pt x="31" y="73"/>
                    <a:pt x="31" y="73"/>
                    <a:pt x="31" y="73"/>
                  </a:cubicBezTo>
                  <a:cubicBezTo>
                    <a:pt x="32" y="74"/>
                    <a:pt x="32" y="74"/>
                    <a:pt x="32" y="75"/>
                  </a:cubicBezTo>
                  <a:cubicBezTo>
                    <a:pt x="39" y="77"/>
                    <a:pt x="39" y="77"/>
                    <a:pt x="39" y="77"/>
                  </a:cubicBezTo>
                  <a:cubicBezTo>
                    <a:pt x="38" y="75"/>
                    <a:pt x="37" y="74"/>
                    <a:pt x="37" y="73"/>
                  </a:cubicBezTo>
                  <a:cubicBezTo>
                    <a:pt x="47" y="72"/>
                    <a:pt x="47" y="72"/>
                    <a:pt x="47" y="72"/>
                  </a:cubicBezTo>
                  <a:cubicBezTo>
                    <a:pt x="47" y="79"/>
                    <a:pt x="47" y="79"/>
                    <a:pt x="47" y="79"/>
                  </a:cubicBezTo>
                  <a:cubicBezTo>
                    <a:pt x="51" y="80"/>
                    <a:pt x="51" y="80"/>
                    <a:pt x="51" y="80"/>
                  </a:cubicBezTo>
                  <a:cubicBezTo>
                    <a:pt x="51" y="72"/>
                    <a:pt x="51" y="72"/>
                    <a:pt x="51" y="72"/>
                  </a:cubicBezTo>
                  <a:cubicBezTo>
                    <a:pt x="61" y="72"/>
                    <a:pt x="61" y="72"/>
                    <a:pt x="61" y="72"/>
                  </a:cubicBezTo>
                  <a:cubicBezTo>
                    <a:pt x="59" y="75"/>
                    <a:pt x="58" y="79"/>
                    <a:pt x="56" y="81"/>
                  </a:cubicBezTo>
                  <a:cubicBezTo>
                    <a:pt x="61" y="82"/>
                    <a:pt x="61" y="82"/>
                    <a:pt x="61" y="82"/>
                  </a:cubicBezTo>
                  <a:cubicBezTo>
                    <a:pt x="63" y="79"/>
                    <a:pt x="65" y="76"/>
                    <a:pt x="66" y="72"/>
                  </a:cubicBezTo>
                  <a:cubicBezTo>
                    <a:pt x="70" y="71"/>
                    <a:pt x="70" y="71"/>
                    <a:pt x="70" y="71"/>
                  </a:cubicBezTo>
                  <a:cubicBezTo>
                    <a:pt x="70" y="70"/>
                    <a:pt x="70" y="69"/>
                    <a:pt x="70" y="68"/>
                  </a:cubicBezTo>
                  <a:cubicBezTo>
                    <a:pt x="70" y="68"/>
                    <a:pt x="70" y="68"/>
                    <a:pt x="70" y="67"/>
                  </a:cubicBezTo>
                  <a:cubicBezTo>
                    <a:pt x="67" y="68"/>
                    <a:pt x="67" y="68"/>
                    <a:pt x="67" y="68"/>
                  </a:cubicBezTo>
                  <a:cubicBezTo>
                    <a:pt x="68" y="63"/>
                    <a:pt x="69" y="59"/>
                    <a:pt x="70" y="53"/>
                  </a:cubicBezTo>
                  <a:cubicBezTo>
                    <a:pt x="68" y="41"/>
                    <a:pt x="66" y="29"/>
                    <a:pt x="62" y="17"/>
                  </a:cubicBezTo>
                  <a:cubicBezTo>
                    <a:pt x="60" y="14"/>
                    <a:pt x="58" y="11"/>
                    <a:pt x="57" y="9"/>
                  </a:cubicBezTo>
                  <a:cubicBezTo>
                    <a:pt x="58" y="9"/>
                    <a:pt x="59" y="10"/>
                    <a:pt x="59" y="10"/>
                  </a:cubicBezTo>
                  <a:cubicBezTo>
                    <a:pt x="58" y="7"/>
                    <a:pt x="57" y="3"/>
                    <a:pt x="55" y="0"/>
                  </a:cubicBezTo>
                  <a:cubicBezTo>
                    <a:pt x="53" y="0"/>
                    <a:pt x="51" y="0"/>
                    <a:pt x="48" y="0"/>
                  </a:cubicBezTo>
                </a:path>
              </a:pathLst>
            </a:custGeom>
            <a:solidFill>
              <a:schemeClr val="bg1">
                <a:alpha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2" name="Freeform 1221"/>
            <p:cNvSpPr>
              <a:spLocks/>
            </p:cNvSpPr>
            <p:nvPr/>
          </p:nvSpPr>
          <p:spPr bwMode="auto">
            <a:xfrm>
              <a:off x="4199622" y="2802870"/>
              <a:ext cx="299926" cy="263990"/>
            </a:xfrm>
            <a:custGeom>
              <a:avLst/>
              <a:gdLst>
                <a:gd name="T0" fmla="*/ 27 w 50"/>
                <a:gd name="T1" fmla="*/ 0 h 44"/>
                <a:gd name="T2" fmla="*/ 16 w 50"/>
                <a:gd name="T3" fmla="*/ 5 h 44"/>
                <a:gd name="T4" fmla="*/ 12 w 50"/>
                <a:gd name="T5" fmla="*/ 3 h 44"/>
                <a:gd name="T6" fmla="*/ 9 w 50"/>
                <a:gd name="T7" fmla="*/ 3 h 44"/>
                <a:gd name="T8" fmla="*/ 0 w 50"/>
                <a:gd name="T9" fmla="*/ 6 h 44"/>
                <a:gd name="T10" fmla="*/ 10 w 50"/>
                <a:gd name="T11" fmla="*/ 24 h 44"/>
                <a:gd name="T12" fmla="*/ 10 w 50"/>
                <a:gd name="T13" fmla="*/ 29 h 44"/>
                <a:gd name="T14" fmla="*/ 6 w 50"/>
                <a:gd name="T15" fmla="*/ 37 h 44"/>
                <a:gd name="T16" fmla="*/ 33 w 50"/>
                <a:gd name="T17" fmla="*/ 44 h 44"/>
                <a:gd name="T18" fmla="*/ 36 w 50"/>
                <a:gd name="T19" fmla="*/ 44 h 44"/>
                <a:gd name="T20" fmla="*/ 48 w 50"/>
                <a:gd name="T21" fmla="*/ 35 h 44"/>
                <a:gd name="T22" fmla="*/ 43 w 50"/>
                <a:gd name="T23" fmla="*/ 21 h 44"/>
                <a:gd name="T24" fmla="*/ 44 w 50"/>
                <a:gd name="T25" fmla="*/ 21 h 44"/>
                <a:gd name="T26" fmla="*/ 31 w 50"/>
                <a:gd name="T27" fmla="*/ 0 h 44"/>
                <a:gd name="T28" fmla="*/ 27 w 50"/>
                <a:gd name="T2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4">
                  <a:moveTo>
                    <a:pt x="27" y="0"/>
                  </a:moveTo>
                  <a:cubicBezTo>
                    <a:pt x="23" y="0"/>
                    <a:pt x="19" y="2"/>
                    <a:pt x="16" y="5"/>
                  </a:cubicBezTo>
                  <a:cubicBezTo>
                    <a:pt x="14" y="4"/>
                    <a:pt x="13" y="4"/>
                    <a:pt x="12" y="3"/>
                  </a:cubicBezTo>
                  <a:cubicBezTo>
                    <a:pt x="11" y="3"/>
                    <a:pt x="10" y="3"/>
                    <a:pt x="9" y="3"/>
                  </a:cubicBezTo>
                  <a:cubicBezTo>
                    <a:pt x="6" y="3"/>
                    <a:pt x="3" y="4"/>
                    <a:pt x="0" y="6"/>
                  </a:cubicBezTo>
                  <a:cubicBezTo>
                    <a:pt x="7" y="10"/>
                    <a:pt x="10" y="17"/>
                    <a:pt x="10" y="24"/>
                  </a:cubicBezTo>
                  <a:cubicBezTo>
                    <a:pt x="10" y="26"/>
                    <a:pt x="10" y="27"/>
                    <a:pt x="10" y="29"/>
                  </a:cubicBezTo>
                  <a:cubicBezTo>
                    <a:pt x="9" y="32"/>
                    <a:pt x="8" y="35"/>
                    <a:pt x="6" y="37"/>
                  </a:cubicBezTo>
                  <a:cubicBezTo>
                    <a:pt x="33" y="44"/>
                    <a:pt x="33" y="44"/>
                    <a:pt x="33" y="44"/>
                  </a:cubicBezTo>
                  <a:cubicBezTo>
                    <a:pt x="34" y="44"/>
                    <a:pt x="35" y="44"/>
                    <a:pt x="36" y="44"/>
                  </a:cubicBezTo>
                  <a:cubicBezTo>
                    <a:pt x="42" y="44"/>
                    <a:pt x="47" y="40"/>
                    <a:pt x="48" y="35"/>
                  </a:cubicBezTo>
                  <a:cubicBezTo>
                    <a:pt x="50" y="30"/>
                    <a:pt x="48" y="24"/>
                    <a:pt x="43" y="21"/>
                  </a:cubicBezTo>
                  <a:cubicBezTo>
                    <a:pt x="44" y="21"/>
                    <a:pt x="44" y="21"/>
                    <a:pt x="44" y="21"/>
                  </a:cubicBezTo>
                  <a:cubicBezTo>
                    <a:pt x="46" y="12"/>
                    <a:pt x="40" y="3"/>
                    <a:pt x="31" y="0"/>
                  </a:cubicBezTo>
                  <a:cubicBezTo>
                    <a:pt x="30" y="0"/>
                    <a:pt x="29" y="0"/>
                    <a:pt x="27" y="0"/>
                  </a:cubicBezTo>
                </a:path>
              </a:pathLst>
            </a:custGeom>
            <a:solidFill>
              <a:schemeClr val="bg1">
                <a:alpha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3" name="Freeform 1222"/>
            <p:cNvSpPr>
              <a:spLocks noEditPoints="1"/>
            </p:cNvSpPr>
            <p:nvPr/>
          </p:nvSpPr>
          <p:spPr bwMode="auto">
            <a:xfrm>
              <a:off x="4024090" y="3332232"/>
              <a:ext cx="84311" cy="114718"/>
            </a:xfrm>
            <a:custGeom>
              <a:avLst/>
              <a:gdLst>
                <a:gd name="T0" fmla="*/ 9 w 14"/>
                <a:gd name="T1" fmla="*/ 0 h 19"/>
                <a:gd name="T2" fmla="*/ 14 w 14"/>
                <a:gd name="T3" fmla="*/ 4 h 19"/>
                <a:gd name="T4" fmla="*/ 13 w 14"/>
                <a:gd name="T5" fmla="*/ 11 h 19"/>
                <a:gd name="T6" fmla="*/ 10 w 14"/>
                <a:gd name="T7" fmla="*/ 17 h 19"/>
                <a:gd name="T8" fmla="*/ 5 w 14"/>
                <a:gd name="T9" fmla="*/ 18 h 19"/>
                <a:gd name="T10" fmla="*/ 1 w 14"/>
                <a:gd name="T11" fmla="*/ 15 h 19"/>
                <a:gd name="T12" fmla="*/ 1 w 14"/>
                <a:gd name="T13" fmla="*/ 8 h 19"/>
                <a:gd name="T14" fmla="*/ 4 w 14"/>
                <a:gd name="T15" fmla="*/ 1 h 19"/>
                <a:gd name="T16" fmla="*/ 9 w 14"/>
                <a:gd name="T17" fmla="*/ 0 h 19"/>
                <a:gd name="T18" fmla="*/ 6 w 14"/>
                <a:gd name="T19" fmla="*/ 15 h 19"/>
                <a:gd name="T20" fmla="*/ 7 w 14"/>
                <a:gd name="T21" fmla="*/ 15 h 19"/>
                <a:gd name="T22" fmla="*/ 8 w 14"/>
                <a:gd name="T23" fmla="*/ 14 h 19"/>
                <a:gd name="T24" fmla="*/ 9 w 14"/>
                <a:gd name="T25" fmla="*/ 12 h 19"/>
                <a:gd name="T26" fmla="*/ 10 w 14"/>
                <a:gd name="T27" fmla="*/ 10 h 19"/>
                <a:gd name="T28" fmla="*/ 10 w 14"/>
                <a:gd name="T29" fmla="*/ 7 h 19"/>
                <a:gd name="T30" fmla="*/ 10 w 14"/>
                <a:gd name="T31" fmla="*/ 5 h 19"/>
                <a:gd name="T32" fmla="*/ 10 w 14"/>
                <a:gd name="T33" fmla="*/ 4 h 19"/>
                <a:gd name="T34" fmla="*/ 9 w 14"/>
                <a:gd name="T35" fmla="*/ 3 h 19"/>
                <a:gd name="T36" fmla="*/ 7 w 14"/>
                <a:gd name="T37" fmla="*/ 3 h 19"/>
                <a:gd name="T38" fmla="*/ 6 w 14"/>
                <a:gd name="T39" fmla="*/ 4 h 19"/>
                <a:gd name="T40" fmla="*/ 5 w 14"/>
                <a:gd name="T41" fmla="*/ 6 h 19"/>
                <a:gd name="T42" fmla="*/ 5 w 14"/>
                <a:gd name="T43" fmla="*/ 8 h 19"/>
                <a:gd name="T44" fmla="*/ 4 w 14"/>
                <a:gd name="T45" fmla="*/ 11 h 19"/>
                <a:gd name="T46" fmla="*/ 4 w 14"/>
                <a:gd name="T47" fmla="*/ 13 h 19"/>
                <a:gd name="T48" fmla="*/ 4 w 14"/>
                <a:gd name="T49" fmla="*/ 15 h 19"/>
                <a:gd name="T50" fmla="*/ 6 w 14"/>
                <a:gd name="T5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 h="19">
                  <a:moveTo>
                    <a:pt x="9" y="0"/>
                  </a:moveTo>
                  <a:cubicBezTo>
                    <a:pt x="12" y="1"/>
                    <a:pt x="13" y="2"/>
                    <a:pt x="14" y="4"/>
                  </a:cubicBezTo>
                  <a:cubicBezTo>
                    <a:pt x="14" y="5"/>
                    <a:pt x="14" y="8"/>
                    <a:pt x="13" y="11"/>
                  </a:cubicBezTo>
                  <a:cubicBezTo>
                    <a:pt x="13" y="14"/>
                    <a:pt x="12" y="16"/>
                    <a:pt x="10" y="17"/>
                  </a:cubicBezTo>
                  <a:cubicBezTo>
                    <a:pt x="9" y="18"/>
                    <a:pt x="7" y="19"/>
                    <a:pt x="5" y="18"/>
                  </a:cubicBezTo>
                  <a:cubicBezTo>
                    <a:pt x="3" y="17"/>
                    <a:pt x="1" y="16"/>
                    <a:pt x="1" y="15"/>
                  </a:cubicBezTo>
                  <a:cubicBezTo>
                    <a:pt x="0" y="13"/>
                    <a:pt x="0" y="10"/>
                    <a:pt x="1" y="8"/>
                  </a:cubicBezTo>
                  <a:cubicBezTo>
                    <a:pt x="2" y="5"/>
                    <a:pt x="3" y="3"/>
                    <a:pt x="4" y="1"/>
                  </a:cubicBezTo>
                  <a:cubicBezTo>
                    <a:pt x="5" y="0"/>
                    <a:pt x="7" y="0"/>
                    <a:pt x="9" y="0"/>
                  </a:cubicBezTo>
                  <a:close/>
                  <a:moveTo>
                    <a:pt x="6" y="15"/>
                  </a:moveTo>
                  <a:cubicBezTo>
                    <a:pt x="6" y="15"/>
                    <a:pt x="7" y="15"/>
                    <a:pt x="7" y="15"/>
                  </a:cubicBezTo>
                  <a:cubicBezTo>
                    <a:pt x="7" y="15"/>
                    <a:pt x="8" y="15"/>
                    <a:pt x="8" y="14"/>
                  </a:cubicBezTo>
                  <a:cubicBezTo>
                    <a:pt x="8" y="14"/>
                    <a:pt x="9" y="13"/>
                    <a:pt x="9" y="12"/>
                  </a:cubicBezTo>
                  <a:cubicBezTo>
                    <a:pt x="9" y="12"/>
                    <a:pt x="10" y="11"/>
                    <a:pt x="10" y="10"/>
                  </a:cubicBezTo>
                  <a:cubicBezTo>
                    <a:pt x="10" y="9"/>
                    <a:pt x="10" y="8"/>
                    <a:pt x="10" y="7"/>
                  </a:cubicBezTo>
                  <a:cubicBezTo>
                    <a:pt x="10" y="6"/>
                    <a:pt x="10" y="6"/>
                    <a:pt x="10" y="5"/>
                  </a:cubicBezTo>
                  <a:cubicBezTo>
                    <a:pt x="10" y="4"/>
                    <a:pt x="10" y="4"/>
                    <a:pt x="10" y="4"/>
                  </a:cubicBezTo>
                  <a:cubicBezTo>
                    <a:pt x="10" y="3"/>
                    <a:pt x="9" y="3"/>
                    <a:pt x="9" y="3"/>
                  </a:cubicBezTo>
                  <a:cubicBezTo>
                    <a:pt x="8" y="3"/>
                    <a:pt x="8" y="3"/>
                    <a:pt x="7" y="3"/>
                  </a:cubicBezTo>
                  <a:cubicBezTo>
                    <a:pt x="7" y="3"/>
                    <a:pt x="7" y="3"/>
                    <a:pt x="6" y="4"/>
                  </a:cubicBezTo>
                  <a:cubicBezTo>
                    <a:pt x="6" y="4"/>
                    <a:pt x="6" y="5"/>
                    <a:pt x="5" y="6"/>
                  </a:cubicBezTo>
                  <a:cubicBezTo>
                    <a:pt x="5" y="7"/>
                    <a:pt x="5" y="7"/>
                    <a:pt x="5" y="8"/>
                  </a:cubicBezTo>
                  <a:cubicBezTo>
                    <a:pt x="4" y="10"/>
                    <a:pt x="4" y="10"/>
                    <a:pt x="4" y="11"/>
                  </a:cubicBezTo>
                  <a:cubicBezTo>
                    <a:pt x="4" y="12"/>
                    <a:pt x="4" y="13"/>
                    <a:pt x="4" y="13"/>
                  </a:cubicBezTo>
                  <a:cubicBezTo>
                    <a:pt x="4" y="14"/>
                    <a:pt x="4" y="14"/>
                    <a:pt x="4" y="15"/>
                  </a:cubicBezTo>
                  <a:cubicBezTo>
                    <a:pt x="5" y="15"/>
                    <a:pt x="5" y="15"/>
                    <a:pt x="6" y="15"/>
                  </a:cubicBez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4" name="Freeform 1223"/>
            <p:cNvSpPr>
              <a:spLocks/>
            </p:cNvSpPr>
            <p:nvPr/>
          </p:nvSpPr>
          <p:spPr bwMode="auto">
            <a:xfrm>
              <a:off x="4102872" y="3355728"/>
              <a:ext cx="96750" cy="114718"/>
            </a:xfrm>
            <a:custGeom>
              <a:avLst/>
              <a:gdLst>
                <a:gd name="T0" fmla="*/ 13 w 16"/>
                <a:gd name="T1" fmla="*/ 19 h 19"/>
                <a:gd name="T2" fmla="*/ 0 w 16"/>
                <a:gd name="T3" fmla="*/ 16 h 19"/>
                <a:gd name="T4" fmla="*/ 1 w 16"/>
                <a:gd name="T5" fmla="*/ 14 h 19"/>
                <a:gd name="T6" fmla="*/ 2 w 16"/>
                <a:gd name="T7" fmla="*/ 12 h 19"/>
                <a:gd name="T8" fmla="*/ 4 w 16"/>
                <a:gd name="T9" fmla="*/ 11 h 19"/>
                <a:gd name="T10" fmla="*/ 6 w 16"/>
                <a:gd name="T11" fmla="*/ 10 h 19"/>
                <a:gd name="T12" fmla="*/ 8 w 16"/>
                <a:gd name="T13" fmla="*/ 9 h 19"/>
                <a:gd name="T14" fmla="*/ 10 w 16"/>
                <a:gd name="T15" fmla="*/ 8 h 19"/>
                <a:gd name="T16" fmla="*/ 11 w 16"/>
                <a:gd name="T17" fmla="*/ 7 h 19"/>
                <a:gd name="T18" fmla="*/ 12 w 16"/>
                <a:gd name="T19" fmla="*/ 5 h 19"/>
                <a:gd name="T20" fmla="*/ 12 w 16"/>
                <a:gd name="T21" fmla="*/ 4 h 19"/>
                <a:gd name="T22" fmla="*/ 10 w 16"/>
                <a:gd name="T23" fmla="*/ 3 h 19"/>
                <a:gd name="T24" fmla="*/ 8 w 16"/>
                <a:gd name="T25" fmla="*/ 3 h 19"/>
                <a:gd name="T26" fmla="*/ 7 w 16"/>
                <a:gd name="T27" fmla="*/ 5 h 19"/>
                <a:gd name="T28" fmla="*/ 3 w 16"/>
                <a:gd name="T29" fmla="*/ 4 h 19"/>
                <a:gd name="T30" fmla="*/ 5 w 16"/>
                <a:gd name="T31" fmla="*/ 2 h 19"/>
                <a:gd name="T32" fmla="*/ 6 w 16"/>
                <a:gd name="T33" fmla="*/ 0 h 19"/>
                <a:gd name="T34" fmla="*/ 9 w 16"/>
                <a:gd name="T35" fmla="*/ 0 h 19"/>
                <a:gd name="T36" fmla="*/ 11 w 16"/>
                <a:gd name="T37" fmla="*/ 0 h 19"/>
                <a:gd name="T38" fmla="*/ 14 w 16"/>
                <a:gd name="T39" fmla="*/ 1 h 19"/>
                <a:gd name="T40" fmla="*/ 15 w 16"/>
                <a:gd name="T41" fmla="*/ 2 h 19"/>
                <a:gd name="T42" fmla="*/ 16 w 16"/>
                <a:gd name="T43" fmla="*/ 4 h 19"/>
                <a:gd name="T44" fmla="*/ 16 w 16"/>
                <a:gd name="T45" fmla="*/ 6 h 19"/>
                <a:gd name="T46" fmla="*/ 15 w 16"/>
                <a:gd name="T47" fmla="*/ 8 h 19"/>
                <a:gd name="T48" fmla="*/ 14 w 16"/>
                <a:gd name="T49" fmla="*/ 10 h 19"/>
                <a:gd name="T50" fmla="*/ 12 w 16"/>
                <a:gd name="T51" fmla="*/ 11 h 19"/>
                <a:gd name="T52" fmla="*/ 9 w 16"/>
                <a:gd name="T53" fmla="*/ 12 h 19"/>
                <a:gd name="T54" fmla="*/ 8 w 16"/>
                <a:gd name="T55" fmla="*/ 13 h 19"/>
                <a:gd name="T56" fmla="*/ 7 w 16"/>
                <a:gd name="T57" fmla="*/ 13 h 19"/>
                <a:gd name="T58" fmla="*/ 6 w 16"/>
                <a:gd name="T59" fmla="*/ 14 h 19"/>
                <a:gd name="T60" fmla="*/ 6 w 16"/>
                <a:gd name="T61" fmla="*/ 14 h 19"/>
                <a:gd name="T62" fmla="*/ 14 w 16"/>
                <a:gd name="T63" fmla="*/ 16 h 19"/>
                <a:gd name="T64" fmla="*/ 13 w 16"/>
                <a:gd name="T65"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 h="19">
                  <a:moveTo>
                    <a:pt x="13" y="19"/>
                  </a:moveTo>
                  <a:cubicBezTo>
                    <a:pt x="0" y="16"/>
                    <a:pt x="0" y="16"/>
                    <a:pt x="0" y="16"/>
                  </a:cubicBezTo>
                  <a:cubicBezTo>
                    <a:pt x="0" y="15"/>
                    <a:pt x="0" y="14"/>
                    <a:pt x="1" y="14"/>
                  </a:cubicBezTo>
                  <a:cubicBezTo>
                    <a:pt x="1" y="13"/>
                    <a:pt x="2" y="13"/>
                    <a:pt x="2" y="12"/>
                  </a:cubicBezTo>
                  <a:cubicBezTo>
                    <a:pt x="3" y="12"/>
                    <a:pt x="3" y="12"/>
                    <a:pt x="4" y="11"/>
                  </a:cubicBezTo>
                  <a:cubicBezTo>
                    <a:pt x="5" y="11"/>
                    <a:pt x="5" y="10"/>
                    <a:pt x="6" y="10"/>
                  </a:cubicBezTo>
                  <a:cubicBezTo>
                    <a:pt x="7" y="10"/>
                    <a:pt x="8" y="9"/>
                    <a:pt x="8" y="9"/>
                  </a:cubicBezTo>
                  <a:cubicBezTo>
                    <a:pt x="9" y="9"/>
                    <a:pt x="10" y="8"/>
                    <a:pt x="10" y="8"/>
                  </a:cubicBezTo>
                  <a:cubicBezTo>
                    <a:pt x="11" y="8"/>
                    <a:pt x="11" y="7"/>
                    <a:pt x="11" y="7"/>
                  </a:cubicBezTo>
                  <a:cubicBezTo>
                    <a:pt x="12" y="7"/>
                    <a:pt x="12" y="6"/>
                    <a:pt x="12" y="5"/>
                  </a:cubicBezTo>
                  <a:cubicBezTo>
                    <a:pt x="12" y="5"/>
                    <a:pt x="12" y="4"/>
                    <a:pt x="12" y="4"/>
                  </a:cubicBezTo>
                  <a:cubicBezTo>
                    <a:pt x="11" y="3"/>
                    <a:pt x="11" y="3"/>
                    <a:pt x="10" y="3"/>
                  </a:cubicBezTo>
                  <a:cubicBezTo>
                    <a:pt x="9" y="2"/>
                    <a:pt x="9" y="3"/>
                    <a:pt x="8" y="3"/>
                  </a:cubicBezTo>
                  <a:cubicBezTo>
                    <a:pt x="8" y="3"/>
                    <a:pt x="7" y="4"/>
                    <a:pt x="7" y="5"/>
                  </a:cubicBezTo>
                  <a:cubicBezTo>
                    <a:pt x="3" y="4"/>
                    <a:pt x="3" y="4"/>
                    <a:pt x="3" y="4"/>
                  </a:cubicBezTo>
                  <a:cubicBezTo>
                    <a:pt x="4" y="3"/>
                    <a:pt x="4" y="2"/>
                    <a:pt x="5" y="2"/>
                  </a:cubicBezTo>
                  <a:cubicBezTo>
                    <a:pt x="5" y="1"/>
                    <a:pt x="6" y="1"/>
                    <a:pt x="6" y="0"/>
                  </a:cubicBezTo>
                  <a:cubicBezTo>
                    <a:pt x="7" y="0"/>
                    <a:pt x="8" y="0"/>
                    <a:pt x="9" y="0"/>
                  </a:cubicBezTo>
                  <a:cubicBezTo>
                    <a:pt x="9" y="0"/>
                    <a:pt x="10" y="0"/>
                    <a:pt x="11" y="0"/>
                  </a:cubicBezTo>
                  <a:cubicBezTo>
                    <a:pt x="12" y="0"/>
                    <a:pt x="13" y="0"/>
                    <a:pt x="14" y="1"/>
                  </a:cubicBezTo>
                  <a:cubicBezTo>
                    <a:pt x="14" y="1"/>
                    <a:pt x="15" y="2"/>
                    <a:pt x="15" y="2"/>
                  </a:cubicBezTo>
                  <a:cubicBezTo>
                    <a:pt x="16" y="3"/>
                    <a:pt x="16" y="4"/>
                    <a:pt x="16" y="4"/>
                  </a:cubicBezTo>
                  <a:cubicBezTo>
                    <a:pt x="16" y="5"/>
                    <a:pt x="16" y="6"/>
                    <a:pt x="16" y="6"/>
                  </a:cubicBezTo>
                  <a:cubicBezTo>
                    <a:pt x="16" y="7"/>
                    <a:pt x="15" y="8"/>
                    <a:pt x="15" y="8"/>
                  </a:cubicBezTo>
                  <a:cubicBezTo>
                    <a:pt x="15" y="9"/>
                    <a:pt x="14" y="9"/>
                    <a:pt x="14" y="10"/>
                  </a:cubicBezTo>
                  <a:cubicBezTo>
                    <a:pt x="13" y="10"/>
                    <a:pt x="12" y="11"/>
                    <a:pt x="12" y="11"/>
                  </a:cubicBezTo>
                  <a:cubicBezTo>
                    <a:pt x="11" y="11"/>
                    <a:pt x="10" y="12"/>
                    <a:pt x="9" y="12"/>
                  </a:cubicBezTo>
                  <a:cubicBezTo>
                    <a:pt x="9" y="12"/>
                    <a:pt x="8" y="13"/>
                    <a:pt x="8" y="13"/>
                  </a:cubicBezTo>
                  <a:cubicBezTo>
                    <a:pt x="7" y="13"/>
                    <a:pt x="7" y="13"/>
                    <a:pt x="7" y="13"/>
                  </a:cubicBezTo>
                  <a:cubicBezTo>
                    <a:pt x="6" y="14"/>
                    <a:pt x="6" y="14"/>
                    <a:pt x="6" y="14"/>
                  </a:cubicBezTo>
                  <a:cubicBezTo>
                    <a:pt x="6" y="14"/>
                    <a:pt x="6" y="14"/>
                    <a:pt x="6" y="14"/>
                  </a:cubicBezTo>
                  <a:cubicBezTo>
                    <a:pt x="14" y="16"/>
                    <a:pt x="14" y="16"/>
                    <a:pt x="14" y="16"/>
                  </a:cubicBezTo>
                  <a:lnTo>
                    <a:pt x="13" y="19"/>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5" name="Freeform 1224"/>
            <p:cNvSpPr>
              <a:spLocks/>
            </p:cNvSpPr>
            <p:nvPr/>
          </p:nvSpPr>
          <p:spPr bwMode="auto">
            <a:xfrm>
              <a:off x="4246615" y="3373696"/>
              <a:ext cx="48376" cy="60814"/>
            </a:xfrm>
            <a:custGeom>
              <a:avLst/>
              <a:gdLst>
                <a:gd name="T0" fmla="*/ 0 w 35"/>
                <a:gd name="T1" fmla="*/ 0 h 44"/>
                <a:gd name="T2" fmla="*/ 5 w 35"/>
                <a:gd name="T3" fmla="*/ 44 h 44"/>
                <a:gd name="T4" fmla="*/ 13 w 35"/>
                <a:gd name="T5" fmla="*/ 44 h 44"/>
                <a:gd name="T6" fmla="*/ 35 w 35"/>
                <a:gd name="T7" fmla="*/ 9 h 44"/>
                <a:gd name="T8" fmla="*/ 31 w 35"/>
                <a:gd name="T9" fmla="*/ 9 h 44"/>
                <a:gd name="T10" fmla="*/ 9 w 35"/>
                <a:gd name="T11" fmla="*/ 39 h 44"/>
                <a:gd name="T12" fmla="*/ 5 w 35"/>
                <a:gd name="T13" fmla="*/ 5 h 44"/>
                <a:gd name="T14" fmla="*/ 0 w 35"/>
                <a:gd name="T15" fmla="*/ 0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44">
                  <a:moveTo>
                    <a:pt x="0" y="0"/>
                  </a:moveTo>
                  <a:lnTo>
                    <a:pt x="5" y="44"/>
                  </a:lnTo>
                  <a:lnTo>
                    <a:pt x="13" y="44"/>
                  </a:lnTo>
                  <a:lnTo>
                    <a:pt x="35" y="9"/>
                  </a:lnTo>
                  <a:lnTo>
                    <a:pt x="31" y="9"/>
                  </a:lnTo>
                  <a:lnTo>
                    <a:pt x="9" y="39"/>
                  </a:lnTo>
                  <a:lnTo>
                    <a:pt x="5" y="5"/>
                  </a:lnTo>
                  <a:lnTo>
                    <a:pt x="0"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6" name="Freeform 1225"/>
            <p:cNvSpPr>
              <a:spLocks/>
            </p:cNvSpPr>
            <p:nvPr/>
          </p:nvSpPr>
          <p:spPr bwMode="auto">
            <a:xfrm>
              <a:off x="4246615" y="3373696"/>
              <a:ext cx="48376" cy="60814"/>
            </a:xfrm>
            <a:custGeom>
              <a:avLst/>
              <a:gdLst>
                <a:gd name="T0" fmla="*/ 0 w 35"/>
                <a:gd name="T1" fmla="*/ 0 h 44"/>
                <a:gd name="T2" fmla="*/ 5 w 35"/>
                <a:gd name="T3" fmla="*/ 44 h 44"/>
                <a:gd name="T4" fmla="*/ 13 w 35"/>
                <a:gd name="T5" fmla="*/ 44 h 44"/>
                <a:gd name="T6" fmla="*/ 35 w 35"/>
                <a:gd name="T7" fmla="*/ 9 h 44"/>
                <a:gd name="T8" fmla="*/ 31 w 35"/>
                <a:gd name="T9" fmla="*/ 9 h 44"/>
                <a:gd name="T10" fmla="*/ 9 w 35"/>
                <a:gd name="T11" fmla="*/ 39 h 44"/>
                <a:gd name="T12" fmla="*/ 5 w 35"/>
                <a:gd name="T13" fmla="*/ 5 h 44"/>
                <a:gd name="T14" fmla="*/ 0 w 35"/>
                <a:gd name="T15" fmla="*/ 0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44">
                  <a:moveTo>
                    <a:pt x="0" y="0"/>
                  </a:moveTo>
                  <a:lnTo>
                    <a:pt x="5" y="44"/>
                  </a:lnTo>
                  <a:lnTo>
                    <a:pt x="13" y="44"/>
                  </a:lnTo>
                  <a:lnTo>
                    <a:pt x="35" y="9"/>
                  </a:lnTo>
                  <a:lnTo>
                    <a:pt x="31" y="9"/>
                  </a:lnTo>
                  <a:lnTo>
                    <a:pt x="9" y="39"/>
                  </a:lnTo>
                  <a:lnTo>
                    <a:pt x="5" y="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7" name="Freeform 1226"/>
            <p:cNvSpPr>
              <a:spLocks noEditPoints="1"/>
            </p:cNvSpPr>
            <p:nvPr/>
          </p:nvSpPr>
          <p:spPr bwMode="auto">
            <a:xfrm>
              <a:off x="4282551" y="3391664"/>
              <a:ext cx="48376" cy="60814"/>
            </a:xfrm>
            <a:custGeom>
              <a:avLst/>
              <a:gdLst>
                <a:gd name="T0" fmla="*/ 31 w 35"/>
                <a:gd name="T1" fmla="*/ 26 h 44"/>
                <a:gd name="T2" fmla="*/ 18 w 35"/>
                <a:gd name="T3" fmla="*/ 22 h 44"/>
                <a:gd name="T4" fmla="*/ 27 w 35"/>
                <a:gd name="T5" fmla="*/ 5 h 44"/>
                <a:gd name="T6" fmla="*/ 31 w 35"/>
                <a:gd name="T7" fmla="*/ 26 h 44"/>
                <a:gd name="T8" fmla="*/ 27 w 35"/>
                <a:gd name="T9" fmla="*/ 0 h 44"/>
                <a:gd name="T10" fmla="*/ 0 w 35"/>
                <a:gd name="T11" fmla="*/ 35 h 44"/>
                <a:gd name="T12" fmla="*/ 5 w 35"/>
                <a:gd name="T13" fmla="*/ 35 h 44"/>
                <a:gd name="T14" fmla="*/ 14 w 35"/>
                <a:gd name="T15" fmla="*/ 26 h 44"/>
                <a:gd name="T16" fmla="*/ 31 w 35"/>
                <a:gd name="T17" fmla="*/ 31 h 44"/>
                <a:gd name="T18" fmla="*/ 31 w 35"/>
                <a:gd name="T19" fmla="*/ 44 h 44"/>
                <a:gd name="T20" fmla="*/ 35 w 35"/>
                <a:gd name="T21" fmla="*/ 44 h 44"/>
                <a:gd name="T22" fmla="*/ 31 w 35"/>
                <a:gd name="T23" fmla="*/ 0 h 44"/>
                <a:gd name="T24" fmla="*/ 27 w 35"/>
                <a:gd name="T2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44">
                  <a:moveTo>
                    <a:pt x="31" y="26"/>
                  </a:moveTo>
                  <a:lnTo>
                    <a:pt x="18" y="22"/>
                  </a:lnTo>
                  <a:lnTo>
                    <a:pt x="27" y="5"/>
                  </a:lnTo>
                  <a:lnTo>
                    <a:pt x="31" y="26"/>
                  </a:lnTo>
                  <a:close/>
                  <a:moveTo>
                    <a:pt x="27" y="0"/>
                  </a:moveTo>
                  <a:lnTo>
                    <a:pt x="0" y="35"/>
                  </a:lnTo>
                  <a:lnTo>
                    <a:pt x="5" y="35"/>
                  </a:lnTo>
                  <a:lnTo>
                    <a:pt x="14" y="26"/>
                  </a:lnTo>
                  <a:lnTo>
                    <a:pt x="31" y="31"/>
                  </a:lnTo>
                  <a:lnTo>
                    <a:pt x="31" y="44"/>
                  </a:lnTo>
                  <a:lnTo>
                    <a:pt x="35" y="44"/>
                  </a:lnTo>
                  <a:lnTo>
                    <a:pt x="31" y="0"/>
                  </a:lnTo>
                  <a:lnTo>
                    <a:pt x="27"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8" name="Freeform 1227"/>
            <p:cNvSpPr>
              <a:spLocks noEditPoints="1"/>
            </p:cNvSpPr>
            <p:nvPr/>
          </p:nvSpPr>
          <p:spPr bwMode="auto">
            <a:xfrm>
              <a:off x="4282551" y="3391664"/>
              <a:ext cx="48376" cy="60814"/>
            </a:xfrm>
            <a:custGeom>
              <a:avLst/>
              <a:gdLst>
                <a:gd name="T0" fmla="*/ 31 w 35"/>
                <a:gd name="T1" fmla="*/ 26 h 44"/>
                <a:gd name="T2" fmla="*/ 18 w 35"/>
                <a:gd name="T3" fmla="*/ 22 h 44"/>
                <a:gd name="T4" fmla="*/ 27 w 35"/>
                <a:gd name="T5" fmla="*/ 5 h 44"/>
                <a:gd name="T6" fmla="*/ 31 w 35"/>
                <a:gd name="T7" fmla="*/ 26 h 44"/>
                <a:gd name="T8" fmla="*/ 27 w 35"/>
                <a:gd name="T9" fmla="*/ 0 h 44"/>
                <a:gd name="T10" fmla="*/ 0 w 35"/>
                <a:gd name="T11" fmla="*/ 35 h 44"/>
                <a:gd name="T12" fmla="*/ 5 w 35"/>
                <a:gd name="T13" fmla="*/ 35 h 44"/>
                <a:gd name="T14" fmla="*/ 14 w 35"/>
                <a:gd name="T15" fmla="*/ 26 h 44"/>
                <a:gd name="T16" fmla="*/ 31 w 35"/>
                <a:gd name="T17" fmla="*/ 31 h 44"/>
                <a:gd name="T18" fmla="*/ 31 w 35"/>
                <a:gd name="T19" fmla="*/ 44 h 44"/>
                <a:gd name="T20" fmla="*/ 35 w 35"/>
                <a:gd name="T21" fmla="*/ 44 h 44"/>
                <a:gd name="T22" fmla="*/ 31 w 35"/>
                <a:gd name="T23" fmla="*/ 0 h 44"/>
                <a:gd name="T24" fmla="*/ 27 w 35"/>
                <a:gd name="T2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44">
                  <a:moveTo>
                    <a:pt x="31" y="26"/>
                  </a:moveTo>
                  <a:lnTo>
                    <a:pt x="18" y="22"/>
                  </a:lnTo>
                  <a:lnTo>
                    <a:pt x="27" y="5"/>
                  </a:lnTo>
                  <a:lnTo>
                    <a:pt x="31" y="26"/>
                  </a:lnTo>
                  <a:moveTo>
                    <a:pt x="27" y="0"/>
                  </a:moveTo>
                  <a:lnTo>
                    <a:pt x="0" y="35"/>
                  </a:lnTo>
                  <a:lnTo>
                    <a:pt x="5" y="35"/>
                  </a:lnTo>
                  <a:lnTo>
                    <a:pt x="14" y="26"/>
                  </a:lnTo>
                  <a:lnTo>
                    <a:pt x="31" y="31"/>
                  </a:lnTo>
                  <a:lnTo>
                    <a:pt x="31" y="44"/>
                  </a:lnTo>
                  <a:lnTo>
                    <a:pt x="35" y="44"/>
                  </a:lnTo>
                  <a:lnTo>
                    <a:pt x="31" y="0"/>
                  </a:lnTo>
                  <a:lnTo>
                    <a:pt x="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9" name="Freeform 1228"/>
            <p:cNvSpPr>
              <a:spLocks noEditPoints="1"/>
            </p:cNvSpPr>
            <p:nvPr/>
          </p:nvSpPr>
          <p:spPr bwMode="auto">
            <a:xfrm>
              <a:off x="4337837" y="3404104"/>
              <a:ext cx="53904" cy="60814"/>
            </a:xfrm>
            <a:custGeom>
              <a:avLst/>
              <a:gdLst>
                <a:gd name="T0" fmla="*/ 6 w 9"/>
                <a:gd name="T1" fmla="*/ 5 h 10"/>
                <a:gd name="T2" fmla="*/ 5 w 9"/>
                <a:gd name="T3" fmla="*/ 5 h 10"/>
                <a:gd name="T4" fmla="*/ 3 w 9"/>
                <a:gd name="T5" fmla="*/ 4 h 10"/>
                <a:gd name="T6" fmla="*/ 3 w 9"/>
                <a:gd name="T7" fmla="*/ 1 h 10"/>
                <a:gd name="T8" fmla="*/ 6 w 9"/>
                <a:gd name="T9" fmla="*/ 2 h 10"/>
                <a:gd name="T10" fmla="*/ 8 w 9"/>
                <a:gd name="T11" fmla="*/ 4 h 10"/>
                <a:gd name="T12" fmla="*/ 7 w 9"/>
                <a:gd name="T13" fmla="*/ 4 h 10"/>
                <a:gd name="T14" fmla="*/ 7 w 9"/>
                <a:gd name="T15" fmla="*/ 5 h 10"/>
                <a:gd name="T16" fmla="*/ 6 w 9"/>
                <a:gd name="T17" fmla="*/ 5 h 10"/>
                <a:gd name="T18" fmla="*/ 3 w 9"/>
                <a:gd name="T19" fmla="*/ 0 h 10"/>
                <a:gd name="T20" fmla="*/ 0 w 9"/>
                <a:gd name="T21" fmla="*/ 8 h 10"/>
                <a:gd name="T22" fmla="*/ 1 w 9"/>
                <a:gd name="T23" fmla="*/ 9 h 10"/>
                <a:gd name="T24" fmla="*/ 2 w 9"/>
                <a:gd name="T25" fmla="*/ 5 h 10"/>
                <a:gd name="T26" fmla="*/ 5 w 9"/>
                <a:gd name="T27" fmla="*/ 5 h 10"/>
                <a:gd name="T28" fmla="*/ 5 w 9"/>
                <a:gd name="T29" fmla="*/ 6 h 10"/>
                <a:gd name="T30" fmla="*/ 6 w 9"/>
                <a:gd name="T31" fmla="*/ 6 h 10"/>
                <a:gd name="T32" fmla="*/ 6 w 9"/>
                <a:gd name="T33" fmla="*/ 7 h 10"/>
                <a:gd name="T34" fmla="*/ 6 w 9"/>
                <a:gd name="T35" fmla="*/ 7 h 10"/>
                <a:gd name="T36" fmla="*/ 6 w 9"/>
                <a:gd name="T37" fmla="*/ 10 h 10"/>
                <a:gd name="T38" fmla="*/ 8 w 9"/>
                <a:gd name="T39" fmla="*/ 10 h 10"/>
                <a:gd name="T40" fmla="*/ 7 w 9"/>
                <a:gd name="T41" fmla="*/ 8 h 10"/>
                <a:gd name="T42" fmla="*/ 6 w 9"/>
                <a:gd name="T43" fmla="*/ 6 h 10"/>
                <a:gd name="T44" fmla="*/ 7 w 9"/>
                <a:gd name="T45" fmla="*/ 6 h 10"/>
                <a:gd name="T46" fmla="*/ 8 w 9"/>
                <a:gd name="T47" fmla="*/ 5 h 10"/>
                <a:gd name="T48" fmla="*/ 9 w 9"/>
                <a:gd name="T49" fmla="*/ 5 h 10"/>
                <a:gd name="T50" fmla="*/ 9 w 9"/>
                <a:gd name="T51" fmla="*/ 4 h 10"/>
                <a:gd name="T52" fmla="*/ 9 w 9"/>
                <a:gd name="T53" fmla="*/ 3 h 10"/>
                <a:gd name="T54" fmla="*/ 9 w 9"/>
                <a:gd name="T55" fmla="*/ 2 h 10"/>
                <a:gd name="T56" fmla="*/ 9 w 9"/>
                <a:gd name="T57" fmla="*/ 2 h 10"/>
                <a:gd name="T58" fmla="*/ 8 w 9"/>
                <a:gd name="T59" fmla="*/ 1 h 10"/>
                <a:gd name="T60" fmla="*/ 7 w 9"/>
                <a:gd name="T61" fmla="*/ 1 h 10"/>
                <a:gd name="T62" fmla="*/ 6 w 9"/>
                <a:gd name="T63" fmla="*/ 1 h 10"/>
                <a:gd name="T64" fmla="*/ 3 w 9"/>
                <a:gd name="T6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 h="10">
                  <a:moveTo>
                    <a:pt x="6" y="5"/>
                  </a:moveTo>
                  <a:cubicBezTo>
                    <a:pt x="6" y="5"/>
                    <a:pt x="6" y="5"/>
                    <a:pt x="5" y="5"/>
                  </a:cubicBezTo>
                  <a:cubicBezTo>
                    <a:pt x="3" y="4"/>
                    <a:pt x="3" y="4"/>
                    <a:pt x="3" y="4"/>
                  </a:cubicBezTo>
                  <a:cubicBezTo>
                    <a:pt x="3" y="1"/>
                    <a:pt x="3" y="1"/>
                    <a:pt x="3" y="1"/>
                  </a:cubicBezTo>
                  <a:cubicBezTo>
                    <a:pt x="6" y="2"/>
                    <a:pt x="6" y="2"/>
                    <a:pt x="6" y="2"/>
                  </a:cubicBezTo>
                  <a:cubicBezTo>
                    <a:pt x="7" y="2"/>
                    <a:pt x="8" y="3"/>
                    <a:pt x="8" y="4"/>
                  </a:cubicBezTo>
                  <a:cubicBezTo>
                    <a:pt x="7" y="4"/>
                    <a:pt x="7" y="4"/>
                    <a:pt x="7" y="4"/>
                  </a:cubicBezTo>
                  <a:cubicBezTo>
                    <a:pt x="7" y="5"/>
                    <a:pt x="7" y="5"/>
                    <a:pt x="7" y="5"/>
                  </a:cubicBezTo>
                  <a:cubicBezTo>
                    <a:pt x="6" y="5"/>
                    <a:pt x="6" y="5"/>
                    <a:pt x="6" y="5"/>
                  </a:cubicBezTo>
                  <a:moveTo>
                    <a:pt x="3" y="0"/>
                  </a:moveTo>
                  <a:cubicBezTo>
                    <a:pt x="0" y="8"/>
                    <a:pt x="0" y="8"/>
                    <a:pt x="0" y="8"/>
                  </a:cubicBezTo>
                  <a:cubicBezTo>
                    <a:pt x="1" y="9"/>
                    <a:pt x="1" y="9"/>
                    <a:pt x="1" y="9"/>
                  </a:cubicBezTo>
                  <a:cubicBezTo>
                    <a:pt x="2" y="5"/>
                    <a:pt x="2" y="5"/>
                    <a:pt x="2" y="5"/>
                  </a:cubicBezTo>
                  <a:cubicBezTo>
                    <a:pt x="5" y="5"/>
                    <a:pt x="5" y="5"/>
                    <a:pt x="5" y="5"/>
                  </a:cubicBezTo>
                  <a:cubicBezTo>
                    <a:pt x="5" y="6"/>
                    <a:pt x="5" y="6"/>
                    <a:pt x="5" y="6"/>
                  </a:cubicBezTo>
                  <a:cubicBezTo>
                    <a:pt x="6" y="6"/>
                    <a:pt x="6" y="6"/>
                    <a:pt x="6" y="6"/>
                  </a:cubicBezTo>
                  <a:cubicBezTo>
                    <a:pt x="6" y="7"/>
                    <a:pt x="6" y="7"/>
                    <a:pt x="6" y="7"/>
                  </a:cubicBezTo>
                  <a:cubicBezTo>
                    <a:pt x="6" y="7"/>
                    <a:pt x="6" y="7"/>
                    <a:pt x="6" y="7"/>
                  </a:cubicBezTo>
                  <a:cubicBezTo>
                    <a:pt x="6" y="10"/>
                    <a:pt x="6" y="10"/>
                    <a:pt x="6" y="10"/>
                  </a:cubicBezTo>
                  <a:cubicBezTo>
                    <a:pt x="8" y="10"/>
                    <a:pt x="8" y="10"/>
                    <a:pt x="8" y="10"/>
                  </a:cubicBezTo>
                  <a:cubicBezTo>
                    <a:pt x="7" y="8"/>
                    <a:pt x="7" y="8"/>
                    <a:pt x="7" y="8"/>
                  </a:cubicBezTo>
                  <a:cubicBezTo>
                    <a:pt x="7" y="7"/>
                    <a:pt x="7" y="6"/>
                    <a:pt x="6" y="6"/>
                  </a:cubicBezTo>
                  <a:cubicBezTo>
                    <a:pt x="7" y="6"/>
                    <a:pt x="7" y="6"/>
                    <a:pt x="7" y="6"/>
                  </a:cubicBezTo>
                  <a:cubicBezTo>
                    <a:pt x="8" y="5"/>
                    <a:pt x="8" y="5"/>
                    <a:pt x="8" y="5"/>
                  </a:cubicBezTo>
                  <a:cubicBezTo>
                    <a:pt x="9" y="5"/>
                    <a:pt x="9" y="5"/>
                    <a:pt x="9" y="5"/>
                  </a:cubicBezTo>
                  <a:cubicBezTo>
                    <a:pt x="9" y="4"/>
                    <a:pt x="9" y="4"/>
                    <a:pt x="9" y="4"/>
                  </a:cubicBezTo>
                  <a:cubicBezTo>
                    <a:pt x="9" y="3"/>
                    <a:pt x="9" y="3"/>
                    <a:pt x="9" y="3"/>
                  </a:cubicBezTo>
                  <a:cubicBezTo>
                    <a:pt x="9" y="2"/>
                    <a:pt x="9" y="2"/>
                    <a:pt x="9" y="2"/>
                  </a:cubicBezTo>
                  <a:cubicBezTo>
                    <a:pt x="9" y="2"/>
                    <a:pt x="9" y="2"/>
                    <a:pt x="9" y="2"/>
                  </a:cubicBezTo>
                  <a:cubicBezTo>
                    <a:pt x="8" y="1"/>
                    <a:pt x="8" y="1"/>
                    <a:pt x="8" y="1"/>
                  </a:cubicBezTo>
                  <a:cubicBezTo>
                    <a:pt x="7" y="1"/>
                    <a:pt x="7" y="1"/>
                    <a:pt x="7" y="1"/>
                  </a:cubicBezTo>
                  <a:cubicBezTo>
                    <a:pt x="6" y="1"/>
                    <a:pt x="6" y="1"/>
                    <a:pt x="6" y="1"/>
                  </a:cubicBezTo>
                  <a:cubicBezTo>
                    <a:pt x="3" y="0"/>
                    <a:pt x="3" y="0"/>
                    <a:pt x="3"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 name="Freeform 1229"/>
            <p:cNvSpPr>
              <a:spLocks/>
            </p:cNvSpPr>
            <p:nvPr/>
          </p:nvSpPr>
          <p:spPr bwMode="auto">
            <a:xfrm>
              <a:off x="4391741" y="3416542"/>
              <a:ext cx="23497" cy="53904"/>
            </a:xfrm>
            <a:custGeom>
              <a:avLst/>
              <a:gdLst>
                <a:gd name="T0" fmla="*/ 13 w 17"/>
                <a:gd name="T1" fmla="*/ 0 h 39"/>
                <a:gd name="T2" fmla="*/ 0 w 17"/>
                <a:gd name="T3" fmla="*/ 39 h 39"/>
                <a:gd name="T4" fmla="*/ 4 w 17"/>
                <a:gd name="T5" fmla="*/ 39 h 39"/>
                <a:gd name="T6" fmla="*/ 17 w 17"/>
                <a:gd name="T7" fmla="*/ 0 h 39"/>
                <a:gd name="T8" fmla="*/ 13 w 17"/>
                <a:gd name="T9" fmla="*/ 0 h 39"/>
              </a:gdLst>
              <a:ahLst/>
              <a:cxnLst>
                <a:cxn ang="0">
                  <a:pos x="T0" y="T1"/>
                </a:cxn>
                <a:cxn ang="0">
                  <a:pos x="T2" y="T3"/>
                </a:cxn>
                <a:cxn ang="0">
                  <a:pos x="T4" y="T5"/>
                </a:cxn>
                <a:cxn ang="0">
                  <a:pos x="T6" y="T7"/>
                </a:cxn>
                <a:cxn ang="0">
                  <a:pos x="T8" y="T9"/>
                </a:cxn>
              </a:cxnLst>
              <a:rect l="0" t="0" r="r" b="b"/>
              <a:pathLst>
                <a:path w="17" h="39">
                  <a:moveTo>
                    <a:pt x="13" y="0"/>
                  </a:moveTo>
                  <a:lnTo>
                    <a:pt x="0" y="39"/>
                  </a:lnTo>
                  <a:lnTo>
                    <a:pt x="4" y="39"/>
                  </a:lnTo>
                  <a:lnTo>
                    <a:pt x="17" y="0"/>
                  </a:lnTo>
                  <a:lnTo>
                    <a:pt x="13"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 name="Freeform 1230"/>
            <p:cNvSpPr>
              <a:spLocks/>
            </p:cNvSpPr>
            <p:nvPr/>
          </p:nvSpPr>
          <p:spPr bwMode="auto">
            <a:xfrm>
              <a:off x="4391741" y="3416542"/>
              <a:ext cx="23497" cy="53904"/>
            </a:xfrm>
            <a:custGeom>
              <a:avLst/>
              <a:gdLst>
                <a:gd name="T0" fmla="*/ 13 w 17"/>
                <a:gd name="T1" fmla="*/ 0 h 39"/>
                <a:gd name="T2" fmla="*/ 0 w 17"/>
                <a:gd name="T3" fmla="*/ 39 h 39"/>
                <a:gd name="T4" fmla="*/ 4 w 17"/>
                <a:gd name="T5" fmla="*/ 39 h 39"/>
                <a:gd name="T6" fmla="*/ 17 w 17"/>
                <a:gd name="T7" fmla="*/ 0 h 39"/>
                <a:gd name="T8" fmla="*/ 13 w 17"/>
                <a:gd name="T9" fmla="*/ 0 h 39"/>
              </a:gdLst>
              <a:ahLst/>
              <a:cxnLst>
                <a:cxn ang="0">
                  <a:pos x="T0" y="T1"/>
                </a:cxn>
                <a:cxn ang="0">
                  <a:pos x="T2" y="T3"/>
                </a:cxn>
                <a:cxn ang="0">
                  <a:pos x="T4" y="T5"/>
                </a:cxn>
                <a:cxn ang="0">
                  <a:pos x="T6" y="T7"/>
                </a:cxn>
                <a:cxn ang="0">
                  <a:pos x="T8" y="T9"/>
                </a:cxn>
              </a:cxnLst>
              <a:rect l="0" t="0" r="r" b="b"/>
              <a:pathLst>
                <a:path w="17" h="39">
                  <a:moveTo>
                    <a:pt x="13" y="0"/>
                  </a:moveTo>
                  <a:lnTo>
                    <a:pt x="0" y="39"/>
                  </a:lnTo>
                  <a:lnTo>
                    <a:pt x="4" y="39"/>
                  </a:lnTo>
                  <a:lnTo>
                    <a:pt x="17" y="0"/>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 name="Freeform 1231"/>
            <p:cNvSpPr>
              <a:spLocks noEditPoints="1"/>
            </p:cNvSpPr>
            <p:nvPr/>
          </p:nvSpPr>
          <p:spPr bwMode="auto">
            <a:xfrm>
              <a:off x="4409708" y="3422071"/>
              <a:ext cx="35936" cy="53904"/>
            </a:xfrm>
            <a:custGeom>
              <a:avLst/>
              <a:gdLst>
                <a:gd name="T0" fmla="*/ 6 w 6"/>
                <a:gd name="T1" fmla="*/ 6 h 9"/>
                <a:gd name="T2" fmla="*/ 3 w 6"/>
                <a:gd name="T3" fmla="*/ 5 h 9"/>
                <a:gd name="T4" fmla="*/ 6 w 6"/>
                <a:gd name="T5" fmla="*/ 2 h 9"/>
                <a:gd name="T6" fmla="*/ 6 w 6"/>
                <a:gd name="T7" fmla="*/ 6 h 9"/>
                <a:gd name="T8" fmla="*/ 5 w 6"/>
                <a:gd name="T9" fmla="*/ 0 h 9"/>
                <a:gd name="T10" fmla="*/ 0 w 6"/>
                <a:gd name="T11" fmla="*/ 8 h 9"/>
                <a:gd name="T12" fmla="*/ 1 w 6"/>
                <a:gd name="T13" fmla="*/ 9 h 9"/>
                <a:gd name="T14" fmla="*/ 2 w 6"/>
                <a:gd name="T15" fmla="*/ 6 h 9"/>
                <a:gd name="T16" fmla="*/ 6 w 6"/>
                <a:gd name="T17" fmla="*/ 7 h 9"/>
                <a:gd name="T18" fmla="*/ 6 w 6"/>
                <a:gd name="T19" fmla="*/ 9 h 9"/>
                <a:gd name="T20" fmla="*/ 6 w 6"/>
                <a:gd name="T21" fmla="*/ 7 h 9"/>
                <a:gd name="T22" fmla="*/ 6 w 6"/>
                <a:gd name="T23" fmla="*/ 1 h 9"/>
                <a:gd name="T24" fmla="*/ 5 w 6"/>
                <a:gd name="T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9">
                  <a:moveTo>
                    <a:pt x="6" y="6"/>
                  </a:moveTo>
                  <a:cubicBezTo>
                    <a:pt x="3" y="5"/>
                    <a:pt x="3" y="5"/>
                    <a:pt x="3" y="5"/>
                  </a:cubicBezTo>
                  <a:cubicBezTo>
                    <a:pt x="6" y="2"/>
                    <a:pt x="6" y="2"/>
                    <a:pt x="6" y="2"/>
                  </a:cubicBezTo>
                  <a:cubicBezTo>
                    <a:pt x="6" y="6"/>
                    <a:pt x="6" y="6"/>
                    <a:pt x="6" y="6"/>
                  </a:cubicBezTo>
                  <a:moveTo>
                    <a:pt x="5" y="0"/>
                  </a:moveTo>
                  <a:cubicBezTo>
                    <a:pt x="0" y="8"/>
                    <a:pt x="0" y="8"/>
                    <a:pt x="0" y="8"/>
                  </a:cubicBezTo>
                  <a:cubicBezTo>
                    <a:pt x="1" y="9"/>
                    <a:pt x="1" y="9"/>
                    <a:pt x="1" y="9"/>
                  </a:cubicBezTo>
                  <a:cubicBezTo>
                    <a:pt x="2" y="6"/>
                    <a:pt x="2" y="6"/>
                    <a:pt x="2" y="6"/>
                  </a:cubicBezTo>
                  <a:cubicBezTo>
                    <a:pt x="6" y="7"/>
                    <a:pt x="6" y="7"/>
                    <a:pt x="6" y="7"/>
                  </a:cubicBezTo>
                  <a:cubicBezTo>
                    <a:pt x="6" y="9"/>
                    <a:pt x="6" y="9"/>
                    <a:pt x="6" y="9"/>
                  </a:cubicBezTo>
                  <a:cubicBezTo>
                    <a:pt x="6" y="8"/>
                    <a:pt x="6" y="7"/>
                    <a:pt x="6" y="7"/>
                  </a:cubicBezTo>
                  <a:cubicBezTo>
                    <a:pt x="6" y="5"/>
                    <a:pt x="6" y="3"/>
                    <a:pt x="6" y="1"/>
                  </a:cubicBezTo>
                  <a:cubicBezTo>
                    <a:pt x="5" y="0"/>
                    <a:pt x="5" y="0"/>
                    <a:pt x="5"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3" name="Freeform 1232"/>
            <p:cNvSpPr>
              <a:spLocks/>
            </p:cNvSpPr>
            <p:nvPr/>
          </p:nvSpPr>
          <p:spPr bwMode="auto">
            <a:xfrm>
              <a:off x="4445644" y="3427600"/>
              <a:ext cx="12440" cy="55286"/>
            </a:xfrm>
            <a:custGeom>
              <a:avLst/>
              <a:gdLst>
                <a:gd name="T0" fmla="*/ 0 w 2"/>
                <a:gd name="T1" fmla="*/ 0 h 9"/>
                <a:gd name="T2" fmla="*/ 0 w 2"/>
                <a:gd name="T3" fmla="*/ 6 h 9"/>
                <a:gd name="T4" fmla="*/ 0 w 2"/>
                <a:gd name="T5" fmla="*/ 8 h 9"/>
                <a:gd name="T6" fmla="*/ 0 w 2"/>
                <a:gd name="T7" fmla="*/ 9 h 9"/>
                <a:gd name="T8" fmla="*/ 2 w 2"/>
                <a:gd name="T9" fmla="*/ 9 h 9"/>
                <a:gd name="T10" fmla="*/ 0 w 2"/>
                <a:gd name="T11" fmla="*/ 0 h 9"/>
                <a:gd name="T12" fmla="*/ 0 w 2"/>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 h="9">
                  <a:moveTo>
                    <a:pt x="0" y="0"/>
                  </a:moveTo>
                  <a:cubicBezTo>
                    <a:pt x="0" y="2"/>
                    <a:pt x="0" y="4"/>
                    <a:pt x="0" y="6"/>
                  </a:cubicBezTo>
                  <a:cubicBezTo>
                    <a:pt x="0" y="6"/>
                    <a:pt x="0" y="7"/>
                    <a:pt x="0" y="8"/>
                  </a:cubicBezTo>
                  <a:cubicBezTo>
                    <a:pt x="0" y="9"/>
                    <a:pt x="0" y="9"/>
                    <a:pt x="0" y="9"/>
                  </a:cubicBezTo>
                  <a:cubicBezTo>
                    <a:pt x="2" y="9"/>
                    <a:pt x="2" y="9"/>
                    <a:pt x="2" y="9"/>
                  </a:cubicBezTo>
                  <a:cubicBezTo>
                    <a:pt x="0" y="0"/>
                    <a:pt x="0" y="0"/>
                    <a:pt x="0" y="0"/>
                  </a:cubicBezTo>
                  <a:cubicBezTo>
                    <a:pt x="0" y="0"/>
                    <a:pt x="0" y="0"/>
                    <a:pt x="0"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4" name="Freeform 1233"/>
            <p:cNvSpPr>
              <a:spLocks noEditPoints="1"/>
            </p:cNvSpPr>
            <p:nvPr/>
          </p:nvSpPr>
          <p:spPr bwMode="auto">
            <a:xfrm>
              <a:off x="4499548" y="3440039"/>
              <a:ext cx="17968" cy="53904"/>
            </a:xfrm>
            <a:custGeom>
              <a:avLst/>
              <a:gdLst>
                <a:gd name="T0" fmla="*/ 2 w 3"/>
                <a:gd name="T1" fmla="*/ 5 h 9"/>
                <a:gd name="T2" fmla="*/ 1 w 3"/>
                <a:gd name="T3" fmla="*/ 5 h 9"/>
                <a:gd name="T4" fmla="*/ 0 w 3"/>
                <a:gd name="T5" fmla="*/ 7 h 9"/>
                <a:gd name="T6" fmla="*/ 0 w 3"/>
                <a:gd name="T7" fmla="*/ 9 h 9"/>
                <a:gd name="T8" fmla="*/ 1 w 3"/>
                <a:gd name="T9" fmla="*/ 9 h 9"/>
                <a:gd name="T10" fmla="*/ 2 w 3"/>
                <a:gd name="T11" fmla="*/ 5 h 9"/>
                <a:gd name="T12" fmla="*/ 2 w 3"/>
                <a:gd name="T13" fmla="*/ 0 h 9"/>
                <a:gd name="T14" fmla="*/ 2 w 3"/>
                <a:gd name="T15" fmla="*/ 1 h 9"/>
                <a:gd name="T16" fmla="*/ 3 w 3"/>
                <a:gd name="T17" fmla="*/ 1 h 9"/>
                <a:gd name="T18" fmla="*/ 3 w 3"/>
                <a:gd name="T19" fmla="*/ 1 h 9"/>
                <a:gd name="T20" fmla="*/ 2 w 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9">
                  <a:moveTo>
                    <a:pt x="2" y="5"/>
                  </a:moveTo>
                  <a:cubicBezTo>
                    <a:pt x="1" y="5"/>
                    <a:pt x="1" y="5"/>
                    <a:pt x="1" y="5"/>
                  </a:cubicBezTo>
                  <a:cubicBezTo>
                    <a:pt x="0" y="7"/>
                    <a:pt x="0" y="7"/>
                    <a:pt x="0" y="7"/>
                  </a:cubicBezTo>
                  <a:cubicBezTo>
                    <a:pt x="0" y="8"/>
                    <a:pt x="0" y="9"/>
                    <a:pt x="0" y="9"/>
                  </a:cubicBezTo>
                  <a:cubicBezTo>
                    <a:pt x="1" y="9"/>
                    <a:pt x="1" y="9"/>
                    <a:pt x="1" y="9"/>
                  </a:cubicBezTo>
                  <a:cubicBezTo>
                    <a:pt x="2" y="5"/>
                    <a:pt x="2" y="5"/>
                    <a:pt x="2" y="5"/>
                  </a:cubicBezTo>
                  <a:moveTo>
                    <a:pt x="2" y="0"/>
                  </a:moveTo>
                  <a:cubicBezTo>
                    <a:pt x="2" y="1"/>
                    <a:pt x="2" y="1"/>
                    <a:pt x="2" y="1"/>
                  </a:cubicBezTo>
                  <a:cubicBezTo>
                    <a:pt x="3" y="1"/>
                    <a:pt x="3" y="1"/>
                    <a:pt x="3" y="1"/>
                  </a:cubicBezTo>
                  <a:cubicBezTo>
                    <a:pt x="3" y="1"/>
                    <a:pt x="3" y="1"/>
                    <a:pt x="3" y="1"/>
                  </a:cubicBezTo>
                  <a:cubicBezTo>
                    <a:pt x="2" y="0"/>
                    <a:pt x="2" y="0"/>
                    <a:pt x="2"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5" name="Freeform 1234"/>
            <p:cNvSpPr>
              <a:spLocks noEditPoints="1"/>
            </p:cNvSpPr>
            <p:nvPr/>
          </p:nvSpPr>
          <p:spPr bwMode="auto">
            <a:xfrm>
              <a:off x="4463612" y="3434511"/>
              <a:ext cx="53904" cy="59433"/>
            </a:xfrm>
            <a:custGeom>
              <a:avLst/>
              <a:gdLst>
                <a:gd name="T0" fmla="*/ 9 w 9"/>
                <a:gd name="T1" fmla="*/ 2 h 10"/>
                <a:gd name="T2" fmla="*/ 8 w 9"/>
                <a:gd name="T3" fmla="*/ 2 h 10"/>
                <a:gd name="T4" fmla="*/ 7 w 9"/>
                <a:gd name="T5" fmla="*/ 6 h 10"/>
                <a:gd name="T6" fmla="*/ 8 w 9"/>
                <a:gd name="T7" fmla="*/ 6 h 10"/>
                <a:gd name="T8" fmla="*/ 9 w 9"/>
                <a:gd name="T9" fmla="*/ 2 h 10"/>
                <a:gd name="T10" fmla="*/ 2 w 9"/>
                <a:gd name="T11" fmla="*/ 0 h 10"/>
                <a:gd name="T12" fmla="*/ 0 w 9"/>
                <a:gd name="T13" fmla="*/ 9 h 10"/>
                <a:gd name="T14" fmla="*/ 1 w 9"/>
                <a:gd name="T15" fmla="*/ 9 h 10"/>
                <a:gd name="T16" fmla="*/ 3 w 9"/>
                <a:gd name="T17" fmla="*/ 2 h 10"/>
                <a:gd name="T18" fmla="*/ 5 w 9"/>
                <a:gd name="T19" fmla="*/ 10 h 10"/>
                <a:gd name="T20" fmla="*/ 6 w 9"/>
                <a:gd name="T21" fmla="*/ 10 h 10"/>
                <a:gd name="T22" fmla="*/ 6 w 9"/>
                <a:gd name="T23" fmla="*/ 8 h 10"/>
                <a:gd name="T24" fmla="*/ 6 w 9"/>
                <a:gd name="T25" fmla="*/ 8 h 10"/>
                <a:gd name="T26" fmla="*/ 3 w 9"/>
                <a:gd name="T27" fmla="*/ 0 h 10"/>
                <a:gd name="T28" fmla="*/ 2 w 9"/>
                <a:gd name="T2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0">
                  <a:moveTo>
                    <a:pt x="9" y="2"/>
                  </a:moveTo>
                  <a:cubicBezTo>
                    <a:pt x="8" y="2"/>
                    <a:pt x="8" y="2"/>
                    <a:pt x="8" y="2"/>
                  </a:cubicBezTo>
                  <a:cubicBezTo>
                    <a:pt x="7" y="6"/>
                    <a:pt x="7" y="6"/>
                    <a:pt x="7" y="6"/>
                  </a:cubicBezTo>
                  <a:cubicBezTo>
                    <a:pt x="8" y="6"/>
                    <a:pt x="8" y="6"/>
                    <a:pt x="8" y="6"/>
                  </a:cubicBezTo>
                  <a:cubicBezTo>
                    <a:pt x="9" y="2"/>
                    <a:pt x="9" y="2"/>
                    <a:pt x="9" y="2"/>
                  </a:cubicBezTo>
                  <a:moveTo>
                    <a:pt x="2" y="0"/>
                  </a:moveTo>
                  <a:cubicBezTo>
                    <a:pt x="0" y="9"/>
                    <a:pt x="0" y="9"/>
                    <a:pt x="0" y="9"/>
                  </a:cubicBezTo>
                  <a:cubicBezTo>
                    <a:pt x="1" y="9"/>
                    <a:pt x="1" y="9"/>
                    <a:pt x="1" y="9"/>
                  </a:cubicBezTo>
                  <a:cubicBezTo>
                    <a:pt x="3" y="2"/>
                    <a:pt x="3" y="2"/>
                    <a:pt x="3" y="2"/>
                  </a:cubicBezTo>
                  <a:cubicBezTo>
                    <a:pt x="5" y="10"/>
                    <a:pt x="5" y="10"/>
                    <a:pt x="5" y="10"/>
                  </a:cubicBezTo>
                  <a:cubicBezTo>
                    <a:pt x="6" y="10"/>
                    <a:pt x="6" y="10"/>
                    <a:pt x="6" y="10"/>
                  </a:cubicBezTo>
                  <a:cubicBezTo>
                    <a:pt x="6" y="10"/>
                    <a:pt x="6" y="9"/>
                    <a:pt x="6" y="8"/>
                  </a:cubicBezTo>
                  <a:cubicBezTo>
                    <a:pt x="6" y="8"/>
                    <a:pt x="6" y="8"/>
                    <a:pt x="6" y="8"/>
                  </a:cubicBezTo>
                  <a:cubicBezTo>
                    <a:pt x="3" y="0"/>
                    <a:pt x="3" y="0"/>
                    <a:pt x="3" y="0"/>
                  </a:cubicBezTo>
                  <a:cubicBezTo>
                    <a:pt x="2" y="0"/>
                    <a:pt x="2" y="0"/>
                    <a:pt x="2"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6" name="Freeform 1235"/>
            <p:cNvSpPr>
              <a:spLocks/>
            </p:cNvSpPr>
            <p:nvPr/>
          </p:nvSpPr>
          <p:spPr bwMode="auto">
            <a:xfrm>
              <a:off x="4529955" y="3470447"/>
              <a:ext cx="17968" cy="35936"/>
            </a:xfrm>
            <a:custGeom>
              <a:avLst/>
              <a:gdLst>
                <a:gd name="T0" fmla="*/ 13 w 13"/>
                <a:gd name="T1" fmla="*/ 0 h 26"/>
                <a:gd name="T2" fmla="*/ 4 w 13"/>
                <a:gd name="T3" fmla="*/ 0 h 26"/>
                <a:gd name="T4" fmla="*/ 0 w 13"/>
                <a:gd name="T5" fmla="*/ 22 h 26"/>
                <a:gd name="T6" fmla="*/ 4 w 13"/>
                <a:gd name="T7" fmla="*/ 26 h 26"/>
                <a:gd name="T8" fmla="*/ 13 w 13"/>
                <a:gd name="T9" fmla="*/ 0 h 26"/>
              </a:gdLst>
              <a:ahLst/>
              <a:cxnLst>
                <a:cxn ang="0">
                  <a:pos x="T0" y="T1"/>
                </a:cxn>
                <a:cxn ang="0">
                  <a:pos x="T2" y="T3"/>
                </a:cxn>
                <a:cxn ang="0">
                  <a:pos x="T4" y="T5"/>
                </a:cxn>
                <a:cxn ang="0">
                  <a:pos x="T6" y="T7"/>
                </a:cxn>
                <a:cxn ang="0">
                  <a:pos x="T8" y="T9"/>
                </a:cxn>
              </a:cxnLst>
              <a:rect l="0" t="0" r="r" b="b"/>
              <a:pathLst>
                <a:path w="13" h="26">
                  <a:moveTo>
                    <a:pt x="13" y="0"/>
                  </a:moveTo>
                  <a:lnTo>
                    <a:pt x="4" y="0"/>
                  </a:lnTo>
                  <a:lnTo>
                    <a:pt x="0" y="22"/>
                  </a:lnTo>
                  <a:lnTo>
                    <a:pt x="4" y="26"/>
                  </a:lnTo>
                  <a:lnTo>
                    <a:pt x="13"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7" name="Freeform 1236"/>
            <p:cNvSpPr>
              <a:spLocks/>
            </p:cNvSpPr>
            <p:nvPr/>
          </p:nvSpPr>
          <p:spPr bwMode="auto">
            <a:xfrm>
              <a:off x="4529955" y="3470447"/>
              <a:ext cx="17968" cy="35936"/>
            </a:xfrm>
            <a:custGeom>
              <a:avLst/>
              <a:gdLst>
                <a:gd name="T0" fmla="*/ 13 w 13"/>
                <a:gd name="T1" fmla="*/ 0 h 26"/>
                <a:gd name="T2" fmla="*/ 4 w 13"/>
                <a:gd name="T3" fmla="*/ 0 h 26"/>
                <a:gd name="T4" fmla="*/ 0 w 13"/>
                <a:gd name="T5" fmla="*/ 22 h 26"/>
                <a:gd name="T6" fmla="*/ 4 w 13"/>
                <a:gd name="T7" fmla="*/ 26 h 26"/>
                <a:gd name="T8" fmla="*/ 13 w 13"/>
                <a:gd name="T9" fmla="*/ 0 h 26"/>
              </a:gdLst>
              <a:ahLst/>
              <a:cxnLst>
                <a:cxn ang="0">
                  <a:pos x="T0" y="T1"/>
                </a:cxn>
                <a:cxn ang="0">
                  <a:pos x="T2" y="T3"/>
                </a:cxn>
                <a:cxn ang="0">
                  <a:pos x="T4" y="T5"/>
                </a:cxn>
                <a:cxn ang="0">
                  <a:pos x="T6" y="T7"/>
                </a:cxn>
                <a:cxn ang="0">
                  <a:pos x="T8" y="T9"/>
                </a:cxn>
              </a:cxnLst>
              <a:rect l="0" t="0" r="r" b="b"/>
              <a:pathLst>
                <a:path w="13" h="26">
                  <a:moveTo>
                    <a:pt x="13" y="0"/>
                  </a:moveTo>
                  <a:lnTo>
                    <a:pt x="4" y="0"/>
                  </a:lnTo>
                  <a:lnTo>
                    <a:pt x="0" y="22"/>
                  </a:lnTo>
                  <a:lnTo>
                    <a:pt x="4" y="26"/>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8" name="Freeform 1237"/>
            <p:cNvSpPr>
              <a:spLocks/>
            </p:cNvSpPr>
            <p:nvPr/>
          </p:nvSpPr>
          <p:spPr bwMode="auto">
            <a:xfrm>
              <a:off x="4524427" y="3446950"/>
              <a:ext cx="41464" cy="23497"/>
            </a:xfrm>
            <a:custGeom>
              <a:avLst/>
              <a:gdLst>
                <a:gd name="T0" fmla="*/ 0 w 30"/>
                <a:gd name="T1" fmla="*/ 0 h 17"/>
                <a:gd name="T2" fmla="*/ 0 w 30"/>
                <a:gd name="T3" fmla="*/ 4 h 17"/>
                <a:gd name="T4" fmla="*/ 13 w 30"/>
                <a:gd name="T5" fmla="*/ 8 h 17"/>
                <a:gd name="T6" fmla="*/ 8 w 30"/>
                <a:gd name="T7" fmla="*/ 17 h 17"/>
                <a:gd name="T8" fmla="*/ 17 w 30"/>
                <a:gd name="T9" fmla="*/ 17 h 17"/>
                <a:gd name="T10" fmla="*/ 17 w 30"/>
                <a:gd name="T11" fmla="*/ 8 h 17"/>
                <a:gd name="T12" fmla="*/ 30 w 30"/>
                <a:gd name="T13" fmla="*/ 13 h 17"/>
                <a:gd name="T14" fmla="*/ 30 w 30"/>
                <a:gd name="T15" fmla="*/ 8 h 17"/>
                <a:gd name="T16" fmla="*/ 0 w 30"/>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7">
                  <a:moveTo>
                    <a:pt x="0" y="0"/>
                  </a:moveTo>
                  <a:lnTo>
                    <a:pt x="0" y="4"/>
                  </a:lnTo>
                  <a:lnTo>
                    <a:pt x="13" y="8"/>
                  </a:lnTo>
                  <a:lnTo>
                    <a:pt x="8" y="17"/>
                  </a:lnTo>
                  <a:lnTo>
                    <a:pt x="17" y="17"/>
                  </a:lnTo>
                  <a:lnTo>
                    <a:pt x="17" y="8"/>
                  </a:lnTo>
                  <a:lnTo>
                    <a:pt x="30" y="13"/>
                  </a:lnTo>
                  <a:lnTo>
                    <a:pt x="30" y="8"/>
                  </a:lnTo>
                  <a:lnTo>
                    <a:pt x="0"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9" name="Freeform 1238"/>
            <p:cNvSpPr>
              <a:spLocks/>
            </p:cNvSpPr>
            <p:nvPr/>
          </p:nvSpPr>
          <p:spPr bwMode="auto">
            <a:xfrm>
              <a:off x="4524427" y="3446950"/>
              <a:ext cx="41464" cy="23497"/>
            </a:xfrm>
            <a:custGeom>
              <a:avLst/>
              <a:gdLst>
                <a:gd name="T0" fmla="*/ 0 w 30"/>
                <a:gd name="T1" fmla="*/ 0 h 17"/>
                <a:gd name="T2" fmla="*/ 0 w 30"/>
                <a:gd name="T3" fmla="*/ 4 h 17"/>
                <a:gd name="T4" fmla="*/ 13 w 30"/>
                <a:gd name="T5" fmla="*/ 8 h 17"/>
                <a:gd name="T6" fmla="*/ 8 w 30"/>
                <a:gd name="T7" fmla="*/ 17 h 17"/>
                <a:gd name="T8" fmla="*/ 17 w 30"/>
                <a:gd name="T9" fmla="*/ 17 h 17"/>
                <a:gd name="T10" fmla="*/ 17 w 30"/>
                <a:gd name="T11" fmla="*/ 8 h 17"/>
                <a:gd name="T12" fmla="*/ 30 w 30"/>
                <a:gd name="T13" fmla="*/ 13 h 17"/>
                <a:gd name="T14" fmla="*/ 30 w 30"/>
                <a:gd name="T15" fmla="*/ 8 h 17"/>
                <a:gd name="T16" fmla="*/ 0 w 30"/>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7">
                  <a:moveTo>
                    <a:pt x="0" y="0"/>
                  </a:moveTo>
                  <a:lnTo>
                    <a:pt x="0" y="4"/>
                  </a:lnTo>
                  <a:lnTo>
                    <a:pt x="13" y="8"/>
                  </a:lnTo>
                  <a:lnTo>
                    <a:pt x="8" y="17"/>
                  </a:lnTo>
                  <a:lnTo>
                    <a:pt x="17" y="17"/>
                  </a:lnTo>
                  <a:lnTo>
                    <a:pt x="17" y="8"/>
                  </a:lnTo>
                  <a:lnTo>
                    <a:pt x="30" y="13"/>
                  </a:lnTo>
                  <a:lnTo>
                    <a:pt x="30" y="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0" name="Freeform 1239"/>
            <p:cNvSpPr>
              <a:spLocks noEditPoints="1"/>
            </p:cNvSpPr>
            <p:nvPr/>
          </p:nvSpPr>
          <p:spPr bwMode="auto">
            <a:xfrm>
              <a:off x="4223119" y="3446950"/>
              <a:ext cx="35936" cy="35936"/>
            </a:xfrm>
            <a:custGeom>
              <a:avLst/>
              <a:gdLst>
                <a:gd name="T0" fmla="*/ 3 w 6"/>
                <a:gd name="T1" fmla="*/ 6 h 6"/>
                <a:gd name="T2" fmla="*/ 2 w 6"/>
                <a:gd name="T3" fmla="*/ 6 h 6"/>
                <a:gd name="T4" fmla="*/ 1 w 6"/>
                <a:gd name="T5" fmla="*/ 5 h 6"/>
                <a:gd name="T6" fmla="*/ 2 w 6"/>
                <a:gd name="T7" fmla="*/ 1 h 6"/>
                <a:gd name="T8" fmla="*/ 3 w 6"/>
                <a:gd name="T9" fmla="*/ 1 h 6"/>
                <a:gd name="T10" fmla="*/ 4 w 6"/>
                <a:gd name="T11" fmla="*/ 2 h 6"/>
                <a:gd name="T12" fmla="*/ 4 w 6"/>
                <a:gd name="T13" fmla="*/ 4 h 6"/>
                <a:gd name="T14" fmla="*/ 4 w 6"/>
                <a:gd name="T15" fmla="*/ 5 h 6"/>
                <a:gd name="T16" fmla="*/ 3 w 6"/>
                <a:gd name="T17" fmla="*/ 6 h 6"/>
                <a:gd name="T18" fmla="*/ 1 w 6"/>
                <a:gd name="T19" fmla="*/ 0 h 6"/>
                <a:gd name="T20" fmla="*/ 0 w 6"/>
                <a:gd name="T21" fmla="*/ 6 h 6"/>
                <a:gd name="T22" fmla="*/ 2 w 6"/>
                <a:gd name="T23" fmla="*/ 6 h 6"/>
                <a:gd name="T24" fmla="*/ 3 w 6"/>
                <a:gd name="T25" fmla="*/ 6 h 6"/>
                <a:gd name="T26" fmla="*/ 5 w 6"/>
                <a:gd name="T27" fmla="*/ 4 h 6"/>
                <a:gd name="T28" fmla="*/ 3 w 6"/>
                <a:gd name="T29" fmla="*/ 1 h 6"/>
                <a:gd name="T30" fmla="*/ 1 w 6"/>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6">
                  <a:moveTo>
                    <a:pt x="3" y="6"/>
                  </a:moveTo>
                  <a:cubicBezTo>
                    <a:pt x="2" y="6"/>
                    <a:pt x="2" y="6"/>
                    <a:pt x="2" y="6"/>
                  </a:cubicBezTo>
                  <a:cubicBezTo>
                    <a:pt x="1" y="5"/>
                    <a:pt x="1" y="5"/>
                    <a:pt x="1" y="5"/>
                  </a:cubicBezTo>
                  <a:cubicBezTo>
                    <a:pt x="2" y="1"/>
                    <a:pt x="2" y="1"/>
                    <a:pt x="2" y="1"/>
                  </a:cubicBezTo>
                  <a:cubicBezTo>
                    <a:pt x="3" y="1"/>
                    <a:pt x="3" y="1"/>
                    <a:pt x="3" y="1"/>
                  </a:cubicBezTo>
                  <a:cubicBezTo>
                    <a:pt x="4" y="1"/>
                    <a:pt x="4" y="2"/>
                    <a:pt x="4" y="2"/>
                  </a:cubicBezTo>
                  <a:cubicBezTo>
                    <a:pt x="5" y="3"/>
                    <a:pt x="5" y="3"/>
                    <a:pt x="4" y="4"/>
                  </a:cubicBezTo>
                  <a:cubicBezTo>
                    <a:pt x="4" y="5"/>
                    <a:pt x="4" y="5"/>
                    <a:pt x="4" y="5"/>
                  </a:cubicBezTo>
                  <a:cubicBezTo>
                    <a:pt x="3" y="6"/>
                    <a:pt x="3" y="6"/>
                    <a:pt x="3" y="6"/>
                  </a:cubicBezTo>
                  <a:moveTo>
                    <a:pt x="1" y="0"/>
                  </a:moveTo>
                  <a:cubicBezTo>
                    <a:pt x="0" y="6"/>
                    <a:pt x="0" y="6"/>
                    <a:pt x="0" y="6"/>
                  </a:cubicBezTo>
                  <a:cubicBezTo>
                    <a:pt x="2" y="6"/>
                    <a:pt x="2" y="6"/>
                    <a:pt x="2" y="6"/>
                  </a:cubicBezTo>
                  <a:cubicBezTo>
                    <a:pt x="2" y="6"/>
                    <a:pt x="2" y="6"/>
                    <a:pt x="3" y="6"/>
                  </a:cubicBezTo>
                  <a:cubicBezTo>
                    <a:pt x="4" y="6"/>
                    <a:pt x="5" y="6"/>
                    <a:pt x="5" y="4"/>
                  </a:cubicBezTo>
                  <a:cubicBezTo>
                    <a:pt x="6" y="2"/>
                    <a:pt x="5" y="1"/>
                    <a:pt x="3" y="1"/>
                  </a:cubicBezTo>
                  <a:cubicBezTo>
                    <a:pt x="1" y="0"/>
                    <a:pt x="1" y="0"/>
                    <a:pt x="1"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1" name="Freeform 1240"/>
            <p:cNvSpPr>
              <a:spLocks noEditPoints="1"/>
            </p:cNvSpPr>
            <p:nvPr/>
          </p:nvSpPr>
          <p:spPr bwMode="auto">
            <a:xfrm>
              <a:off x="4253526" y="3458007"/>
              <a:ext cx="29025" cy="35936"/>
            </a:xfrm>
            <a:custGeom>
              <a:avLst/>
              <a:gdLst>
                <a:gd name="T0" fmla="*/ 17 w 21"/>
                <a:gd name="T1" fmla="*/ 18 h 26"/>
                <a:gd name="T2" fmla="*/ 8 w 21"/>
                <a:gd name="T3" fmla="*/ 13 h 26"/>
                <a:gd name="T4" fmla="*/ 17 w 21"/>
                <a:gd name="T5" fmla="*/ 5 h 26"/>
                <a:gd name="T6" fmla="*/ 17 w 21"/>
                <a:gd name="T7" fmla="*/ 18 h 26"/>
                <a:gd name="T8" fmla="*/ 13 w 21"/>
                <a:gd name="T9" fmla="*/ 0 h 26"/>
                <a:gd name="T10" fmla="*/ 0 w 21"/>
                <a:gd name="T11" fmla="*/ 22 h 26"/>
                <a:gd name="T12" fmla="*/ 4 w 21"/>
                <a:gd name="T13" fmla="*/ 22 h 26"/>
                <a:gd name="T14" fmla="*/ 8 w 21"/>
                <a:gd name="T15" fmla="*/ 18 h 26"/>
                <a:gd name="T16" fmla="*/ 17 w 21"/>
                <a:gd name="T17" fmla="*/ 18 h 26"/>
                <a:gd name="T18" fmla="*/ 17 w 21"/>
                <a:gd name="T19" fmla="*/ 26 h 26"/>
                <a:gd name="T20" fmla="*/ 21 w 21"/>
                <a:gd name="T21" fmla="*/ 26 h 26"/>
                <a:gd name="T22" fmla="*/ 17 w 21"/>
                <a:gd name="T23" fmla="*/ 0 h 26"/>
                <a:gd name="T24" fmla="*/ 13 w 21"/>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6">
                  <a:moveTo>
                    <a:pt x="17" y="18"/>
                  </a:moveTo>
                  <a:lnTo>
                    <a:pt x="8" y="13"/>
                  </a:lnTo>
                  <a:lnTo>
                    <a:pt x="17" y="5"/>
                  </a:lnTo>
                  <a:lnTo>
                    <a:pt x="17" y="18"/>
                  </a:lnTo>
                  <a:close/>
                  <a:moveTo>
                    <a:pt x="13" y="0"/>
                  </a:moveTo>
                  <a:lnTo>
                    <a:pt x="0" y="22"/>
                  </a:lnTo>
                  <a:lnTo>
                    <a:pt x="4" y="22"/>
                  </a:lnTo>
                  <a:lnTo>
                    <a:pt x="8" y="18"/>
                  </a:lnTo>
                  <a:lnTo>
                    <a:pt x="17" y="18"/>
                  </a:lnTo>
                  <a:lnTo>
                    <a:pt x="17" y="26"/>
                  </a:lnTo>
                  <a:lnTo>
                    <a:pt x="21" y="26"/>
                  </a:lnTo>
                  <a:lnTo>
                    <a:pt x="17" y="0"/>
                  </a:lnTo>
                  <a:lnTo>
                    <a:pt x="13"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2" name="Freeform 1241"/>
            <p:cNvSpPr>
              <a:spLocks noEditPoints="1"/>
            </p:cNvSpPr>
            <p:nvPr/>
          </p:nvSpPr>
          <p:spPr bwMode="auto">
            <a:xfrm>
              <a:off x="4253526" y="3458007"/>
              <a:ext cx="29025" cy="35936"/>
            </a:xfrm>
            <a:custGeom>
              <a:avLst/>
              <a:gdLst>
                <a:gd name="T0" fmla="*/ 17 w 21"/>
                <a:gd name="T1" fmla="*/ 18 h 26"/>
                <a:gd name="T2" fmla="*/ 8 w 21"/>
                <a:gd name="T3" fmla="*/ 13 h 26"/>
                <a:gd name="T4" fmla="*/ 17 w 21"/>
                <a:gd name="T5" fmla="*/ 5 h 26"/>
                <a:gd name="T6" fmla="*/ 17 w 21"/>
                <a:gd name="T7" fmla="*/ 18 h 26"/>
                <a:gd name="T8" fmla="*/ 13 w 21"/>
                <a:gd name="T9" fmla="*/ 0 h 26"/>
                <a:gd name="T10" fmla="*/ 0 w 21"/>
                <a:gd name="T11" fmla="*/ 22 h 26"/>
                <a:gd name="T12" fmla="*/ 4 w 21"/>
                <a:gd name="T13" fmla="*/ 22 h 26"/>
                <a:gd name="T14" fmla="*/ 8 w 21"/>
                <a:gd name="T15" fmla="*/ 18 h 26"/>
                <a:gd name="T16" fmla="*/ 17 w 21"/>
                <a:gd name="T17" fmla="*/ 18 h 26"/>
                <a:gd name="T18" fmla="*/ 17 w 21"/>
                <a:gd name="T19" fmla="*/ 26 h 26"/>
                <a:gd name="T20" fmla="*/ 21 w 21"/>
                <a:gd name="T21" fmla="*/ 26 h 26"/>
                <a:gd name="T22" fmla="*/ 17 w 21"/>
                <a:gd name="T23" fmla="*/ 0 h 26"/>
                <a:gd name="T24" fmla="*/ 13 w 21"/>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6">
                  <a:moveTo>
                    <a:pt x="17" y="18"/>
                  </a:moveTo>
                  <a:lnTo>
                    <a:pt x="8" y="13"/>
                  </a:lnTo>
                  <a:lnTo>
                    <a:pt x="17" y="5"/>
                  </a:lnTo>
                  <a:lnTo>
                    <a:pt x="17" y="18"/>
                  </a:lnTo>
                  <a:moveTo>
                    <a:pt x="13" y="0"/>
                  </a:moveTo>
                  <a:lnTo>
                    <a:pt x="0" y="22"/>
                  </a:lnTo>
                  <a:lnTo>
                    <a:pt x="4" y="22"/>
                  </a:lnTo>
                  <a:lnTo>
                    <a:pt x="8" y="18"/>
                  </a:lnTo>
                  <a:lnTo>
                    <a:pt x="17" y="18"/>
                  </a:lnTo>
                  <a:lnTo>
                    <a:pt x="17" y="26"/>
                  </a:lnTo>
                  <a:lnTo>
                    <a:pt x="21" y="26"/>
                  </a:lnTo>
                  <a:lnTo>
                    <a:pt x="17" y="0"/>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3" name="Freeform 1242"/>
            <p:cNvSpPr>
              <a:spLocks/>
            </p:cNvSpPr>
            <p:nvPr/>
          </p:nvSpPr>
          <p:spPr bwMode="auto">
            <a:xfrm>
              <a:off x="4289462" y="3464918"/>
              <a:ext cx="30407" cy="35936"/>
            </a:xfrm>
            <a:custGeom>
              <a:avLst/>
              <a:gdLst>
                <a:gd name="T0" fmla="*/ 4 w 22"/>
                <a:gd name="T1" fmla="*/ 0 h 26"/>
                <a:gd name="T2" fmla="*/ 0 w 22"/>
                <a:gd name="T3" fmla="*/ 0 h 26"/>
                <a:gd name="T4" fmla="*/ 9 w 22"/>
                <a:gd name="T5" fmla="*/ 4 h 26"/>
                <a:gd name="T6" fmla="*/ 4 w 22"/>
                <a:gd name="T7" fmla="*/ 26 h 26"/>
                <a:gd name="T8" fmla="*/ 9 w 22"/>
                <a:gd name="T9" fmla="*/ 26 h 26"/>
                <a:gd name="T10" fmla="*/ 13 w 22"/>
                <a:gd name="T11" fmla="*/ 4 h 26"/>
                <a:gd name="T12" fmla="*/ 22 w 22"/>
                <a:gd name="T13" fmla="*/ 8 h 26"/>
                <a:gd name="T14" fmla="*/ 22 w 22"/>
                <a:gd name="T15" fmla="*/ 4 h 26"/>
                <a:gd name="T16" fmla="*/ 4 w 22"/>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6">
                  <a:moveTo>
                    <a:pt x="4" y="0"/>
                  </a:moveTo>
                  <a:lnTo>
                    <a:pt x="0" y="0"/>
                  </a:lnTo>
                  <a:lnTo>
                    <a:pt x="9" y="4"/>
                  </a:lnTo>
                  <a:lnTo>
                    <a:pt x="4" y="26"/>
                  </a:lnTo>
                  <a:lnTo>
                    <a:pt x="9" y="26"/>
                  </a:lnTo>
                  <a:lnTo>
                    <a:pt x="13" y="4"/>
                  </a:lnTo>
                  <a:lnTo>
                    <a:pt x="22" y="8"/>
                  </a:lnTo>
                  <a:lnTo>
                    <a:pt x="22" y="4"/>
                  </a:lnTo>
                  <a:lnTo>
                    <a:pt x="4"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4" name="Freeform 1243"/>
            <p:cNvSpPr>
              <a:spLocks/>
            </p:cNvSpPr>
            <p:nvPr/>
          </p:nvSpPr>
          <p:spPr bwMode="auto">
            <a:xfrm>
              <a:off x="4289462" y="3464918"/>
              <a:ext cx="30407" cy="35936"/>
            </a:xfrm>
            <a:custGeom>
              <a:avLst/>
              <a:gdLst>
                <a:gd name="T0" fmla="*/ 4 w 22"/>
                <a:gd name="T1" fmla="*/ 0 h 26"/>
                <a:gd name="T2" fmla="*/ 0 w 22"/>
                <a:gd name="T3" fmla="*/ 0 h 26"/>
                <a:gd name="T4" fmla="*/ 9 w 22"/>
                <a:gd name="T5" fmla="*/ 4 h 26"/>
                <a:gd name="T6" fmla="*/ 4 w 22"/>
                <a:gd name="T7" fmla="*/ 26 h 26"/>
                <a:gd name="T8" fmla="*/ 9 w 22"/>
                <a:gd name="T9" fmla="*/ 26 h 26"/>
                <a:gd name="T10" fmla="*/ 13 w 22"/>
                <a:gd name="T11" fmla="*/ 4 h 26"/>
                <a:gd name="T12" fmla="*/ 22 w 22"/>
                <a:gd name="T13" fmla="*/ 8 h 26"/>
                <a:gd name="T14" fmla="*/ 22 w 22"/>
                <a:gd name="T15" fmla="*/ 4 h 26"/>
                <a:gd name="T16" fmla="*/ 4 w 22"/>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6">
                  <a:moveTo>
                    <a:pt x="4" y="0"/>
                  </a:moveTo>
                  <a:lnTo>
                    <a:pt x="0" y="0"/>
                  </a:lnTo>
                  <a:lnTo>
                    <a:pt x="9" y="4"/>
                  </a:lnTo>
                  <a:lnTo>
                    <a:pt x="4" y="26"/>
                  </a:lnTo>
                  <a:lnTo>
                    <a:pt x="9" y="26"/>
                  </a:lnTo>
                  <a:lnTo>
                    <a:pt x="13" y="4"/>
                  </a:lnTo>
                  <a:lnTo>
                    <a:pt x="22" y="8"/>
                  </a:lnTo>
                  <a:lnTo>
                    <a:pt x="22" y="4"/>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5" name="Freeform 1244"/>
            <p:cNvSpPr>
              <a:spLocks noEditPoints="1"/>
            </p:cNvSpPr>
            <p:nvPr/>
          </p:nvSpPr>
          <p:spPr bwMode="auto">
            <a:xfrm>
              <a:off x="4312958" y="3475975"/>
              <a:ext cx="30407" cy="35936"/>
            </a:xfrm>
            <a:custGeom>
              <a:avLst/>
              <a:gdLst>
                <a:gd name="T0" fmla="*/ 18 w 22"/>
                <a:gd name="T1" fmla="*/ 13 h 26"/>
                <a:gd name="T2" fmla="*/ 9 w 22"/>
                <a:gd name="T3" fmla="*/ 13 h 26"/>
                <a:gd name="T4" fmla="*/ 18 w 22"/>
                <a:gd name="T5" fmla="*/ 0 h 26"/>
                <a:gd name="T6" fmla="*/ 18 w 22"/>
                <a:gd name="T7" fmla="*/ 13 h 26"/>
                <a:gd name="T8" fmla="*/ 13 w 22"/>
                <a:gd name="T9" fmla="*/ 0 h 26"/>
                <a:gd name="T10" fmla="*/ 0 w 22"/>
                <a:gd name="T11" fmla="*/ 22 h 26"/>
                <a:gd name="T12" fmla="*/ 5 w 22"/>
                <a:gd name="T13" fmla="*/ 22 h 26"/>
                <a:gd name="T14" fmla="*/ 9 w 22"/>
                <a:gd name="T15" fmla="*/ 13 h 26"/>
                <a:gd name="T16" fmla="*/ 18 w 22"/>
                <a:gd name="T17" fmla="*/ 18 h 26"/>
                <a:gd name="T18" fmla="*/ 18 w 22"/>
                <a:gd name="T19" fmla="*/ 26 h 26"/>
                <a:gd name="T20" fmla="*/ 22 w 22"/>
                <a:gd name="T21" fmla="*/ 26 h 26"/>
                <a:gd name="T22" fmla="*/ 18 w 22"/>
                <a:gd name="T23" fmla="*/ 0 h 26"/>
                <a:gd name="T24" fmla="*/ 13 w 22"/>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6">
                  <a:moveTo>
                    <a:pt x="18" y="13"/>
                  </a:moveTo>
                  <a:lnTo>
                    <a:pt x="9" y="13"/>
                  </a:lnTo>
                  <a:lnTo>
                    <a:pt x="18" y="0"/>
                  </a:lnTo>
                  <a:lnTo>
                    <a:pt x="18" y="13"/>
                  </a:lnTo>
                  <a:close/>
                  <a:moveTo>
                    <a:pt x="13" y="0"/>
                  </a:moveTo>
                  <a:lnTo>
                    <a:pt x="0" y="22"/>
                  </a:lnTo>
                  <a:lnTo>
                    <a:pt x="5" y="22"/>
                  </a:lnTo>
                  <a:lnTo>
                    <a:pt x="9" y="13"/>
                  </a:lnTo>
                  <a:lnTo>
                    <a:pt x="18" y="18"/>
                  </a:lnTo>
                  <a:lnTo>
                    <a:pt x="18" y="26"/>
                  </a:lnTo>
                  <a:lnTo>
                    <a:pt x="22" y="26"/>
                  </a:lnTo>
                  <a:lnTo>
                    <a:pt x="18" y="0"/>
                  </a:lnTo>
                  <a:lnTo>
                    <a:pt x="13"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6" name="Freeform 1245"/>
            <p:cNvSpPr>
              <a:spLocks noEditPoints="1"/>
            </p:cNvSpPr>
            <p:nvPr/>
          </p:nvSpPr>
          <p:spPr bwMode="auto">
            <a:xfrm>
              <a:off x="4312958" y="3475975"/>
              <a:ext cx="30407" cy="35936"/>
            </a:xfrm>
            <a:custGeom>
              <a:avLst/>
              <a:gdLst>
                <a:gd name="T0" fmla="*/ 18 w 22"/>
                <a:gd name="T1" fmla="*/ 13 h 26"/>
                <a:gd name="T2" fmla="*/ 9 w 22"/>
                <a:gd name="T3" fmla="*/ 13 h 26"/>
                <a:gd name="T4" fmla="*/ 18 w 22"/>
                <a:gd name="T5" fmla="*/ 0 h 26"/>
                <a:gd name="T6" fmla="*/ 18 w 22"/>
                <a:gd name="T7" fmla="*/ 13 h 26"/>
                <a:gd name="T8" fmla="*/ 13 w 22"/>
                <a:gd name="T9" fmla="*/ 0 h 26"/>
                <a:gd name="T10" fmla="*/ 0 w 22"/>
                <a:gd name="T11" fmla="*/ 22 h 26"/>
                <a:gd name="T12" fmla="*/ 5 w 22"/>
                <a:gd name="T13" fmla="*/ 22 h 26"/>
                <a:gd name="T14" fmla="*/ 9 w 22"/>
                <a:gd name="T15" fmla="*/ 13 h 26"/>
                <a:gd name="T16" fmla="*/ 18 w 22"/>
                <a:gd name="T17" fmla="*/ 18 h 26"/>
                <a:gd name="T18" fmla="*/ 18 w 22"/>
                <a:gd name="T19" fmla="*/ 26 h 26"/>
                <a:gd name="T20" fmla="*/ 22 w 22"/>
                <a:gd name="T21" fmla="*/ 26 h 26"/>
                <a:gd name="T22" fmla="*/ 18 w 22"/>
                <a:gd name="T23" fmla="*/ 0 h 26"/>
                <a:gd name="T24" fmla="*/ 13 w 22"/>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6">
                  <a:moveTo>
                    <a:pt x="18" y="13"/>
                  </a:moveTo>
                  <a:lnTo>
                    <a:pt x="9" y="13"/>
                  </a:lnTo>
                  <a:lnTo>
                    <a:pt x="18" y="0"/>
                  </a:lnTo>
                  <a:lnTo>
                    <a:pt x="18" y="13"/>
                  </a:lnTo>
                  <a:moveTo>
                    <a:pt x="13" y="0"/>
                  </a:moveTo>
                  <a:lnTo>
                    <a:pt x="0" y="22"/>
                  </a:lnTo>
                  <a:lnTo>
                    <a:pt x="5" y="22"/>
                  </a:lnTo>
                  <a:lnTo>
                    <a:pt x="9" y="13"/>
                  </a:lnTo>
                  <a:lnTo>
                    <a:pt x="18" y="18"/>
                  </a:lnTo>
                  <a:lnTo>
                    <a:pt x="18" y="26"/>
                  </a:lnTo>
                  <a:lnTo>
                    <a:pt x="22" y="26"/>
                  </a:lnTo>
                  <a:lnTo>
                    <a:pt x="18" y="0"/>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7" name="Freeform 1246"/>
            <p:cNvSpPr>
              <a:spLocks noEditPoints="1"/>
            </p:cNvSpPr>
            <p:nvPr/>
          </p:nvSpPr>
          <p:spPr bwMode="auto">
            <a:xfrm>
              <a:off x="4366862" y="3488414"/>
              <a:ext cx="35936" cy="35936"/>
            </a:xfrm>
            <a:custGeom>
              <a:avLst/>
              <a:gdLst>
                <a:gd name="T0" fmla="*/ 3 w 6"/>
                <a:gd name="T1" fmla="*/ 5 h 6"/>
                <a:gd name="T2" fmla="*/ 2 w 6"/>
                <a:gd name="T3" fmla="*/ 5 h 6"/>
                <a:gd name="T4" fmla="*/ 2 w 6"/>
                <a:gd name="T5" fmla="*/ 5 h 6"/>
                <a:gd name="T6" fmla="*/ 1 w 6"/>
                <a:gd name="T7" fmla="*/ 4 h 6"/>
                <a:gd name="T8" fmla="*/ 1 w 6"/>
                <a:gd name="T9" fmla="*/ 3 h 6"/>
                <a:gd name="T10" fmla="*/ 1 w 6"/>
                <a:gd name="T11" fmla="*/ 2 h 6"/>
                <a:gd name="T12" fmla="*/ 1 w 6"/>
                <a:gd name="T13" fmla="*/ 1 h 6"/>
                <a:gd name="T14" fmla="*/ 2 w 6"/>
                <a:gd name="T15" fmla="*/ 1 h 6"/>
                <a:gd name="T16" fmla="*/ 3 w 6"/>
                <a:gd name="T17" fmla="*/ 0 h 6"/>
                <a:gd name="T18" fmla="*/ 4 w 6"/>
                <a:gd name="T19" fmla="*/ 0 h 6"/>
                <a:gd name="T20" fmla="*/ 4 w 6"/>
                <a:gd name="T21" fmla="*/ 1 h 6"/>
                <a:gd name="T22" fmla="*/ 5 w 6"/>
                <a:gd name="T23" fmla="*/ 1 h 6"/>
                <a:gd name="T24" fmla="*/ 5 w 6"/>
                <a:gd name="T25" fmla="*/ 2 h 6"/>
                <a:gd name="T26" fmla="*/ 5 w 6"/>
                <a:gd name="T27" fmla="*/ 3 h 6"/>
                <a:gd name="T28" fmla="*/ 5 w 6"/>
                <a:gd name="T29" fmla="*/ 4 h 6"/>
                <a:gd name="T30" fmla="*/ 4 w 6"/>
                <a:gd name="T31" fmla="*/ 5 h 6"/>
                <a:gd name="T32" fmla="*/ 3 w 6"/>
                <a:gd name="T33" fmla="*/ 5 h 6"/>
                <a:gd name="T34" fmla="*/ 3 w 6"/>
                <a:gd name="T35" fmla="*/ 0 h 6"/>
                <a:gd name="T36" fmla="*/ 3 w 6"/>
                <a:gd name="T37" fmla="*/ 0 h 6"/>
                <a:gd name="T38" fmla="*/ 2 w 6"/>
                <a:gd name="T39" fmla="*/ 0 h 6"/>
                <a:gd name="T40" fmla="*/ 1 w 6"/>
                <a:gd name="T41" fmla="*/ 1 h 6"/>
                <a:gd name="T42" fmla="*/ 0 w 6"/>
                <a:gd name="T43" fmla="*/ 2 h 6"/>
                <a:gd name="T44" fmla="*/ 0 w 6"/>
                <a:gd name="T45" fmla="*/ 3 h 6"/>
                <a:gd name="T46" fmla="*/ 1 w 6"/>
                <a:gd name="T47" fmla="*/ 4 h 6"/>
                <a:gd name="T48" fmla="*/ 1 w 6"/>
                <a:gd name="T49" fmla="*/ 5 h 6"/>
                <a:gd name="T50" fmla="*/ 2 w 6"/>
                <a:gd name="T51" fmla="*/ 6 h 6"/>
                <a:gd name="T52" fmla="*/ 3 w 6"/>
                <a:gd name="T53" fmla="*/ 6 h 6"/>
                <a:gd name="T54" fmla="*/ 3 w 6"/>
                <a:gd name="T55" fmla="*/ 6 h 6"/>
                <a:gd name="T56" fmla="*/ 4 w 6"/>
                <a:gd name="T57" fmla="*/ 5 h 6"/>
                <a:gd name="T58" fmla="*/ 5 w 6"/>
                <a:gd name="T59" fmla="*/ 4 h 6"/>
                <a:gd name="T60" fmla="*/ 6 w 6"/>
                <a:gd name="T61" fmla="*/ 3 h 6"/>
                <a:gd name="T62" fmla="*/ 6 w 6"/>
                <a:gd name="T63" fmla="*/ 2 h 6"/>
                <a:gd name="T64" fmla="*/ 5 w 6"/>
                <a:gd name="T65" fmla="*/ 1 h 6"/>
                <a:gd name="T66" fmla="*/ 5 w 6"/>
                <a:gd name="T67" fmla="*/ 0 h 6"/>
                <a:gd name="T68" fmla="*/ 4 w 6"/>
                <a:gd name="T69" fmla="*/ 0 h 6"/>
                <a:gd name="T70" fmla="*/ 3 w 6"/>
                <a:gd name="T7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 h="6">
                  <a:moveTo>
                    <a:pt x="3" y="5"/>
                  </a:moveTo>
                  <a:cubicBezTo>
                    <a:pt x="2" y="5"/>
                    <a:pt x="2" y="5"/>
                    <a:pt x="2" y="5"/>
                  </a:cubicBezTo>
                  <a:cubicBezTo>
                    <a:pt x="2" y="5"/>
                    <a:pt x="2" y="5"/>
                    <a:pt x="2" y="5"/>
                  </a:cubicBezTo>
                  <a:cubicBezTo>
                    <a:pt x="1" y="4"/>
                    <a:pt x="1" y="4"/>
                    <a:pt x="1" y="4"/>
                  </a:cubicBezTo>
                  <a:cubicBezTo>
                    <a:pt x="1" y="3"/>
                    <a:pt x="1" y="3"/>
                    <a:pt x="1" y="3"/>
                  </a:cubicBezTo>
                  <a:cubicBezTo>
                    <a:pt x="1" y="2"/>
                    <a:pt x="1" y="2"/>
                    <a:pt x="1" y="2"/>
                  </a:cubicBezTo>
                  <a:cubicBezTo>
                    <a:pt x="1" y="1"/>
                    <a:pt x="1" y="1"/>
                    <a:pt x="1" y="1"/>
                  </a:cubicBezTo>
                  <a:cubicBezTo>
                    <a:pt x="2" y="1"/>
                    <a:pt x="2" y="1"/>
                    <a:pt x="2" y="1"/>
                  </a:cubicBezTo>
                  <a:cubicBezTo>
                    <a:pt x="3" y="0"/>
                    <a:pt x="3" y="0"/>
                    <a:pt x="3" y="0"/>
                  </a:cubicBezTo>
                  <a:cubicBezTo>
                    <a:pt x="4" y="0"/>
                    <a:pt x="4" y="0"/>
                    <a:pt x="4" y="0"/>
                  </a:cubicBezTo>
                  <a:cubicBezTo>
                    <a:pt x="4" y="1"/>
                    <a:pt x="4" y="1"/>
                    <a:pt x="4" y="1"/>
                  </a:cubicBezTo>
                  <a:cubicBezTo>
                    <a:pt x="5" y="1"/>
                    <a:pt x="5" y="1"/>
                    <a:pt x="5" y="1"/>
                  </a:cubicBezTo>
                  <a:cubicBezTo>
                    <a:pt x="5" y="2"/>
                    <a:pt x="5" y="2"/>
                    <a:pt x="5" y="2"/>
                  </a:cubicBezTo>
                  <a:cubicBezTo>
                    <a:pt x="5" y="3"/>
                    <a:pt x="5" y="3"/>
                    <a:pt x="5" y="3"/>
                  </a:cubicBezTo>
                  <a:cubicBezTo>
                    <a:pt x="5" y="4"/>
                    <a:pt x="5" y="4"/>
                    <a:pt x="5" y="4"/>
                  </a:cubicBezTo>
                  <a:cubicBezTo>
                    <a:pt x="4" y="5"/>
                    <a:pt x="4" y="5"/>
                    <a:pt x="4" y="5"/>
                  </a:cubicBezTo>
                  <a:cubicBezTo>
                    <a:pt x="3" y="5"/>
                    <a:pt x="3" y="5"/>
                    <a:pt x="3" y="5"/>
                  </a:cubicBezTo>
                  <a:moveTo>
                    <a:pt x="3" y="0"/>
                  </a:moveTo>
                  <a:cubicBezTo>
                    <a:pt x="3" y="0"/>
                    <a:pt x="3" y="0"/>
                    <a:pt x="3" y="0"/>
                  </a:cubicBezTo>
                  <a:cubicBezTo>
                    <a:pt x="2" y="0"/>
                    <a:pt x="2" y="0"/>
                    <a:pt x="2" y="0"/>
                  </a:cubicBezTo>
                  <a:cubicBezTo>
                    <a:pt x="1" y="1"/>
                    <a:pt x="1" y="1"/>
                    <a:pt x="1" y="1"/>
                  </a:cubicBezTo>
                  <a:cubicBezTo>
                    <a:pt x="1" y="1"/>
                    <a:pt x="0" y="2"/>
                    <a:pt x="0" y="2"/>
                  </a:cubicBezTo>
                  <a:cubicBezTo>
                    <a:pt x="0" y="2"/>
                    <a:pt x="0" y="3"/>
                    <a:pt x="0" y="3"/>
                  </a:cubicBezTo>
                  <a:cubicBezTo>
                    <a:pt x="0" y="4"/>
                    <a:pt x="0" y="4"/>
                    <a:pt x="1" y="4"/>
                  </a:cubicBezTo>
                  <a:cubicBezTo>
                    <a:pt x="1" y="5"/>
                    <a:pt x="1" y="5"/>
                    <a:pt x="1" y="5"/>
                  </a:cubicBezTo>
                  <a:cubicBezTo>
                    <a:pt x="2" y="5"/>
                    <a:pt x="2" y="5"/>
                    <a:pt x="2" y="6"/>
                  </a:cubicBezTo>
                  <a:cubicBezTo>
                    <a:pt x="2" y="6"/>
                    <a:pt x="3" y="6"/>
                    <a:pt x="3" y="6"/>
                  </a:cubicBezTo>
                  <a:cubicBezTo>
                    <a:pt x="3" y="6"/>
                    <a:pt x="3" y="6"/>
                    <a:pt x="3" y="6"/>
                  </a:cubicBezTo>
                  <a:cubicBezTo>
                    <a:pt x="4" y="6"/>
                    <a:pt x="4" y="5"/>
                    <a:pt x="4" y="5"/>
                  </a:cubicBezTo>
                  <a:cubicBezTo>
                    <a:pt x="5" y="4"/>
                    <a:pt x="5" y="4"/>
                    <a:pt x="5" y="4"/>
                  </a:cubicBezTo>
                  <a:cubicBezTo>
                    <a:pt x="5" y="4"/>
                    <a:pt x="6" y="4"/>
                    <a:pt x="6" y="3"/>
                  </a:cubicBezTo>
                  <a:cubicBezTo>
                    <a:pt x="6" y="3"/>
                    <a:pt x="6" y="2"/>
                    <a:pt x="6" y="2"/>
                  </a:cubicBezTo>
                  <a:cubicBezTo>
                    <a:pt x="6" y="2"/>
                    <a:pt x="6" y="1"/>
                    <a:pt x="5" y="1"/>
                  </a:cubicBezTo>
                  <a:cubicBezTo>
                    <a:pt x="5" y="0"/>
                    <a:pt x="5" y="0"/>
                    <a:pt x="5" y="0"/>
                  </a:cubicBezTo>
                  <a:cubicBezTo>
                    <a:pt x="4" y="0"/>
                    <a:pt x="4" y="0"/>
                    <a:pt x="4" y="0"/>
                  </a:cubicBezTo>
                  <a:cubicBezTo>
                    <a:pt x="3" y="0"/>
                    <a:pt x="3" y="0"/>
                    <a:pt x="3"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8" name="Freeform 1247"/>
            <p:cNvSpPr>
              <a:spLocks noEditPoints="1"/>
            </p:cNvSpPr>
            <p:nvPr/>
          </p:nvSpPr>
          <p:spPr bwMode="auto">
            <a:xfrm>
              <a:off x="4402798" y="3493943"/>
              <a:ext cx="30407" cy="35936"/>
            </a:xfrm>
            <a:custGeom>
              <a:avLst/>
              <a:gdLst>
                <a:gd name="T0" fmla="*/ 3 w 5"/>
                <a:gd name="T1" fmla="*/ 3 h 6"/>
                <a:gd name="T2" fmla="*/ 3 w 5"/>
                <a:gd name="T3" fmla="*/ 3 h 6"/>
                <a:gd name="T4" fmla="*/ 1 w 5"/>
                <a:gd name="T5" fmla="*/ 3 h 6"/>
                <a:gd name="T6" fmla="*/ 2 w 5"/>
                <a:gd name="T7" fmla="*/ 1 h 6"/>
                <a:gd name="T8" fmla="*/ 3 w 5"/>
                <a:gd name="T9" fmla="*/ 1 h 6"/>
                <a:gd name="T10" fmla="*/ 4 w 5"/>
                <a:gd name="T11" fmla="*/ 1 h 6"/>
                <a:gd name="T12" fmla="*/ 4 w 5"/>
                <a:gd name="T13" fmla="*/ 1 h 6"/>
                <a:gd name="T14" fmla="*/ 4 w 5"/>
                <a:gd name="T15" fmla="*/ 2 h 6"/>
                <a:gd name="T16" fmla="*/ 4 w 5"/>
                <a:gd name="T17" fmla="*/ 2 h 6"/>
                <a:gd name="T18" fmla="*/ 4 w 5"/>
                <a:gd name="T19" fmla="*/ 2 h 6"/>
                <a:gd name="T20" fmla="*/ 4 w 5"/>
                <a:gd name="T21" fmla="*/ 3 h 6"/>
                <a:gd name="T22" fmla="*/ 4 w 5"/>
                <a:gd name="T23" fmla="*/ 3 h 6"/>
                <a:gd name="T24" fmla="*/ 3 w 5"/>
                <a:gd name="T25" fmla="*/ 3 h 6"/>
                <a:gd name="T26" fmla="*/ 1 w 5"/>
                <a:gd name="T27" fmla="*/ 0 h 6"/>
                <a:gd name="T28" fmla="*/ 0 w 5"/>
                <a:gd name="T29" fmla="*/ 5 h 6"/>
                <a:gd name="T30" fmla="*/ 1 w 5"/>
                <a:gd name="T31" fmla="*/ 6 h 6"/>
                <a:gd name="T32" fmla="*/ 1 w 5"/>
                <a:gd name="T33" fmla="*/ 3 h 6"/>
                <a:gd name="T34" fmla="*/ 3 w 5"/>
                <a:gd name="T35" fmla="*/ 4 h 6"/>
                <a:gd name="T36" fmla="*/ 4 w 5"/>
                <a:gd name="T37" fmla="*/ 4 h 6"/>
                <a:gd name="T38" fmla="*/ 4 w 5"/>
                <a:gd name="T39" fmla="*/ 4 h 6"/>
                <a:gd name="T40" fmla="*/ 5 w 5"/>
                <a:gd name="T41" fmla="*/ 2 h 6"/>
                <a:gd name="T42" fmla="*/ 5 w 5"/>
                <a:gd name="T43" fmla="*/ 2 h 6"/>
                <a:gd name="T44" fmla="*/ 5 w 5"/>
                <a:gd name="T45" fmla="*/ 1 h 6"/>
                <a:gd name="T46" fmla="*/ 5 w 5"/>
                <a:gd name="T47" fmla="*/ 1 h 6"/>
                <a:gd name="T48" fmla="*/ 5 w 5"/>
                <a:gd name="T49" fmla="*/ 1 h 6"/>
                <a:gd name="T50" fmla="*/ 4 w 5"/>
                <a:gd name="T51" fmla="*/ 0 h 6"/>
                <a:gd name="T52" fmla="*/ 3 w 5"/>
                <a:gd name="T53" fmla="*/ 0 h 6"/>
                <a:gd name="T54" fmla="*/ 1 w 5"/>
                <a:gd name="T55"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 h="6">
                  <a:moveTo>
                    <a:pt x="3" y="3"/>
                  </a:moveTo>
                  <a:cubicBezTo>
                    <a:pt x="3" y="3"/>
                    <a:pt x="3" y="3"/>
                    <a:pt x="3" y="3"/>
                  </a:cubicBezTo>
                  <a:cubicBezTo>
                    <a:pt x="1" y="3"/>
                    <a:pt x="1" y="3"/>
                    <a:pt x="1" y="3"/>
                  </a:cubicBezTo>
                  <a:cubicBezTo>
                    <a:pt x="2" y="1"/>
                    <a:pt x="2" y="1"/>
                    <a:pt x="2" y="1"/>
                  </a:cubicBezTo>
                  <a:cubicBezTo>
                    <a:pt x="3" y="1"/>
                    <a:pt x="3" y="1"/>
                    <a:pt x="3" y="1"/>
                  </a:cubicBezTo>
                  <a:cubicBezTo>
                    <a:pt x="4" y="1"/>
                    <a:pt x="4" y="1"/>
                    <a:pt x="4" y="1"/>
                  </a:cubicBezTo>
                  <a:cubicBezTo>
                    <a:pt x="4" y="1"/>
                    <a:pt x="4" y="1"/>
                    <a:pt x="4" y="1"/>
                  </a:cubicBezTo>
                  <a:cubicBezTo>
                    <a:pt x="4" y="2"/>
                    <a:pt x="4" y="2"/>
                    <a:pt x="4" y="2"/>
                  </a:cubicBezTo>
                  <a:cubicBezTo>
                    <a:pt x="4" y="2"/>
                    <a:pt x="4" y="2"/>
                    <a:pt x="4" y="2"/>
                  </a:cubicBezTo>
                  <a:cubicBezTo>
                    <a:pt x="4" y="2"/>
                    <a:pt x="4" y="2"/>
                    <a:pt x="4" y="2"/>
                  </a:cubicBezTo>
                  <a:cubicBezTo>
                    <a:pt x="4" y="3"/>
                    <a:pt x="4" y="3"/>
                    <a:pt x="4" y="3"/>
                  </a:cubicBezTo>
                  <a:cubicBezTo>
                    <a:pt x="4" y="3"/>
                    <a:pt x="4" y="3"/>
                    <a:pt x="4" y="3"/>
                  </a:cubicBezTo>
                  <a:cubicBezTo>
                    <a:pt x="3" y="3"/>
                    <a:pt x="3" y="3"/>
                    <a:pt x="3" y="3"/>
                  </a:cubicBezTo>
                  <a:moveTo>
                    <a:pt x="1" y="0"/>
                  </a:moveTo>
                  <a:cubicBezTo>
                    <a:pt x="0" y="5"/>
                    <a:pt x="0" y="5"/>
                    <a:pt x="0" y="5"/>
                  </a:cubicBezTo>
                  <a:cubicBezTo>
                    <a:pt x="1" y="6"/>
                    <a:pt x="1" y="6"/>
                    <a:pt x="1" y="6"/>
                  </a:cubicBezTo>
                  <a:cubicBezTo>
                    <a:pt x="1" y="3"/>
                    <a:pt x="1" y="3"/>
                    <a:pt x="1" y="3"/>
                  </a:cubicBezTo>
                  <a:cubicBezTo>
                    <a:pt x="3" y="4"/>
                    <a:pt x="3" y="4"/>
                    <a:pt x="3" y="4"/>
                  </a:cubicBezTo>
                  <a:cubicBezTo>
                    <a:pt x="3" y="4"/>
                    <a:pt x="3" y="4"/>
                    <a:pt x="4" y="4"/>
                  </a:cubicBezTo>
                  <a:cubicBezTo>
                    <a:pt x="4" y="4"/>
                    <a:pt x="4" y="4"/>
                    <a:pt x="4" y="4"/>
                  </a:cubicBezTo>
                  <a:cubicBezTo>
                    <a:pt x="5" y="3"/>
                    <a:pt x="5" y="3"/>
                    <a:pt x="5" y="2"/>
                  </a:cubicBezTo>
                  <a:cubicBezTo>
                    <a:pt x="5" y="2"/>
                    <a:pt x="5" y="2"/>
                    <a:pt x="5" y="2"/>
                  </a:cubicBezTo>
                  <a:cubicBezTo>
                    <a:pt x="5" y="1"/>
                    <a:pt x="5" y="1"/>
                    <a:pt x="5" y="1"/>
                  </a:cubicBezTo>
                  <a:cubicBezTo>
                    <a:pt x="5" y="1"/>
                    <a:pt x="5" y="1"/>
                    <a:pt x="5" y="1"/>
                  </a:cubicBezTo>
                  <a:cubicBezTo>
                    <a:pt x="5" y="1"/>
                    <a:pt x="5" y="1"/>
                    <a:pt x="5" y="1"/>
                  </a:cubicBezTo>
                  <a:cubicBezTo>
                    <a:pt x="4" y="0"/>
                    <a:pt x="4" y="0"/>
                    <a:pt x="4" y="0"/>
                  </a:cubicBezTo>
                  <a:cubicBezTo>
                    <a:pt x="3" y="0"/>
                    <a:pt x="3" y="0"/>
                    <a:pt x="3" y="0"/>
                  </a:cubicBezTo>
                  <a:cubicBezTo>
                    <a:pt x="1" y="0"/>
                    <a:pt x="1" y="0"/>
                    <a:pt x="1"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9" name="Freeform 1248"/>
            <p:cNvSpPr>
              <a:spLocks/>
            </p:cNvSpPr>
            <p:nvPr/>
          </p:nvSpPr>
          <p:spPr bwMode="auto">
            <a:xfrm>
              <a:off x="4440115" y="3500854"/>
              <a:ext cx="11057" cy="35936"/>
            </a:xfrm>
            <a:custGeom>
              <a:avLst/>
              <a:gdLst>
                <a:gd name="T0" fmla="*/ 0 w 2"/>
                <a:gd name="T1" fmla="*/ 0 h 6"/>
                <a:gd name="T2" fmla="*/ 0 w 2"/>
                <a:gd name="T3" fmla="*/ 1 h 6"/>
                <a:gd name="T4" fmla="*/ 2 w 2"/>
                <a:gd name="T5" fmla="*/ 1 h 6"/>
                <a:gd name="T6" fmla="*/ 1 w 2"/>
                <a:gd name="T7" fmla="*/ 6 h 6"/>
                <a:gd name="T8" fmla="*/ 1 w 2"/>
                <a:gd name="T9" fmla="*/ 6 h 6"/>
                <a:gd name="T10" fmla="*/ 2 w 2"/>
                <a:gd name="T11" fmla="*/ 2 h 6"/>
                <a:gd name="T12" fmla="*/ 2 w 2"/>
                <a:gd name="T13" fmla="*/ 0 h 6"/>
                <a:gd name="T14" fmla="*/ 0 w 2"/>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6">
                  <a:moveTo>
                    <a:pt x="0" y="0"/>
                  </a:moveTo>
                  <a:cubicBezTo>
                    <a:pt x="0" y="1"/>
                    <a:pt x="0" y="1"/>
                    <a:pt x="0" y="1"/>
                  </a:cubicBezTo>
                  <a:cubicBezTo>
                    <a:pt x="2" y="1"/>
                    <a:pt x="2" y="1"/>
                    <a:pt x="2" y="1"/>
                  </a:cubicBezTo>
                  <a:cubicBezTo>
                    <a:pt x="1" y="6"/>
                    <a:pt x="1" y="6"/>
                    <a:pt x="1" y="6"/>
                  </a:cubicBezTo>
                  <a:cubicBezTo>
                    <a:pt x="1" y="6"/>
                    <a:pt x="1" y="6"/>
                    <a:pt x="1" y="6"/>
                  </a:cubicBezTo>
                  <a:cubicBezTo>
                    <a:pt x="2" y="2"/>
                    <a:pt x="2" y="2"/>
                    <a:pt x="2" y="2"/>
                  </a:cubicBezTo>
                  <a:cubicBezTo>
                    <a:pt x="2" y="2"/>
                    <a:pt x="2" y="1"/>
                    <a:pt x="2" y="0"/>
                  </a:cubicBezTo>
                  <a:cubicBezTo>
                    <a:pt x="0" y="0"/>
                    <a:pt x="0" y="0"/>
                    <a:pt x="0"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0" name="Freeform 1249"/>
            <p:cNvSpPr>
              <a:spLocks/>
            </p:cNvSpPr>
            <p:nvPr/>
          </p:nvSpPr>
          <p:spPr bwMode="auto">
            <a:xfrm>
              <a:off x="4451173" y="3500854"/>
              <a:ext cx="17968" cy="11057"/>
            </a:xfrm>
            <a:custGeom>
              <a:avLst/>
              <a:gdLst>
                <a:gd name="T0" fmla="*/ 0 w 3"/>
                <a:gd name="T1" fmla="*/ 0 h 2"/>
                <a:gd name="T2" fmla="*/ 0 w 3"/>
                <a:gd name="T3" fmla="*/ 2 h 2"/>
                <a:gd name="T4" fmla="*/ 1 w 3"/>
                <a:gd name="T5" fmla="*/ 1 h 2"/>
                <a:gd name="T6" fmla="*/ 2 w 3"/>
                <a:gd name="T7" fmla="*/ 2 h 2"/>
                <a:gd name="T8" fmla="*/ 3 w 3"/>
                <a:gd name="T9" fmla="*/ 1 h 2"/>
                <a:gd name="T10" fmla="*/ 0 w 3"/>
                <a:gd name="T11" fmla="*/ 0 h 2"/>
              </a:gdLst>
              <a:ahLst/>
              <a:cxnLst>
                <a:cxn ang="0">
                  <a:pos x="T0" y="T1"/>
                </a:cxn>
                <a:cxn ang="0">
                  <a:pos x="T2" y="T3"/>
                </a:cxn>
                <a:cxn ang="0">
                  <a:pos x="T4" y="T5"/>
                </a:cxn>
                <a:cxn ang="0">
                  <a:pos x="T6" y="T7"/>
                </a:cxn>
                <a:cxn ang="0">
                  <a:pos x="T8" y="T9"/>
                </a:cxn>
                <a:cxn ang="0">
                  <a:pos x="T10" y="T11"/>
                </a:cxn>
              </a:cxnLst>
              <a:rect l="0" t="0" r="r" b="b"/>
              <a:pathLst>
                <a:path w="3" h="2">
                  <a:moveTo>
                    <a:pt x="0" y="0"/>
                  </a:moveTo>
                  <a:cubicBezTo>
                    <a:pt x="0" y="1"/>
                    <a:pt x="0" y="2"/>
                    <a:pt x="0" y="2"/>
                  </a:cubicBezTo>
                  <a:cubicBezTo>
                    <a:pt x="1" y="1"/>
                    <a:pt x="1" y="1"/>
                    <a:pt x="1" y="1"/>
                  </a:cubicBezTo>
                  <a:cubicBezTo>
                    <a:pt x="2" y="2"/>
                    <a:pt x="2" y="2"/>
                    <a:pt x="2" y="2"/>
                  </a:cubicBezTo>
                  <a:cubicBezTo>
                    <a:pt x="3" y="1"/>
                    <a:pt x="3" y="1"/>
                    <a:pt x="3" y="1"/>
                  </a:cubicBezTo>
                  <a:cubicBezTo>
                    <a:pt x="0" y="0"/>
                    <a:pt x="0" y="0"/>
                    <a:pt x="0"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1" name="Freeform 1250"/>
            <p:cNvSpPr>
              <a:spLocks/>
            </p:cNvSpPr>
            <p:nvPr/>
          </p:nvSpPr>
          <p:spPr bwMode="auto">
            <a:xfrm>
              <a:off x="4463612" y="3506382"/>
              <a:ext cx="12440" cy="35936"/>
            </a:xfrm>
            <a:custGeom>
              <a:avLst/>
              <a:gdLst>
                <a:gd name="T0" fmla="*/ 4 w 9"/>
                <a:gd name="T1" fmla="*/ 0 h 26"/>
                <a:gd name="T2" fmla="*/ 0 w 9"/>
                <a:gd name="T3" fmla="*/ 26 h 26"/>
                <a:gd name="T4" fmla="*/ 4 w 9"/>
                <a:gd name="T5" fmla="*/ 26 h 26"/>
                <a:gd name="T6" fmla="*/ 9 w 9"/>
                <a:gd name="T7" fmla="*/ 4 h 26"/>
                <a:gd name="T8" fmla="*/ 4 w 9"/>
                <a:gd name="T9" fmla="*/ 0 h 26"/>
              </a:gdLst>
              <a:ahLst/>
              <a:cxnLst>
                <a:cxn ang="0">
                  <a:pos x="T0" y="T1"/>
                </a:cxn>
                <a:cxn ang="0">
                  <a:pos x="T2" y="T3"/>
                </a:cxn>
                <a:cxn ang="0">
                  <a:pos x="T4" y="T5"/>
                </a:cxn>
                <a:cxn ang="0">
                  <a:pos x="T6" y="T7"/>
                </a:cxn>
                <a:cxn ang="0">
                  <a:pos x="T8" y="T9"/>
                </a:cxn>
              </a:cxnLst>
              <a:rect l="0" t="0" r="r" b="b"/>
              <a:pathLst>
                <a:path w="9" h="26">
                  <a:moveTo>
                    <a:pt x="4" y="0"/>
                  </a:moveTo>
                  <a:lnTo>
                    <a:pt x="0" y="26"/>
                  </a:lnTo>
                  <a:lnTo>
                    <a:pt x="4" y="26"/>
                  </a:lnTo>
                  <a:lnTo>
                    <a:pt x="9" y="4"/>
                  </a:lnTo>
                  <a:lnTo>
                    <a:pt x="4"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2" name="Freeform 1251"/>
            <p:cNvSpPr>
              <a:spLocks/>
            </p:cNvSpPr>
            <p:nvPr/>
          </p:nvSpPr>
          <p:spPr bwMode="auto">
            <a:xfrm>
              <a:off x="4463612" y="3506382"/>
              <a:ext cx="12440" cy="35936"/>
            </a:xfrm>
            <a:custGeom>
              <a:avLst/>
              <a:gdLst>
                <a:gd name="T0" fmla="*/ 4 w 9"/>
                <a:gd name="T1" fmla="*/ 0 h 26"/>
                <a:gd name="T2" fmla="*/ 0 w 9"/>
                <a:gd name="T3" fmla="*/ 26 h 26"/>
                <a:gd name="T4" fmla="*/ 4 w 9"/>
                <a:gd name="T5" fmla="*/ 26 h 26"/>
                <a:gd name="T6" fmla="*/ 9 w 9"/>
                <a:gd name="T7" fmla="*/ 4 h 26"/>
                <a:gd name="T8" fmla="*/ 4 w 9"/>
                <a:gd name="T9" fmla="*/ 0 h 26"/>
              </a:gdLst>
              <a:ahLst/>
              <a:cxnLst>
                <a:cxn ang="0">
                  <a:pos x="T0" y="T1"/>
                </a:cxn>
                <a:cxn ang="0">
                  <a:pos x="T2" y="T3"/>
                </a:cxn>
                <a:cxn ang="0">
                  <a:pos x="T4" y="T5"/>
                </a:cxn>
                <a:cxn ang="0">
                  <a:pos x="T6" y="T7"/>
                </a:cxn>
                <a:cxn ang="0">
                  <a:pos x="T8" y="T9"/>
                </a:cxn>
              </a:cxnLst>
              <a:rect l="0" t="0" r="r" b="b"/>
              <a:pathLst>
                <a:path w="9" h="26">
                  <a:moveTo>
                    <a:pt x="4" y="0"/>
                  </a:moveTo>
                  <a:lnTo>
                    <a:pt x="0" y="26"/>
                  </a:lnTo>
                  <a:lnTo>
                    <a:pt x="4" y="26"/>
                  </a:lnTo>
                  <a:lnTo>
                    <a:pt x="9" y="4"/>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3" name="Freeform 1252"/>
            <p:cNvSpPr>
              <a:spLocks/>
            </p:cNvSpPr>
            <p:nvPr/>
          </p:nvSpPr>
          <p:spPr bwMode="auto">
            <a:xfrm>
              <a:off x="4505077" y="3518821"/>
              <a:ext cx="6911" cy="11057"/>
            </a:xfrm>
            <a:custGeom>
              <a:avLst/>
              <a:gdLst>
                <a:gd name="T0" fmla="*/ 0 w 1"/>
                <a:gd name="T1" fmla="*/ 0 h 2"/>
                <a:gd name="T2" fmla="*/ 1 w 1"/>
                <a:gd name="T3" fmla="*/ 2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1" y="1"/>
                    <a:pt x="1" y="2"/>
                    <a:pt x="1" y="2"/>
                  </a:cubicBezTo>
                  <a:cubicBezTo>
                    <a:pt x="1" y="2"/>
                    <a:pt x="1" y="2"/>
                    <a:pt x="1" y="2"/>
                  </a:cubicBezTo>
                  <a:cubicBezTo>
                    <a:pt x="1" y="1"/>
                    <a:pt x="1" y="1"/>
                    <a:pt x="1" y="1"/>
                  </a:cubicBezTo>
                  <a:cubicBezTo>
                    <a:pt x="0" y="0"/>
                    <a:pt x="0" y="0"/>
                    <a:pt x="0"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4" name="Freeform 1253"/>
            <p:cNvSpPr>
              <a:spLocks noEditPoints="1"/>
            </p:cNvSpPr>
            <p:nvPr/>
          </p:nvSpPr>
          <p:spPr bwMode="auto">
            <a:xfrm>
              <a:off x="4476051" y="3511911"/>
              <a:ext cx="35936" cy="37318"/>
            </a:xfrm>
            <a:custGeom>
              <a:avLst/>
              <a:gdLst>
                <a:gd name="T0" fmla="*/ 4 w 6"/>
                <a:gd name="T1" fmla="*/ 6 h 6"/>
                <a:gd name="T2" fmla="*/ 3 w 6"/>
                <a:gd name="T3" fmla="*/ 6 h 6"/>
                <a:gd name="T4" fmla="*/ 2 w 6"/>
                <a:gd name="T5" fmla="*/ 5 h 6"/>
                <a:gd name="T6" fmla="*/ 1 w 6"/>
                <a:gd name="T7" fmla="*/ 5 h 6"/>
                <a:gd name="T8" fmla="*/ 1 w 6"/>
                <a:gd name="T9" fmla="*/ 4 h 6"/>
                <a:gd name="T10" fmla="*/ 1 w 6"/>
                <a:gd name="T11" fmla="*/ 3 h 6"/>
                <a:gd name="T12" fmla="*/ 2 w 6"/>
                <a:gd name="T13" fmla="*/ 2 h 6"/>
                <a:gd name="T14" fmla="*/ 2 w 6"/>
                <a:gd name="T15" fmla="*/ 1 h 6"/>
                <a:gd name="T16" fmla="*/ 3 w 6"/>
                <a:gd name="T17" fmla="*/ 1 h 6"/>
                <a:gd name="T18" fmla="*/ 4 w 6"/>
                <a:gd name="T19" fmla="*/ 1 h 6"/>
                <a:gd name="T20" fmla="*/ 5 w 6"/>
                <a:gd name="T21" fmla="*/ 1 h 6"/>
                <a:gd name="T22" fmla="*/ 5 w 6"/>
                <a:gd name="T23" fmla="*/ 2 h 6"/>
                <a:gd name="T24" fmla="*/ 5 w 6"/>
                <a:gd name="T25" fmla="*/ 3 h 6"/>
                <a:gd name="T26" fmla="*/ 5 w 6"/>
                <a:gd name="T27" fmla="*/ 4 h 6"/>
                <a:gd name="T28" fmla="*/ 5 w 6"/>
                <a:gd name="T29" fmla="*/ 5 h 6"/>
                <a:gd name="T30" fmla="*/ 4 w 6"/>
                <a:gd name="T31" fmla="*/ 5 h 6"/>
                <a:gd name="T32" fmla="*/ 4 w 6"/>
                <a:gd name="T33" fmla="*/ 6 h 6"/>
                <a:gd name="T34" fmla="*/ 3 w 6"/>
                <a:gd name="T35" fmla="*/ 0 h 6"/>
                <a:gd name="T36" fmla="*/ 3 w 6"/>
                <a:gd name="T37" fmla="*/ 0 h 6"/>
                <a:gd name="T38" fmla="*/ 2 w 6"/>
                <a:gd name="T39" fmla="*/ 1 h 6"/>
                <a:gd name="T40" fmla="*/ 1 w 6"/>
                <a:gd name="T41" fmla="*/ 1 h 6"/>
                <a:gd name="T42" fmla="*/ 1 w 6"/>
                <a:gd name="T43" fmla="*/ 3 h 6"/>
                <a:gd name="T44" fmla="*/ 0 w 6"/>
                <a:gd name="T45" fmla="*/ 4 h 6"/>
                <a:gd name="T46" fmla="*/ 1 w 6"/>
                <a:gd name="T47" fmla="*/ 5 h 6"/>
                <a:gd name="T48" fmla="*/ 2 w 6"/>
                <a:gd name="T49" fmla="*/ 6 h 6"/>
                <a:gd name="T50" fmla="*/ 3 w 6"/>
                <a:gd name="T51" fmla="*/ 6 h 6"/>
                <a:gd name="T52" fmla="*/ 3 w 6"/>
                <a:gd name="T53" fmla="*/ 6 h 6"/>
                <a:gd name="T54" fmla="*/ 4 w 6"/>
                <a:gd name="T55" fmla="*/ 6 h 6"/>
                <a:gd name="T56" fmla="*/ 5 w 6"/>
                <a:gd name="T57" fmla="*/ 6 h 6"/>
                <a:gd name="T58" fmla="*/ 5 w 6"/>
                <a:gd name="T59" fmla="*/ 5 h 6"/>
                <a:gd name="T60" fmla="*/ 6 w 6"/>
                <a:gd name="T61" fmla="*/ 4 h 6"/>
                <a:gd name="T62" fmla="*/ 6 w 6"/>
                <a:gd name="T63" fmla="*/ 3 h 6"/>
                <a:gd name="T64" fmla="*/ 5 w 6"/>
                <a:gd name="T65" fmla="*/ 1 h 6"/>
                <a:gd name="T66" fmla="*/ 5 w 6"/>
                <a:gd name="T67" fmla="*/ 1 h 6"/>
                <a:gd name="T68" fmla="*/ 4 w 6"/>
                <a:gd name="T69" fmla="*/ 0 h 6"/>
                <a:gd name="T70" fmla="*/ 3 w 6"/>
                <a:gd name="T7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 h="6">
                  <a:moveTo>
                    <a:pt x="4" y="6"/>
                  </a:moveTo>
                  <a:cubicBezTo>
                    <a:pt x="3" y="6"/>
                    <a:pt x="3" y="6"/>
                    <a:pt x="3" y="6"/>
                  </a:cubicBezTo>
                  <a:cubicBezTo>
                    <a:pt x="2" y="5"/>
                    <a:pt x="2" y="5"/>
                    <a:pt x="2" y="5"/>
                  </a:cubicBezTo>
                  <a:cubicBezTo>
                    <a:pt x="1" y="5"/>
                    <a:pt x="1" y="5"/>
                    <a:pt x="1" y="5"/>
                  </a:cubicBezTo>
                  <a:cubicBezTo>
                    <a:pt x="1" y="4"/>
                    <a:pt x="1" y="4"/>
                    <a:pt x="1" y="4"/>
                  </a:cubicBezTo>
                  <a:cubicBezTo>
                    <a:pt x="1" y="3"/>
                    <a:pt x="1" y="3"/>
                    <a:pt x="1" y="3"/>
                  </a:cubicBezTo>
                  <a:cubicBezTo>
                    <a:pt x="2" y="2"/>
                    <a:pt x="2" y="2"/>
                    <a:pt x="2" y="2"/>
                  </a:cubicBezTo>
                  <a:cubicBezTo>
                    <a:pt x="2" y="1"/>
                    <a:pt x="2" y="1"/>
                    <a:pt x="2" y="1"/>
                  </a:cubicBezTo>
                  <a:cubicBezTo>
                    <a:pt x="3" y="1"/>
                    <a:pt x="3" y="1"/>
                    <a:pt x="3" y="1"/>
                  </a:cubicBezTo>
                  <a:cubicBezTo>
                    <a:pt x="4" y="1"/>
                    <a:pt x="4" y="1"/>
                    <a:pt x="4" y="1"/>
                  </a:cubicBezTo>
                  <a:cubicBezTo>
                    <a:pt x="5" y="1"/>
                    <a:pt x="5" y="1"/>
                    <a:pt x="5" y="1"/>
                  </a:cubicBezTo>
                  <a:cubicBezTo>
                    <a:pt x="5" y="2"/>
                    <a:pt x="5" y="2"/>
                    <a:pt x="5" y="2"/>
                  </a:cubicBezTo>
                  <a:cubicBezTo>
                    <a:pt x="5" y="3"/>
                    <a:pt x="5" y="3"/>
                    <a:pt x="5" y="3"/>
                  </a:cubicBezTo>
                  <a:cubicBezTo>
                    <a:pt x="5" y="4"/>
                    <a:pt x="5" y="4"/>
                    <a:pt x="5" y="4"/>
                  </a:cubicBezTo>
                  <a:cubicBezTo>
                    <a:pt x="5" y="5"/>
                    <a:pt x="5" y="5"/>
                    <a:pt x="5" y="5"/>
                  </a:cubicBezTo>
                  <a:cubicBezTo>
                    <a:pt x="4" y="5"/>
                    <a:pt x="4" y="5"/>
                    <a:pt x="4" y="5"/>
                  </a:cubicBezTo>
                  <a:cubicBezTo>
                    <a:pt x="4" y="6"/>
                    <a:pt x="4" y="6"/>
                    <a:pt x="4" y="6"/>
                  </a:cubicBezTo>
                  <a:moveTo>
                    <a:pt x="3" y="0"/>
                  </a:moveTo>
                  <a:cubicBezTo>
                    <a:pt x="3" y="0"/>
                    <a:pt x="3" y="0"/>
                    <a:pt x="3" y="0"/>
                  </a:cubicBezTo>
                  <a:cubicBezTo>
                    <a:pt x="3" y="0"/>
                    <a:pt x="2" y="0"/>
                    <a:pt x="2" y="1"/>
                  </a:cubicBezTo>
                  <a:cubicBezTo>
                    <a:pt x="1" y="1"/>
                    <a:pt x="1" y="1"/>
                    <a:pt x="1" y="1"/>
                  </a:cubicBezTo>
                  <a:cubicBezTo>
                    <a:pt x="1" y="2"/>
                    <a:pt x="1" y="2"/>
                    <a:pt x="1" y="3"/>
                  </a:cubicBezTo>
                  <a:cubicBezTo>
                    <a:pt x="0" y="3"/>
                    <a:pt x="0" y="3"/>
                    <a:pt x="0" y="4"/>
                  </a:cubicBezTo>
                  <a:cubicBezTo>
                    <a:pt x="1" y="4"/>
                    <a:pt x="1" y="5"/>
                    <a:pt x="1" y="5"/>
                  </a:cubicBezTo>
                  <a:cubicBezTo>
                    <a:pt x="2" y="6"/>
                    <a:pt x="2" y="6"/>
                    <a:pt x="2" y="6"/>
                  </a:cubicBezTo>
                  <a:cubicBezTo>
                    <a:pt x="2" y="6"/>
                    <a:pt x="2" y="6"/>
                    <a:pt x="3" y="6"/>
                  </a:cubicBezTo>
                  <a:cubicBezTo>
                    <a:pt x="3" y="6"/>
                    <a:pt x="3" y="6"/>
                    <a:pt x="3" y="6"/>
                  </a:cubicBezTo>
                  <a:cubicBezTo>
                    <a:pt x="3" y="6"/>
                    <a:pt x="4" y="6"/>
                    <a:pt x="4" y="6"/>
                  </a:cubicBezTo>
                  <a:cubicBezTo>
                    <a:pt x="4" y="6"/>
                    <a:pt x="4" y="6"/>
                    <a:pt x="5" y="6"/>
                  </a:cubicBezTo>
                  <a:cubicBezTo>
                    <a:pt x="5" y="5"/>
                    <a:pt x="5" y="5"/>
                    <a:pt x="5" y="5"/>
                  </a:cubicBezTo>
                  <a:cubicBezTo>
                    <a:pt x="6" y="5"/>
                    <a:pt x="6" y="4"/>
                    <a:pt x="6" y="4"/>
                  </a:cubicBezTo>
                  <a:cubicBezTo>
                    <a:pt x="6" y="4"/>
                    <a:pt x="6" y="4"/>
                    <a:pt x="6" y="3"/>
                  </a:cubicBezTo>
                  <a:cubicBezTo>
                    <a:pt x="6" y="3"/>
                    <a:pt x="6" y="2"/>
                    <a:pt x="5" y="1"/>
                  </a:cubicBezTo>
                  <a:cubicBezTo>
                    <a:pt x="5" y="1"/>
                    <a:pt x="5" y="1"/>
                    <a:pt x="5" y="1"/>
                  </a:cubicBezTo>
                  <a:cubicBezTo>
                    <a:pt x="5" y="1"/>
                    <a:pt x="4" y="0"/>
                    <a:pt x="4" y="0"/>
                  </a:cubicBezTo>
                  <a:cubicBezTo>
                    <a:pt x="4" y="0"/>
                    <a:pt x="4" y="0"/>
                    <a:pt x="3"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5" name="Freeform 1254"/>
            <p:cNvSpPr>
              <a:spLocks/>
            </p:cNvSpPr>
            <p:nvPr/>
          </p:nvSpPr>
          <p:spPr bwMode="auto">
            <a:xfrm>
              <a:off x="4517515" y="3518821"/>
              <a:ext cx="30407" cy="41464"/>
            </a:xfrm>
            <a:custGeom>
              <a:avLst/>
              <a:gdLst>
                <a:gd name="T0" fmla="*/ 1 w 5"/>
                <a:gd name="T1" fmla="*/ 0 h 7"/>
                <a:gd name="T2" fmla="*/ 0 w 5"/>
                <a:gd name="T3" fmla="*/ 4 h 7"/>
                <a:gd name="T4" fmla="*/ 0 w 5"/>
                <a:gd name="T5" fmla="*/ 5 h 7"/>
                <a:gd name="T6" fmla="*/ 1 w 5"/>
                <a:gd name="T7" fmla="*/ 2 h 7"/>
                <a:gd name="T8" fmla="*/ 3 w 5"/>
                <a:gd name="T9" fmla="*/ 7 h 7"/>
                <a:gd name="T10" fmla="*/ 4 w 5"/>
                <a:gd name="T11" fmla="*/ 7 h 7"/>
                <a:gd name="T12" fmla="*/ 5 w 5"/>
                <a:gd name="T13" fmla="*/ 1 h 7"/>
                <a:gd name="T14" fmla="*/ 4 w 5"/>
                <a:gd name="T15" fmla="*/ 1 h 7"/>
                <a:gd name="T16" fmla="*/ 3 w 5"/>
                <a:gd name="T17" fmla="*/ 6 h 7"/>
                <a:gd name="T18" fmla="*/ 1 w 5"/>
                <a:gd name="T19" fmla="*/ 1 h 7"/>
                <a:gd name="T20" fmla="*/ 1 w 5"/>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7">
                  <a:moveTo>
                    <a:pt x="1" y="0"/>
                  </a:moveTo>
                  <a:cubicBezTo>
                    <a:pt x="0" y="4"/>
                    <a:pt x="0" y="4"/>
                    <a:pt x="0" y="4"/>
                  </a:cubicBezTo>
                  <a:cubicBezTo>
                    <a:pt x="0" y="4"/>
                    <a:pt x="0" y="5"/>
                    <a:pt x="0" y="5"/>
                  </a:cubicBezTo>
                  <a:cubicBezTo>
                    <a:pt x="1" y="2"/>
                    <a:pt x="1" y="2"/>
                    <a:pt x="1" y="2"/>
                  </a:cubicBezTo>
                  <a:cubicBezTo>
                    <a:pt x="3" y="7"/>
                    <a:pt x="3" y="7"/>
                    <a:pt x="3" y="7"/>
                  </a:cubicBezTo>
                  <a:cubicBezTo>
                    <a:pt x="4" y="7"/>
                    <a:pt x="4" y="7"/>
                    <a:pt x="4" y="7"/>
                  </a:cubicBezTo>
                  <a:cubicBezTo>
                    <a:pt x="5" y="1"/>
                    <a:pt x="5" y="1"/>
                    <a:pt x="5" y="1"/>
                  </a:cubicBezTo>
                  <a:cubicBezTo>
                    <a:pt x="4" y="1"/>
                    <a:pt x="4" y="1"/>
                    <a:pt x="4" y="1"/>
                  </a:cubicBezTo>
                  <a:cubicBezTo>
                    <a:pt x="3" y="6"/>
                    <a:pt x="3" y="6"/>
                    <a:pt x="3" y="6"/>
                  </a:cubicBezTo>
                  <a:cubicBezTo>
                    <a:pt x="1" y="1"/>
                    <a:pt x="1" y="1"/>
                    <a:pt x="1" y="1"/>
                  </a:cubicBezTo>
                  <a:cubicBezTo>
                    <a:pt x="1" y="0"/>
                    <a:pt x="1" y="0"/>
                    <a:pt x="1"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6" name="Freeform 1255"/>
            <p:cNvSpPr>
              <a:spLocks/>
            </p:cNvSpPr>
            <p:nvPr/>
          </p:nvSpPr>
          <p:spPr bwMode="auto">
            <a:xfrm>
              <a:off x="4511987" y="3542318"/>
              <a:ext cx="5529" cy="12440"/>
            </a:xfrm>
            <a:custGeom>
              <a:avLst/>
              <a:gdLst>
                <a:gd name="T0" fmla="*/ 1 w 1"/>
                <a:gd name="T1" fmla="*/ 0 h 2"/>
                <a:gd name="T2" fmla="*/ 0 w 1"/>
                <a:gd name="T3" fmla="*/ 2 h 2"/>
                <a:gd name="T4" fmla="*/ 1 w 1"/>
                <a:gd name="T5" fmla="*/ 2 h 2"/>
                <a:gd name="T6" fmla="*/ 1 w 1"/>
                <a:gd name="T7" fmla="*/ 1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2"/>
                    <a:pt x="0" y="2"/>
                    <a:pt x="0" y="2"/>
                  </a:cubicBezTo>
                  <a:cubicBezTo>
                    <a:pt x="1" y="2"/>
                    <a:pt x="1" y="2"/>
                    <a:pt x="1" y="2"/>
                  </a:cubicBezTo>
                  <a:cubicBezTo>
                    <a:pt x="1" y="1"/>
                    <a:pt x="1" y="1"/>
                    <a:pt x="1" y="1"/>
                  </a:cubicBezTo>
                  <a:cubicBezTo>
                    <a:pt x="1" y="1"/>
                    <a:pt x="1" y="0"/>
                    <a:pt x="1"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49" name="文本框 448"/>
          <p:cNvSpPr txBox="1"/>
          <p:nvPr/>
        </p:nvSpPr>
        <p:spPr>
          <a:xfrm>
            <a:off x="5847845" y="1403649"/>
            <a:ext cx="855663" cy="707886"/>
          </a:xfrm>
          <a:prstGeom prst="rect">
            <a:avLst/>
          </a:prstGeom>
          <a:noFill/>
        </p:spPr>
        <p:txBody>
          <a:bodyPr wrap="square" rtlCol="0">
            <a:spAutoFit/>
          </a:bodyPr>
          <a:lstStyle/>
          <a:p>
            <a:r>
              <a:rPr lang="en-US" altLang="zh-CN" sz="4000" dirty="0" smtClean="0">
                <a:solidFill>
                  <a:srgbClr val="BF1347"/>
                </a:solidFill>
                <a:latin typeface="微软雅黑" panose="020B0503020204020204" pitchFamily="34" charset="-122"/>
                <a:ea typeface="微软雅黑" panose="020B0503020204020204" pitchFamily="34" charset="-122"/>
              </a:rPr>
              <a:t>01</a:t>
            </a:r>
            <a:endParaRPr lang="zh-CN" altLang="en-US" sz="4000" dirty="0">
              <a:solidFill>
                <a:srgbClr val="BF1347"/>
              </a:solidFill>
              <a:latin typeface="微软雅黑" panose="020B0503020204020204" pitchFamily="34" charset="-122"/>
              <a:ea typeface="微软雅黑" panose="020B0503020204020204" pitchFamily="34" charset="-122"/>
            </a:endParaRPr>
          </a:p>
        </p:txBody>
      </p:sp>
      <p:sp>
        <p:nvSpPr>
          <p:cNvPr id="450" name="文本框 449"/>
          <p:cNvSpPr txBox="1"/>
          <p:nvPr/>
        </p:nvSpPr>
        <p:spPr>
          <a:xfrm>
            <a:off x="5820443" y="2271335"/>
            <a:ext cx="855663" cy="707886"/>
          </a:xfrm>
          <a:prstGeom prst="rect">
            <a:avLst/>
          </a:prstGeom>
          <a:noFill/>
        </p:spPr>
        <p:txBody>
          <a:bodyPr wrap="square" rtlCol="0">
            <a:spAutoFit/>
          </a:bodyPr>
          <a:lstStyle/>
          <a:p>
            <a:r>
              <a:rPr lang="en-US" altLang="zh-CN" sz="4000" dirty="0" smtClean="0">
                <a:solidFill>
                  <a:srgbClr val="BF1347"/>
                </a:solidFill>
                <a:latin typeface="微软雅黑" panose="020B0503020204020204" pitchFamily="34" charset="-122"/>
                <a:ea typeface="微软雅黑" panose="020B0503020204020204" pitchFamily="34" charset="-122"/>
              </a:rPr>
              <a:t>02</a:t>
            </a:r>
            <a:endParaRPr lang="zh-CN" altLang="en-US" sz="4000" dirty="0">
              <a:solidFill>
                <a:srgbClr val="BF1347"/>
              </a:solidFill>
              <a:latin typeface="微软雅黑" panose="020B0503020204020204" pitchFamily="34" charset="-122"/>
              <a:ea typeface="微软雅黑" panose="020B0503020204020204" pitchFamily="34" charset="-122"/>
            </a:endParaRPr>
          </a:p>
        </p:txBody>
      </p:sp>
      <p:sp>
        <p:nvSpPr>
          <p:cNvPr id="451" name="文本框 450"/>
          <p:cNvSpPr txBox="1"/>
          <p:nvPr/>
        </p:nvSpPr>
        <p:spPr>
          <a:xfrm>
            <a:off x="5838341" y="3139021"/>
            <a:ext cx="855663" cy="707886"/>
          </a:xfrm>
          <a:prstGeom prst="rect">
            <a:avLst/>
          </a:prstGeom>
          <a:noFill/>
        </p:spPr>
        <p:txBody>
          <a:bodyPr wrap="square" rtlCol="0">
            <a:spAutoFit/>
          </a:bodyPr>
          <a:lstStyle/>
          <a:p>
            <a:r>
              <a:rPr lang="en-US" altLang="zh-CN" sz="4000" dirty="0" smtClean="0">
                <a:solidFill>
                  <a:srgbClr val="BF1347"/>
                </a:solidFill>
                <a:latin typeface="微软雅黑" panose="020B0503020204020204" pitchFamily="34" charset="-122"/>
                <a:ea typeface="微软雅黑" panose="020B0503020204020204" pitchFamily="34" charset="-122"/>
              </a:rPr>
              <a:t>03</a:t>
            </a:r>
            <a:endParaRPr lang="zh-CN" altLang="en-US" sz="4000" dirty="0">
              <a:solidFill>
                <a:srgbClr val="BF1347"/>
              </a:solidFill>
              <a:latin typeface="微软雅黑" panose="020B0503020204020204" pitchFamily="34" charset="-122"/>
              <a:ea typeface="微软雅黑" panose="020B0503020204020204" pitchFamily="34" charset="-122"/>
            </a:endParaRPr>
          </a:p>
        </p:txBody>
      </p:sp>
      <p:sp>
        <p:nvSpPr>
          <p:cNvPr id="452" name="文本框 451"/>
          <p:cNvSpPr txBox="1"/>
          <p:nvPr/>
        </p:nvSpPr>
        <p:spPr>
          <a:xfrm>
            <a:off x="5815729" y="4042165"/>
            <a:ext cx="855663" cy="707886"/>
          </a:xfrm>
          <a:prstGeom prst="rect">
            <a:avLst/>
          </a:prstGeom>
          <a:noFill/>
        </p:spPr>
        <p:txBody>
          <a:bodyPr wrap="square" rtlCol="0">
            <a:spAutoFit/>
          </a:bodyPr>
          <a:lstStyle/>
          <a:p>
            <a:r>
              <a:rPr lang="en-US" altLang="zh-CN" sz="4000" dirty="0" smtClean="0">
                <a:solidFill>
                  <a:srgbClr val="BF1347"/>
                </a:solidFill>
                <a:latin typeface="微软雅黑" panose="020B0503020204020204" pitchFamily="34" charset="-122"/>
                <a:ea typeface="微软雅黑" panose="020B0503020204020204" pitchFamily="34" charset="-122"/>
              </a:rPr>
              <a:t>04</a:t>
            </a:r>
            <a:endParaRPr lang="zh-CN" altLang="en-US" sz="4000" dirty="0">
              <a:solidFill>
                <a:srgbClr val="BF1347"/>
              </a:solidFill>
              <a:latin typeface="微软雅黑" panose="020B0503020204020204" pitchFamily="34" charset="-122"/>
              <a:ea typeface="微软雅黑" panose="020B0503020204020204" pitchFamily="34" charset="-122"/>
            </a:endParaRPr>
          </a:p>
        </p:txBody>
      </p:sp>
      <p:sp>
        <p:nvSpPr>
          <p:cNvPr id="453" name="文本框 452"/>
          <p:cNvSpPr txBox="1"/>
          <p:nvPr/>
        </p:nvSpPr>
        <p:spPr>
          <a:xfrm>
            <a:off x="5836118" y="4891179"/>
            <a:ext cx="855663" cy="707886"/>
          </a:xfrm>
          <a:prstGeom prst="rect">
            <a:avLst/>
          </a:prstGeom>
          <a:noFill/>
        </p:spPr>
        <p:txBody>
          <a:bodyPr wrap="square" rtlCol="0">
            <a:spAutoFit/>
          </a:bodyPr>
          <a:lstStyle/>
          <a:p>
            <a:r>
              <a:rPr lang="en-US" altLang="zh-CN" sz="4000" dirty="0" smtClean="0">
                <a:solidFill>
                  <a:srgbClr val="BF1347"/>
                </a:solidFill>
                <a:latin typeface="微软雅黑" panose="020B0503020204020204" pitchFamily="34" charset="-122"/>
                <a:ea typeface="微软雅黑" panose="020B0503020204020204" pitchFamily="34" charset="-122"/>
              </a:rPr>
              <a:t>05</a:t>
            </a:r>
            <a:endParaRPr lang="zh-CN" altLang="en-US" sz="4000" dirty="0">
              <a:solidFill>
                <a:srgbClr val="BF1347"/>
              </a:solidFill>
              <a:latin typeface="微软雅黑" panose="020B0503020204020204" pitchFamily="34" charset="-122"/>
              <a:ea typeface="微软雅黑" panose="020B0503020204020204" pitchFamily="34" charset="-122"/>
            </a:endParaRPr>
          </a:p>
        </p:txBody>
      </p:sp>
      <p:sp>
        <p:nvSpPr>
          <p:cNvPr id="454" name="文本框 453"/>
          <p:cNvSpPr txBox="1"/>
          <p:nvPr/>
        </p:nvSpPr>
        <p:spPr>
          <a:xfrm>
            <a:off x="5831402" y="5724463"/>
            <a:ext cx="855663" cy="707886"/>
          </a:xfrm>
          <a:prstGeom prst="rect">
            <a:avLst/>
          </a:prstGeom>
          <a:noFill/>
        </p:spPr>
        <p:txBody>
          <a:bodyPr wrap="square" rtlCol="0">
            <a:spAutoFit/>
          </a:bodyPr>
          <a:lstStyle/>
          <a:p>
            <a:r>
              <a:rPr lang="en-US" altLang="zh-CN" sz="4000" dirty="0" smtClean="0">
                <a:solidFill>
                  <a:srgbClr val="BF1347"/>
                </a:solidFill>
                <a:latin typeface="微软雅黑" panose="020B0503020204020204" pitchFamily="34" charset="-122"/>
                <a:ea typeface="微软雅黑" panose="020B0503020204020204" pitchFamily="34" charset="-122"/>
              </a:rPr>
              <a:t>06</a:t>
            </a:r>
            <a:endParaRPr lang="zh-CN" altLang="en-US" sz="4000" dirty="0">
              <a:solidFill>
                <a:srgbClr val="BF1347"/>
              </a:solidFill>
              <a:latin typeface="微软雅黑" panose="020B0503020204020204" pitchFamily="34" charset="-122"/>
              <a:ea typeface="微软雅黑" panose="020B0503020204020204" pitchFamily="34" charset="-122"/>
            </a:endParaRPr>
          </a:p>
        </p:txBody>
      </p:sp>
      <p:sp>
        <p:nvSpPr>
          <p:cNvPr id="455" name="TextBox 113"/>
          <p:cNvSpPr txBox="1"/>
          <p:nvPr/>
        </p:nvSpPr>
        <p:spPr>
          <a:xfrm>
            <a:off x="6627309" y="1308200"/>
            <a:ext cx="4425673" cy="738207"/>
          </a:xfrm>
          <a:prstGeom prst="rect">
            <a:avLst/>
          </a:prstGeom>
          <a:noFill/>
        </p:spPr>
        <p:txBody>
          <a:bodyPr lIns="90991" tIns="45494" rIns="90991" bIns="45494">
            <a:spAutoFit/>
          </a:bodyPr>
          <a:lstStyle/>
          <a:p>
            <a:pPr defTabSz="1213719">
              <a:lnSpc>
                <a:spcPct val="15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请输入您的文字  请输入您的文字 请输入您的</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文字请</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输入您的文字  请输入您的文字 请输入您的文字</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6" name="TextBox 113"/>
          <p:cNvSpPr txBox="1"/>
          <p:nvPr/>
        </p:nvSpPr>
        <p:spPr>
          <a:xfrm>
            <a:off x="6627309" y="2184781"/>
            <a:ext cx="4425673" cy="738207"/>
          </a:xfrm>
          <a:prstGeom prst="rect">
            <a:avLst/>
          </a:prstGeom>
          <a:noFill/>
        </p:spPr>
        <p:txBody>
          <a:bodyPr lIns="90991" tIns="45494" rIns="90991" bIns="45494">
            <a:spAutoFit/>
          </a:bodyPr>
          <a:lstStyle/>
          <a:p>
            <a:pPr defTabSz="1213719">
              <a:lnSpc>
                <a:spcPct val="15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请输入您的文字  请输入您的文字 请输入您的</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文字请</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输入您的文字  请输入您的文字 请输入您的文字</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7" name="TextBox 113"/>
          <p:cNvSpPr txBox="1"/>
          <p:nvPr/>
        </p:nvSpPr>
        <p:spPr>
          <a:xfrm>
            <a:off x="6627309" y="3061362"/>
            <a:ext cx="4425673" cy="738207"/>
          </a:xfrm>
          <a:prstGeom prst="rect">
            <a:avLst/>
          </a:prstGeom>
          <a:noFill/>
        </p:spPr>
        <p:txBody>
          <a:bodyPr lIns="90991" tIns="45494" rIns="90991" bIns="45494">
            <a:spAutoFit/>
          </a:bodyPr>
          <a:lstStyle/>
          <a:p>
            <a:pPr defTabSz="1213719">
              <a:lnSpc>
                <a:spcPct val="15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请输入您的文字  请输入您的文字 请输入您的</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文字请</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输入您的文字  请输入您的文字 请输入您的文字</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8" name="TextBox 113"/>
          <p:cNvSpPr txBox="1"/>
          <p:nvPr/>
        </p:nvSpPr>
        <p:spPr>
          <a:xfrm>
            <a:off x="6627309" y="3937943"/>
            <a:ext cx="4425673" cy="738207"/>
          </a:xfrm>
          <a:prstGeom prst="rect">
            <a:avLst/>
          </a:prstGeom>
          <a:noFill/>
        </p:spPr>
        <p:txBody>
          <a:bodyPr lIns="90991" tIns="45494" rIns="90991" bIns="45494">
            <a:spAutoFit/>
          </a:bodyPr>
          <a:lstStyle/>
          <a:p>
            <a:pPr defTabSz="1213719">
              <a:lnSpc>
                <a:spcPct val="15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请输入您的文字  请输入您的文字 请输入您的</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文字请</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输入您的文字  请输入您的文字 请输入您的文字</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9" name="TextBox 113"/>
          <p:cNvSpPr txBox="1"/>
          <p:nvPr/>
        </p:nvSpPr>
        <p:spPr>
          <a:xfrm>
            <a:off x="6627309" y="4814524"/>
            <a:ext cx="4425673" cy="738207"/>
          </a:xfrm>
          <a:prstGeom prst="rect">
            <a:avLst/>
          </a:prstGeom>
          <a:noFill/>
        </p:spPr>
        <p:txBody>
          <a:bodyPr lIns="90991" tIns="45494" rIns="90991" bIns="45494">
            <a:spAutoFit/>
          </a:bodyPr>
          <a:lstStyle/>
          <a:p>
            <a:pPr defTabSz="1213719">
              <a:lnSpc>
                <a:spcPct val="15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请输入您的文字  请输入您的文字 请输入您的</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文字请</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输入您的文字  请输入您的文字 请输入您的文字</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0" name="TextBox 113"/>
          <p:cNvSpPr txBox="1"/>
          <p:nvPr/>
        </p:nvSpPr>
        <p:spPr>
          <a:xfrm>
            <a:off x="6627309" y="5691105"/>
            <a:ext cx="4425673" cy="738207"/>
          </a:xfrm>
          <a:prstGeom prst="rect">
            <a:avLst/>
          </a:prstGeom>
          <a:noFill/>
        </p:spPr>
        <p:txBody>
          <a:bodyPr lIns="90991" tIns="45494" rIns="90991" bIns="45494">
            <a:spAutoFit/>
          </a:bodyPr>
          <a:lstStyle/>
          <a:p>
            <a:pPr defTabSz="1213719">
              <a:lnSpc>
                <a:spcPct val="15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请输入您的文字  请输入您的文字 请输入您的</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文字请</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输入您的文字  请输入您的文字 请输入您的文字</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1" name="文本框 460"/>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cxnSp>
        <p:nvCxnSpPr>
          <p:cNvPr id="462" name="直接连接符 461"/>
          <p:cNvCxnSpPr/>
          <p:nvPr/>
        </p:nvCxnSpPr>
        <p:spPr>
          <a:xfrm>
            <a:off x="1374020" y="808869"/>
            <a:ext cx="10817981" cy="0"/>
          </a:xfrm>
          <a:prstGeom prst="line">
            <a:avLst/>
          </a:prstGeom>
          <a:ln w="12700">
            <a:solidFill>
              <a:srgbClr val="04447F"/>
            </a:solidFill>
            <a:prstDash val="solid"/>
          </a:ln>
        </p:spPr>
        <p:style>
          <a:lnRef idx="1">
            <a:schemeClr val="accent1"/>
          </a:lnRef>
          <a:fillRef idx="0">
            <a:schemeClr val="accent1"/>
          </a:fillRef>
          <a:effectRef idx="0">
            <a:schemeClr val="accent1"/>
          </a:effectRef>
          <a:fontRef idx="minor">
            <a:schemeClr val="tx1"/>
          </a:fontRef>
        </p:style>
      </p:cxnSp>
      <p:sp>
        <p:nvSpPr>
          <p:cNvPr id="463" name="标题 1"/>
          <p:cNvSpPr txBox="1">
            <a:spLocks/>
          </p:cNvSpPr>
          <p:nvPr/>
        </p:nvSpPr>
        <p:spPr>
          <a:xfrm>
            <a:off x="10986413" y="427358"/>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b="1" kern="0" dirty="0" smtClean="0">
                <a:solidFill>
                  <a:schemeClr val="tx1">
                    <a:lumMod val="75000"/>
                    <a:lumOff val="25000"/>
                  </a:schemeClr>
                </a:solidFill>
              </a:rPr>
              <a:t>公司名称</a:t>
            </a:r>
            <a:endParaRPr lang="zh-CN" altLang="en-US" b="1" kern="0" dirty="0">
              <a:solidFill>
                <a:schemeClr val="tx1">
                  <a:lumMod val="75000"/>
                  <a:lumOff val="25000"/>
                </a:schemeClr>
              </a:solidFill>
            </a:endParaRPr>
          </a:p>
        </p:txBody>
      </p:sp>
      <p:sp>
        <p:nvSpPr>
          <p:cNvPr id="464" name="标题 1"/>
          <p:cNvSpPr txBox="1">
            <a:spLocks/>
          </p:cNvSpPr>
          <p:nvPr/>
        </p:nvSpPr>
        <p:spPr>
          <a:xfrm>
            <a:off x="1674861" y="329004"/>
            <a:ext cx="1985163"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400" b="1" kern="0" dirty="0" smtClean="0">
                <a:solidFill>
                  <a:srgbClr val="BF1347"/>
                </a:solidFill>
              </a:rPr>
              <a:t>点击输入标题</a:t>
            </a:r>
            <a:endParaRPr lang="zh-CN" altLang="en-US" sz="2400" b="1" kern="0" dirty="0">
              <a:solidFill>
                <a:srgbClr val="BF1347"/>
              </a:solidFill>
            </a:endParaRPr>
          </a:p>
        </p:txBody>
      </p:sp>
      <p:sp>
        <p:nvSpPr>
          <p:cNvPr id="465" name="标题 1"/>
          <p:cNvSpPr txBox="1">
            <a:spLocks/>
          </p:cNvSpPr>
          <p:nvPr/>
        </p:nvSpPr>
        <p:spPr>
          <a:xfrm>
            <a:off x="0" y="287724"/>
            <a:ext cx="1501056"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en-US" altLang="zh-CN" sz="3600" b="1" kern="0" dirty="0" smtClean="0">
                <a:solidFill>
                  <a:srgbClr val="BF1347"/>
                </a:solidFill>
              </a:rPr>
              <a:t>LOGO</a:t>
            </a:r>
            <a:endParaRPr lang="zh-CN" altLang="en-US" sz="3600" b="1" kern="0" dirty="0">
              <a:solidFill>
                <a:srgbClr val="BF1347"/>
              </a:solidFill>
            </a:endParaRPr>
          </a:p>
        </p:txBody>
      </p:sp>
    </p:spTree>
    <p:extLst>
      <p:ext uri="{BB962C8B-B14F-4D97-AF65-F5344CB8AC3E}">
        <p14:creationId xmlns:p14="http://schemas.microsoft.com/office/powerpoint/2010/main" val="404566234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64"/>
                                        </p:tgtEl>
                                        <p:attrNameLst>
                                          <p:attrName>style.visibility</p:attrName>
                                        </p:attrNameLst>
                                      </p:cBhvr>
                                      <p:to>
                                        <p:strVal val="visible"/>
                                      </p:to>
                                    </p:set>
                                    <p:anim calcmode="lin" valueType="num">
                                      <p:cBhvr>
                                        <p:cTn id="7" dur="500" fill="hold"/>
                                        <p:tgtEl>
                                          <p:spTgt spid="46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4"/>
                                        </p:tgtEl>
                                        <p:attrNameLst>
                                          <p:attrName>ppt_y</p:attrName>
                                        </p:attrNameLst>
                                      </p:cBhvr>
                                      <p:tavLst>
                                        <p:tav tm="0">
                                          <p:val>
                                            <p:strVal val="#ppt_y"/>
                                          </p:val>
                                        </p:tav>
                                        <p:tav tm="100000">
                                          <p:val>
                                            <p:strVal val="#ppt_y"/>
                                          </p:val>
                                        </p:tav>
                                      </p:tavLst>
                                    </p:anim>
                                    <p:anim calcmode="lin" valueType="num">
                                      <p:cBhvr>
                                        <p:cTn id="9" dur="500" fill="hold"/>
                                        <p:tgtEl>
                                          <p:spTgt spid="46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448"/>
                                        </p:tgtEl>
                                        <p:attrNameLst>
                                          <p:attrName>style.visibility</p:attrName>
                                        </p:attrNameLst>
                                      </p:cBhvr>
                                      <p:to>
                                        <p:strVal val="visible"/>
                                      </p:to>
                                    </p:set>
                                    <p:anim calcmode="lin" valueType="num">
                                      <p:cBhvr>
                                        <p:cTn id="21" dur="500" fill="hold"/>
                                        <p:tgtEl>
                                          <p:spTgt spid="448"/>
                                        </p:tgtEl>
                                        <p:attrNameLst>
                                          <p:attrName>ppt_w</p:attrName>
                                        </p:attrNameLst>
                                      </p:cBhvr>
                                      <p:tavLst>
                                        <p:tav tm="0">
                                          <p:val>
                                            <p:fltVal val="0"/>
                                          </p:val>
                                        </p:tav>
                                        <p:tav tm="100000">
                                          <p:val>
                                            <p:strVal val="#ppt_w"/>
                                          </p:val>
                                        </p:tav>
                                      </p:tavLst>
                                    </p:anim>
                                    <p:anim calcmode="lin" valueType="num">
                                      <p:cBhvr>
                                        <p:cTn id="22" dur="500" fill="hold"/>
                                        <p:tgtEl>
                                          <p:spTgt spid="448"/>
                                        </p:tgtEl>
                                        <p:attrNameLst>
                                          <p:attrName>ppt_h</p:attrName>
                                        </p:attrNameLst>
                                      </p:cBhvr>
                                      <p:tavLst>
                                        <p:tav tm="0">
                                          <p:val>
                                            <p:fltVal val="0"/>
                                          </p:val>
                                        </p:tav>
                                        <p:tav tm="100000">
                                          <p:val>
                                            <p:strVal val="#ppt_h"/>
                                          </p:val>
                                        </p:tav>
                                      </p:tavLst>
                                    </p:anim>
                                    <p:animEffect transition="in" filter="fade">
                                      <p:cBhvr>
                                        <p:cTn id="23" dur="500"/>
                                        <p:tgtEl>
                                          <p:spTgt spid="448"/>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1" fill="hold" grpId="0" nodeType="click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additive="base">
                                        <p:cTn id="28" dur="250" fill="hold"/>
                                        <p:tgtEl>
                                          <p:spTgt spid="449"/>
                                        </p:tgtEl>
                                        <p:attrNameLst>
                                          <p:attrName>ppt_x</p:attrName>
                                        </p:attrNameLst>
                                      </p:cBhvr>
                                      <p:tavLst>
                                        <p:tav tm="0">
                                          <p:val>
                                            <p:strVal val="#ppt_x"/>
                                          </p:val>
                                        </p:tav>
                                        <p:tav tm="100000">
                                          <p:val>
                                            <p:strVal val="#ppt_x"/>
                                          </p:val>
                                        </p:tav>
                                      </p:tavLst>
                                    </p:anim>
                                    <p:anim calcmode="lin" valueType="num">
                                      <p:cBhvr additive="base">
                                        <p:cTn id="29" dur="250" fill="hold"/>
                                        <p:tgtEl>
                                          <p:spTgt spid="449"/>
                                        </p:tgtEl>
                                        <p:attrNameLst>
                                          <p:attrName>ppt_y</p:attrName>
                                        </p:attrNameLst>
                                      </p:cBhvr>
                                      <p:tavLst>
                                        <p:tav tm="0">
                                          <p:val>
                                            <p:strVal val="0-#ppt_h/2"/>
                                          </p:val>
                                        </p:tav>
                                        <p:tav tm="100000">
                                          <p:val>
                                            <p:strVal val="#ppt_y"/>
                                          </p:val>
                                        </p:tav>
                                      </p:tavLst>
                                    </p:anim>
                                  </p:childTnLst>
                                </p:cTn>
                              </p:par>
                            </p:childTnLst>
                          </p:cTn>
                        </p:par>
                        <p:par>
                          <p:cTn id="30" fill="hold">
                            <p:stCondLst>
                              <p:cond delay="250"/>
                            </p:stCondLst>
                            <p:childTnLst>
                              <p:par>
                                <p:cTn id="31" presetID="2" presetClass="entr" presetSubtype="1" fill="hold" grpId="0" nodeType="afterEffect">
                                  <p:stCondLst>
                                    <p:cond delay="0"/>
                                  </p:stCondLst>
                                  <p:childTnLst>
                                    <p:set>
                                      <p:cBhvr>
                                        <p:cTn id="32" dur="1" fill="hold">
                                          <p:stCondLst>
                                            <p:cond delay="0"/>
                                          </p:stCondLst>
                                        </p:cTn>
                                        <p:tgtEl>
                                          <p:spTgt spid="450"/>
                                        </p:tgtEl>
                                        <p:attrNameLst>
                                          <p:attrName>style.visibility</p:attrName>
                                        </p:attrNameLst>
                                      </p:cBhvr>
                                      <p:to>
                                        <p:strVal val="visible"/>
                                      </p:to>
                                    </p:set>
                                    <p:anim calcmode="lin" valueType="num">
                                      <p:cBhvr additive="base">
                                        <p:cTn id="33" dur="250" fill="hold"/>
                                        <p:tgtEl>
                                          <p:spTgt spid="450"/>
                                        </p:tgtEl>
                                        <p:attrNameLst>
                                          <p:attrName>ppt_x</p:attrName>
                                        </p:attrNameLst>
                                      </p:cBhvr>
                                      <p:tavLst>
                                        <p:tav tm="0">
                                          <p:val>
                                            <p:strVal val="#ppt_x"/>
                                          </p:val>
                                        </p:tav>
                                        <p:tav tm="100000">
                                          <p:val>
                                            <p:strVal val="#ppt_x"/>
                                          </p:val>
                                        </p:tav>
                                      </p:tavLst>
                                    </p:anim>
                                    <p:anim calcmode="lin" valueType="num">
                                      <p:cBhvr additive="base">
                                        <p:cTn id="34" dur="250" fill="hold"/>
                                        <p:tgtEl>
                                          <p:spTgt spid="450"/>
                                        </p:tgtEl>
                                        <p:attrNameLst>
                                          <p:attrName>ppt_y</p:attrName>
                                        </p:attrNameLst>
                                      </p:cBhvr>
                                      <p:tavLst>
                                        <p:tav tm="0">
                                          <p:val>
                                            <p:strVal val="0-#ppt_h/2"/>
                                          </p:val>
                                        </p:tav>
                                        <p:tav tm="100000">
                                          <p:val>
                                            <p:strVal val="#ppt_y"/>
                                          </p:val>
                                        </p:tav>
                                      </p:tavLst>
                                    </p:anim>
                                  </p:childTnLst>
                                </p:cTn>
                              </p:par>
                            </p:childTnLst>
                          </p:cTn>
                        </p:par>
                        <p:par>
                          <p:cTn id="35" fill="hold">
                            <p:stCondLst>
                              <p:cond delay="500"/>
                            </p:stCondLst>
                            <p:childTnLst>
                              <p:par>
                                <p:cTn id="36" presetID="2" presetClass="entr" presetSubtype="1" fill="hold" grpId="0" nodeType="after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additive="base">
                                        <p:cTn id="38" dur="250" fill="hold"/>
                                        <p:tgtEl>
                                          <p:spTgt spid="451"/>
                                        </p:tgtEl>
                                        <p:attrNameLst>
                                          <p:attrName>ppt_x</p:attrName>
                                        </p:attrNameLst>
                                      </p:cBhvr>
                                      <p:tavLst>
                                        <p:tav tm="0">
                                          <p:val>
                                            <p:strVal val="#ppt_x"/>
                                          </p:val>
                                        </p:tav>
                                        <p:tav tm="100000">
                                          <p:val>
                                            <p:strVal val="#ppt_x"/>
                                          </p:val>
                                        </p:tav>
                                      </p:tavLst>
                                    </p:anim>
                                    <p:anim calcmode="lin" valueType="num">
                                      <p:cBhvr additive="base">
                                        <p:cTn id="39" dur="250" fill="hold"/>
                                        <p:tgtEl>
                                          <p:spTgt spid="451"/>
                                        </p:tgtEl>
                                        <p:attrNameLst>
                                          <p:attrName>ppt_y</p:attrName>
                                        </p:attrNameLst>
                                      </p:cBhvr>
                                      <p:tavLst>
                                        <p:tav tm="0">
                                          <p:val>
                                            <p:strVal val="0-#ppt_h/2"/>
                                          </p:val>
                                        </p:tav>
                                        <p:tav tm="100000">
                                          <p:val>
                                            <p:strVal val="#ppt_y"/>
                                          </p:val>
                                        </p:tav>
                                      </p:tavLst>
                                    </p:anim>
                                  </p:childTnLst>
                                </p:cTn>
                              </p:par>
                            </p:childTnLst>
                          </p:cTn>
                        </p:par>
                        <p:par>
                          <p:cTn id="40" fill="hold">
                            <p:stCondLst>
                              <p:cond delay="750"/>
                            </p:stCondLst>
                            <p:childTnLst>
                              <p:par>
                                <p:cTn id="41" presetID="2" presetClass="entr" presetSubtype="1" fill="hold" grpId="0" nodeType="afterEffect">
                                  <p:stCondLst>
                                    <p:cond delay="0"/>
                                  </p:stCondLst>
                                  <p:childTnLst>
                                    <p:set>
                                      <p:cBhvr>
                                        <p:cTn id="42" dur="1" fill="hold">
                                          <p:stCondLst>
                                            <p:cond delay="0"/>
                                          </p:stCondLst>
                                        </p:cTn>
                                        <p:tgtEl>
                                          <p:spTgt spid="452"/>
                                        </p:tgtEl>
                                        <p:attrNameLst>
                                          <p:attrName>style.visibility</p:attrName>
                                        </p:attrNameLst>
                                      </p:cBhvr>
                                      <p:to>
                                        <p:strVal val="visible"/>
                                      </p:to>
                                    </p:set>
                                    <p:anim calcmode="lin" valueType="num">
                                      <p:cBhvr additive="base">
                                        <p:cTn id="43" dur="250" fill="hold"/>
                                        <p:tgtEl>
                                          <p:spTgt spid="452"/>
                                        </p:tgtEl>
                                        <p:attrNameLst>
                                          <p:attrName>ppt_x</p:attrName>
                                        </p:attrNameLst>
                                      </p:cBhvr>
                                      <p:tavLst>
                                        <p:tav tm="0">
                                          <p:val>
                                            <p:strVal val="#ppt_x"/>
                                          </p:val>
                                        </p:tav>
                                        <p:tav tm="100000">
                                          <p:val>
                                            <p:strVal val="#ppt_x"/>
                                          </p:val>
                                        </p:tav>
                                      </p:tavLst>
                                    </p:anim>
                                    <p:anim calcmode="lin" valueType="num">
                                      <p:cBhvr additive="base">
                                        <p:cTn id="44" dur="250" fill="hold"/>
                                        <p:tgtEl>
                                          <p:spTgt spid="452"/>
                                        </p:tgtEl>
                                        <p:attrNameLst>
                                          <p:attrName>ppt_y</p:attrName>
                                        </p:attrNameLst>
                                      </p:cBhvr>
                                      <p:tavLst>
                                        <p:tav tm="0">
                                          <p:val>
                                            <p:strVal val="0-#ppt_h/2"/>
                                          </p:val>
                                        </p:tav>
                                        <p:tav tm="100000">
                                          <p:val>
                                            <p:strVal val="#ppt_y"/>
                                          </p:val>
                                        </p:tav>
                                      </p:tavLst>
                                    </p:anim>
                                  </p:childTnLst>
                                </p:cTn>
                              </p:par>
                            </p:childTnLst>
                          </p:cTn>
                        </p:par>
                        <p:par>
                          <p:cTn id="45" fill="hold">
                            <p:stCondLst>
                              <p:cond delay="1000"/>
                            </p:stCondLst>
                            <p:childTnLst>
                              <p:par>
                                <p:cTn id="46" presetID="2" presetClass="entr" presetSubtype="1" fill="hold" grpId="0" nodeType="afterEffect">
                                  <p:stCondLst>
                                    <p:cond delay="0"/>
                                  </p:stCondLst>
                                  <p:childTnLst>
                                    <p:set>
                                      <p:cBhvr>
                                        <p:cTn id="47" dur="1" fill="hold">
                                          <p:stCondLst>
                                            <p:cond delay="0"/>
                                          </p:stCondLst>
                                        </p:cTn>
                                        <p:tgtEl>
                                          <p:spTgt spid="453"/>
                                        </p:tgtEl>
                                        <p:attrNameLst>
                                          <p:attrName>style.visibility</p:attrName>
                                        </p:attrNameLst>
                                      </p:cBhvr>
                                      <p:to>
                                        <p:strVal val="visible"/>
                                      </p:to>
                                    </p:set>
                                    <p:anim calcmode="lin" valueType="num">
                                      <p:cBhvr additive="base">
                                        <p:cTn id="48" dur="250" fill="hold"/>
                                        <p:tgtEl>
                                          <p:spTgt spid="453"/>
                                        </p:tgtEl>
                                        <p:attrNameLst>
                                          <p:attrName>ppt_x</p:attrName>
                                        </p:attrNameLst>
                                      </p:cBhvr>
                                      <p:tavLst>
                                        <p:tav tm="0">
                                          <p:val>
                                            <p:strVal val="#ppt_x"/>
                                          </p:val>
                                        </p:tav>
                                        <p:tav tm="100000">
                                          <p:val>
                                            <p:strVal val="#ppt_x"/>
                                          </p:val>
                                        </p:tav>
                                      </p:tavLst>
                                    </p:anim>
                                    <p:anim calcmode="lin" valueType="num">
                                      <p:cBhvr additive="base">
                                        <p:cTn id="49" dur="250" fill="hold"/>
                                        <p:tgtEl>
                                          <p:spTgt spid="453"/>
                                        </p:tgtEl>
                                        <p:attrNameLst>
                                          <p:attrName>ppt_y</p:attrName>
                                        </p:attrNameLst>
                                      </p:cBhvr>
                                      <p:tavLst>
                                        <p:tav tm="0">
                                          <p:val>
                                            <p:strVal val="0-#ppt_h/2"/>
                                          </p:val>
                                        </p:tav>
                                        <p:tav tm="100000">
                                          <p:val>
                                            <p:strVal val="#ppt_y"/>
                                          </p:val>
                                        </p:tav>
                                      </p:tavLst>
                                    </p:anim>
                                  </p:childTnLst>
                                </p:cTn>
                              </p:par>
                            </p:childTnLst>
                          </p:cTn>
                        </p:par>
                        <p:par>
                          <p:cTn id="50" fill="hold">
                            <p:stCondLst>
                              <p:cond delay="1250"/>
                            </p:stCondLst>
                            <p:childTnLst>
                              <p:par>
                                <p:cTn id="51" presetID="2" presetClass="entr" presetSubtype="1" fill="hold" grpId="0" nodeType="afterEffect">
                                  <p:stCondLst>
                                    <p:cond delay="0"/>
                                  </p:stCondLst>
                                  <p:childTnLst>
                                    <p:set>
                                      <p:cBhvr>
                                        <p:cTn id="52" dur="1" fill="hold">
                                          <p:stCondLst>
                                            <p:cond delay="0"/>
                                          </p:stCondLst>
                                        </p:cTn>
                                        <p:tgtEl>
                                          <p:spTgt spid="454"/>
                                        </p:tgtEl>
                                        <p:attrNameLst>
                                          <p:attrName>style.visibility</p:attrName>
                                        </p:attrNameLst>
                                      </p:cBhvr>
                                      <p:to>
                                        <p:strVal val="visible"/>
                                      </p:to>
                                    </p:set>
                                    <p:anim calcmode="lin" valueType="num">
                                      <p:cBhvr additive="base">
                                        <p:cTn id="53" dur="250" fill="hold"/>
                                        <p:tgtEl>
                                          <p:spTgt spid="454"/>
                                        </p:tgtEl>
                                        <p:attrNameLst>
                                          <p:attrName>ppt_x</p:attrName>
                                        </p:attrNameLst>
                                      </p:cBhvr>
                                      <p:tavLst>
                                        <p:tav tm="0">
                                          <p:val>
                                            <p:strVal val="#ppt_x"/>
                                          </p:val>
                                        </p:tav>
                                        <p:tav tm="100000">
                                          <p:val>
                                            <p:strVal val="#ppt_x"/>
                                          </p:val>
                                        </p:tav>
                                      </p:tavLst>
                                    </p:anim>
                                    <p:anim calcmode="lin" valueType="num">
                                      <p:cBhvr additive="base">
                                        <p:cTn id="54" dur="250" fill="hold"/>
                                        <p:tgtEl>
                                          <p:spTgt spid="454"/>
                                        </p:tgtEl>
                                        <p:attrNameLst>
                                          <p:attrName>ppt_y</p:attrName>
                                        </p:attrNameLst>
                                      </p:cBhvr>
                                      <p:tavLst>
                                        <p:tav tm="0">
                                          <p:val>
                                            <p:strVal val="0-#ppt_h/2"/>
                                          </p:val>
                                        </p:tav>
                                        <p:tav tm="100000">
                                          <p:val>
                                            <p:strVal val="#ppt_y"/>
                                          </p:val>
                                        </p:tav>
                                      </p:tavLst>
                                    </p:anim>
                                  </p:childTnLst>
                                </p:cTn>
                              </p:par>
                            </p:childTnLst>
                          </p:cTn>
                        </p:par>
                        <p:par>
                          <p:cTn id="55" fill="hold">
                            <p:stCondLst>
                              <p:cond delay="1500"/>
                            </p:stCondLst>
                            <p:childTnLst>
                              <p:par>
                                <p:cTn id="56" presetID="22" presetClass="entr" presetSubtype="8" fill="hold" grpId="0" nodeType="afterEffect">
                                  <p:stCondLst>
                                    <p:cond delay="0"/>
                                  </p:stCondLst>
                                  <p:childTnLst>
                                    <p:set>
                                      <p:cBhvr>
                                        <p:cTn id="57" dur="1" fill="hold">
                                          <p:stCondLst>
                                            <p:cond delay="0"/>
                                          </p:stCondLst>
                                        </p:cTn>
                                        <p:tgtEl>
                                          <p:spTgt spid="455"/>
                                        </p:tgtEl>
                                        <p:attrNameLst>
                                          <p:attrName>style.visibility</p:attrName>
                                        </p:attrNameLst>
                                      </p:cBhvr>
                                      <p:to>
                                        <p:strVal val="visible"/>
                                      </p:to>
                                    </p:set>
                                    <p:animEffect transition="in" filter="wipe(left)">
                                      <p:cBhvr>
                                        <p:cTn id="58" dur="500"/>
                                        <p:tgtEl>
                                          <p:spTgt spid="455"/>
                                        </p:tgtEl>
                                      </p:cBhvr>
                                    </p:animEffect>
                                  </p:childTnLst>
                                </p:cTn>
                              </p:par>
                            </p:childTnLst>
                          </p:cTn>
                        </p:par>
                        <p:par>
                          <p:cTn id="59" fill="hold">
                            <p:stCondLst>
                              <p:cond delay="2000"/>
                            </p:stCondLst>
                            <p:childTnLst>
                              <p:par>
                                <p:cTn id="60" presetID="22" presetClass="entr" presetSubtype="8" fill="hold" grpId="0" nodeType="afterEffect">
                                  <p:stCondLst>
                                    <p:cond delay="0"/>
                                  </p:stCondLst>
                                  <p:childTnLst>
                                    <p:set>
                                      <p:cBhvr>
                                        <p:cTn id="61" dur="1" fill="hold">
                                          <p:stCondLst>
                                            <p:cond delay="0"/>
                                          </p:stCondLst>
                                        </p:cTn>
                                        <p:tgtEl>
                                          <p:spTgt spid="456"/>
                                        </p:tgtEl>
                                        <p:attrNameLst>
                                          <p:attrName>style.visibility</p:attrName>
                                        </p:attrNameLst>
                                      </p:cBhvr>
                                      <p:to>
                                        <p:strVal val="visible"/>
                                      </p:to>
                                    </p:set>
                                    <p:animEffect transition="in" filter="wipe(left)">
                                      <p:cBhvr>
                                        <p:cTn id="62" dur="500"/>
                                        <p:tgtEl>
                                          <p:spTgt spid="456"/>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457"/>
                                        </p:tgtEl>
                                        <p:attrNameLst>
                                          <p:attrName>style.visibility</p:attrName>
                                        </p:attrNameLst>
                                      </p:cBhvr>
                                      <p:to>
                                        <p:strVal val="visible"/>
                                      </p:to>
                                    </p:set>
                                    <p:animEffect transition="in" filter="wipe(left)">
                                      <p:cBhvr>
                                        <p:cTn id="66" dur="500"/>
                                        <p:tgtEl>
                                          <p:spTgt spid="457"/>
                                        </p:tgtEl>
                                      </p:cBhvr>
                                    </p:animEffect>
                                  </p:childTnLst>
                                </p:cTn>
                              </p:par>
                            </p:childTnLst>
                          </p:cTn>
                        </p:par>
                        <p:par>
                          <p:cTn id="67" fill="hold">
                            <p:stCondLst>
                              <p:cond delay="3000"/>
                            </p:stCondLst>
                            <p:childTnLst>
                              <p:par>
                                <p:cTn id="68" presetID="22" presetClass="entr" presetSubtype="8" fill="hold" grpId="0" nodeType="afterEffect">
                                  <p:stCondLst>
                                    <p:cond delay="0"/>
                                  </p:stCondLst>
                                  <p:childTnLst>
                                    <p:set>
                                      <p:cBhvr>
                                        <p:cTn id="69" dur="1" fill="hold">
                                          <p:stCondLst>
                                            <p:cond delay="0"/>
                                          </p:stCondLst>
                                        </p:cTn>
                                        <p:tgtEl>
                                          <p:spTgt spid="458"/>
                                        </p:tgtEl>
                                        <p:attrNameLst>
                                          <p:attrName>style.visibility</p:attrName>
                                        </p:attrNameLst>
                                      </p:cBhvr>
                                      <p:to>
                                        <p:strVal val="visible"/>
                                      </p:to>
                                    </p:set>
                                    <p:animEffect transition="in" filter="wipe(left)">
                                      <p:cBhvr>
                                        <p:cTn id="70" dur="500"/>
                                        <p:tgtEl>
                                          <p:spTgt spid="458"/>
                                        </p:tgtEl>
                                      </p:cBhvr>
                                    </p:animEffect>
                                  </p:childTnLst>
                                </p:cTn>
                              </p:par>
                            </p:childTnLst>
                          </p:cTn>
                        </p:par>
                        <p:par>
                          <p:cTn id="71" fill="hold">
                            <p:stCondLst>
                              <p:cond delay="3500"/>
                            </p:stCondLst>
                            <p:childTnLst>
                              <p:par>
                                <p:cTn id="72" presetID="22" presetClass="entr" presetSubtype="8" fill="hold" grpId="0" nodeType="afterEffect">
                                  <p:stCondLst>
                                    <p:cond delay="0"/>
                                  </p:stCondLst>
                                  <p:childTnLst>
                                    <p:set>
                                      <p:cBhvr>
                                        <p:cTn id="73" dur="1" fill="hold">
                                          <p:stCondLst>
                                            <p:cond delay="0"/>
                                          </p:stCondLst>
                                        </p:cTn>
                                        <p:tgtEl>
                                          <p:spTgt spid="459"/>
                                        </p:tgtEl>
                                        <p:attrNameLst>
                                          <p:attrName>style.visibility</p:attrName>
                                        </p:attrNameLst>
                                      </p:cBhvr>
                                      <p:to>
                                        <p:strVal val="visible"/>
                                      </p:to>
                                    </p:set>
                                    <p:animEffect transition="in" filter="wipe(left)">
                                      <p:cBhvr>
                                        <p:cTn id="74" dur="500"/>
                                        <p:tgtEl>
                                          <p:spTgt spid="459"/>
                                        </p:tgtEl>
                                      </p:cBhvr>
                                    </p:animEffect>
                                  </p:childTnLst>
                                </p:cTn>
                              </p:par>
                            </p:childTnLst>
                          </p:cTn>
                        </p:par>
                        <p:par>
                          <p:cTn id="75" fill="hold">
                            <p:stCondLst>
                              <p:cond delay="4000"/>
                            </p:stCondLst>
                            <p:childTnLst>
                              <p:par>
                                <p:cTn id="76" presetID="22" presetClass="entr" presetSubtype="8" fill="hold" grpId="0" nodeType="afterEffect">
                                  <p:stCondLst>
                                    <p:cond delay="0"/>
                                  </p:stCondLst>
                                  <p:childTnLst>
                                    <p:set>
                                      <p:cBhvr>
                                        <p:cTn id="77" dur="1" fill="hold">
                                          <p:stCondLst>
                                            <p:cond delay="0"/>
                                          </p:stCondLst>
                                        </p:cTn>
                                        <p:tgtEl>
                                          <p:spTgt spid="460"/>
                                        </p:tgtEl>
                                        <p:attrNameLst>
                                          <p:attrName>style.visibility</p:attrName>
                                        </p:attrNameLst>
                                      </p:cBhvr>
                                      <p:to>
                                        <p:strVal val="visible"/>
                                      </p:to>
                                    </p:set>
                                    <p:animEffect transition="in" filter="wipe(left)">
                                      <p:cBhvr>
                                        <p:cTn id="78" dur="500"/>
                                        <p:tgtEl>
                                          <p:spTgt spid="460"/>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4" fill="hold" grpId="0" nodeType="clickEffect">
                                  <p:stCondLst>
                                    <p:cond delay="0"/>
                                  </p:stCondLst>
                                  <p:childTnLst>
                                    <p:set>
                                      <p:cBhvr>
                                        <p:cTn id="82" dur="1" fill="hold">
                                          <p:stCondLst>
                                            <p:cond delay="0"/>
                                          </p:stCondLst>
                                        </p:cTn>
                                        <p:tgtEl>
                                          <p:spTgt spid="461"/>
                                        </p:tgtEl>
                                        <p:attrNameLst>
                                          <p:attrName>style.visibility</p:attrName>
                                        </p:attrNameLst>
                                      </p:cBhvr>
                                      <p:to>
                                        <p:strVal val="visible"/>
                                      </p:to>
                                    </p:set>
                                    <p:animEffect transition="in" filter="wipe(down)">
                                      <p:cBhvr>
                                        <p:cTn id="83" dur="750"/>
                                        <p:tgtEl>
                                          <p:spTgt spid="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9" grpId="0"/>
      <p:bldP spid="450" grpId="0"/>
      <p:bldP spid="451" grpId="0"/>
      <p:bldP spid="452" grpId="0"/>
      <p:bldP spid="453" grpId="0"/>
      <p:bldP spid="454" grpId="0"/>
      <p:bldP spid="455" grpId="0"/>
      <p:bldP spid="456" grpId="0"/>
      <p:bldP spid="457" grpId="0"/>
      <p:bldP spid="458" grpId="0"/>
      <p:bldP spid="459" grpId="0"/>
      <p:bldP spid="460" grpId="0"/>
      <p:bldP spid="461" grpId="0"/>
      <p:bldP spid="46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1219586" y="1532617"/>
            <a:ext cx="9954279" cy="1409526"/>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1213719">
              <a:defRPr/>
            </a:pPr>
            <a:endParaRPr lang="zh-CN" altLang="en-US" sz="3135" kern="0">
              <a:solidFill>
                <a:schemeClr val="accent6">
                  <a:lumMod val="90000"/>
                  <a:lumOff val="10000"/>
                </a:schemeClr>
              </a:solidFill>
              <a:latin typeface="Calibri"/>
            </a:endParaRPr>
          </a:p>
        </p:txBody>
      </p:sp>
      <p:grpSp>
        <p:nvGrpSpPr>
          <p:cNvPr id="15" name="组合 3"/>
          <p:cNvGrpSpPr>
            <a:grpSpLocks/>
          </p:cNvGrpSpPr>
          <p:nvPr/>
        </p:nvGrpSpPr>
        <p:grpSpPr bwMode="auto">
          <a:xfrm>
            <a:off x="1331076" y="1640123"/>
            <a:ext cx="2329301" cy="1204468"/>
            <a:chOff x="717476" y="1291449"/>
            <a:chExt cx="2054324" cy="1106750"/>
          </a:xfrm>
        </p:grpSpPr>
        <p:sp>
          <p:nvSpPr>
            <p:cNvPr id="16" name="圆角矩形 15"/>
            <p:cNvSpPr/>
            <p:nvPr/>
          </p:nvSpPr>
          <p:spPr>
            <a:xfrm>
              <a:off x="717476" y="1291449"/>
              <a:ext cx="2054324" cy="1106750"/>
            </a:xfrm>
            <a:prstGeom prst="roundRect">
              <a:avLst>
                <a:gd name="adj" fmla="val 10880"/>
              </a:avLst>
            </a:prstGeom>
            <a:solidFill>
              <a:srgbClr val="04447F"/>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3719">
                <a:lnSpc>
                  <a:spcPct val="120000"/>
                </a:lnSpc>
                <a:defRPr/>
              </a:pPr>
              <a:endParaRPr lang="zh-CN" altLang="en-US" sz="1881" b="1">
                <a:latin typeface="微软雅黑" panose="020B0503020204020204" pitchFamily="34" charset="-122"/>
              </a:endParaRPr>
            </a:p>
          </p:txBody>
        </p:sp>
        <p:sp>
          <p:nvSpPr>
            <p:cNvPr id="17" name="Freeform 41"/>
            <p:cNvSpPr>
              <a:spLocks noEditPoints="1"/>
            </p:cNvSpPr>
            <p:nvPr/>
          </p:nvSpPr>
          <p:spPr bwMode="auto">
            <a:xfrm>
              <a:off x="828093" y="1596949"/>
              <a:ext cx="575913" cy="5158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1213719">
                <a:lnSpc>
                  <a:spcPct val="120000"/>
                </a:lnSpc>
                <a:defRPr/>
              </a:pPr>
              <a:endParaRPr lang="en-US" sz="1881" kern="0" dirty="0">
                <a:solidFill>
                  <a:sysClr val="windowText" lastClr="000000"/>
                </a:solidFill>
                <a:latin typeface="微软雅黑" panose="020B0503020204020204" pitchFamily="34" charset="-122"/>
                <a:ea typeface="微软雅黑" panose="020B0503020204020204" pitchFamily="34" charset="-122"/>
              </a:endParaRPr>
            </a:p>
          </p:txBody>
        </p:sp>
        <p:sp>
          <p:nvSpPr>
            <p:cNvPr id="18" name="TextBox 6"/>
            <p:cNvSpPr txBox="1">
              <a:spLocks noChangeArrowheads="1"/>
            </p:cNvSpPr>
            <p:nvPr/>
          </p:nvSpPr>
          <p:spPr bwMode="auto">
            <a:xfrm>
              <a:off x="1403648" y="1609636"/>
              <a:ext cx="1224137" cy="553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lnSpc>
                  <a:spcPct val="120000"/>
                </a:lnSpc>
              </a:pPr>
              <a:r>
                <a:rPr lang="zh-CN" altLang="en-US" sz="2759" b="1">
                  <a:solidFill>
                    <a:schemeClr val="bg1"/>
                  </a:solidFill>
                  <a:latin typeface="微软雅黑" pitchFamily="34" charset="-122"/>
                </a:rPr>
                <a:t>标题</a:t>
              </a:r>
            </a:p>
          </p:txBody>
        </p:sp>
      </p:grpSp>
      <p:sp>
        <p:nvSpPr>
          <p:cNvPr id="19" name="文本框 58"/>
          <p:cNvSpPr txBox="1"/>
          <p:nvPr/>
        </p:nvSpPr>
        <p:spPr>
          <a:xfrm>
            <a:off x="3907242" y="1779484"/>
            <a:ext cx="6530007" cy="1028575"/>
          </a:xfrm>
          <a:prstGeom prst="rect">
            <a:avLst/>
          </a:prstGeom>
          <a:noFill/>
        </p:spPr>
        <p:txBody>
          <a:bodyPr lIns="124420" tIns="62210" rIns="124420" bIns="62210">
            <a:spAutoFit/>
          </a:bodyPr>
          <a:lstStyle/>
          <a:p>
            <a:pPr marL="388820" indent="-388820" defTabSz="1213719">
              <a:lnSpc>
                <a:spcPct val="120000"/>
              </a:lnSpc>
              <a:buFont typeface="Wingdings" panose="05000000000000000000" pitchFamily="2" charset="2"/>
              <a:buChar char="l"/>
              <a:defRPr/>
            </a:pPr>
            <a:r>
              <a:rPr lang="zh-CN" altLang="en-US" sz="163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630" dirty="0">
              <a:solidFill>
                <a:schemeClr val="tx1">
                  <a:lumMod val="75000"/>
                  <a:lumOff val="25000"/>
                </a:schemeClr>
              </a:solidFill>
              <a:latin typeface="微软雅黑" panose="020B0503020204020204" pitchFamily="34" charset="-122"/>
              <a:ea typeface="微软雅黑" panose="020B0503020204020204" pitchFamily="34" charset="-122"/>
            </a:endParaRPr>
          </a:p>
          <a:p>
            <a:pPr marL="388820" indent="-388820" defTabSz="1213719">
              <a:lnSpc>
                <a:spcPct val="120000"/>
              </a:lnSpc>
              <a:buFont typeface="Wingdings" panose="05000000000000000000" pitchFamily="2" charset="2"/>
              <a:buChar char="l"/>
              <a:defRPr/>
            </a:pPr>
            <a:r>
              <a:rPr lang="zh-CN" altLang="en-US" sz="163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630" dirty="0">
              <a:solidFill>
                <a:schemeClr val="tx1">
                  <a:lumMod val="75000"/>
                  <a:lumOff val="25000"/>
                </a:schemeClr>
              </a:solidFill>
              <a:latin typeface="微软雅黑" panose="020B0503020204020204" pitchFamily="34" charset="-122"/>
              <a:ea typeface="微软雅黑" panose="020B0503020204020204" pitchFamily="34" charset="-122"/>
            </a:endParaRPr>
          </a:p>
          <a:p>
            <a:pPr marL="388820" indent="-388820" defTabSz="1213719">
              <a:lnSpc>
                <a:spcPct val="120000"/>
              </a:lnSpc>
              <a:buFont typeface="Wingdings" panose="05000000000000000000" pitchFamily="2" charset="2"/>
              <a:buChar char="l"/>
              <a:defRPr/>
            </a:pPr>
            <a:r>
              <a:rPr lang="zh-CN" altLang="en-US" sz="163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63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圆角矩形 19"/>
          <p:cNvSpPr/>
          <p:nvPr/>
        </p:nvSpPr>
        <p:spPr>
          <a:xfrm>
            <a:off x="1219586" y="3230817"/>
            <a:ext cx="9954279" cy="1409526"/>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1213719">
              <a:defRPr/>
            </a:pPr>
            <a:endParaRPr lang="zh-CN" altLang="en-US" sz="3135" kern="0">
              <a:solidFill>
                <a:schemeClr val="accent6">
                  <a:lumMod val="90000"/>
                  <a:lumOff val="10000"/>
                </a:schemeClr>
              </a:solidFill>
              <a:latin typeface="Calibri"/>
            </a:endParaRPr>
          </a:p>
        </p:txBody>
      </p:sp>
      <p:sp>
        <p:nvSpPr>
          <p:cNvPr id="21" name="文本框 58"/>
          <p:cNvSpPr txBox="1"/>
          <p:nvPr/>
        </p:nvSpPr>
        <p:spPr>
          <a:xfrm>
            <a:off x="3907242" y="3447821"/>
            <a:ext cx="6530007" cy="1028575"/>
          </a:xfrm>
          <a:prstGeom prst="rect">
            <a:avLst/>
          </a:prstGeom>
          <a:noFill/>
        </p:spPr>
        <p:txBody>
          <a:bodyPr lIns="124420" tIns="62210" rIns="124420" bIns="62210">
            <a:spAutoFit/>
          </a:bodyPr>
          <a:lstStyle/>
          <a:p>
            <a:pPr marL="388820" indent="-388820" defTabSz="1213719">
              <a:lnSpc>
                <a:spcPct val="120000"/>
              </a:lnSpc>
              <a:buFont typeface="Wingdings" panose="05000000000000000000" pitchFamily="2" charset="2"/>
              <a:buChar char="l"/>
              <a:defRPr/>
            </a:pPr>
            <a:r>
              <a:rPr lang="zh-CN" altLang="en-US" sz="163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630" dirty="0">
              <a:solidFill>
                <a:schemeClr val="tx1">
                  <a:lumMod val="75000"/>
                  <a:lumOff val="25000"/>
                </a:schemeClr>
              </a:solidFill>
              <a:latin typeface="微软雅黑" panose="020B0503020204020204" pitchFamily="34" charset="-122"/>
              <a:ea typeface="微软雅黑" panose="020B0503020204020204" pitchFamily="34" charset="-122"/>
            </a:endParaRPr>
          </a:p>
          <a:p>
            <a:pPr marL="388820" indent="-388820" defTabSz="1213719">
              <a:lnSpc>
                <a:spcPct val="120000"/>
              </a:lnSpc>
              <a:buFont typeface="Wingdings" panose="05000000000000000000" pitchFamily="2" charset="2"/>
              <a:buChar char="l"/>
              <a:defRPr/>
            </a:pPr>
            <a:r>
              <a:rPr lang="zh-CN" altLang="en-US" sz="163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630" dirty="0">
              <a:solidFill>
                <a:schemeClr val="tx1">
                  <a:lumMod val="75000"/>
                  <a:lumOff val="25000"/>
                </a:schemeClr>
              </a:solidFill>
              <a:latin typeface="微软雅黑" panose="020B0503020204020204" pitchFamily="34" charset="-122"/>
              <a:ea typeface="微软雅黑" panose="020B0503020204020204" pitchFamily="34" charset="-122"/>
            </a:endParaRPr>
          </a:p>
          <a:p>
            <a:pPr marL="388820" indent="-388820" defTabSz="1213719">
              <a:lnSpc>
                <a:spcPct val="120000"/>
              </a:lnSpc>
              <a:buFont typeface="Wingdings" panose="05000000000000000000" pitchFamily="2" charset="2"/>
              <a:buChar char="l"/>
              <a:defRPr/>
            </a:pPr>
            <a:r>
              <a:rPr lang="zh-CN" altLang="en-US" sz="163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63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圆角矩形 21"/>
          <p:cNvSpPr/>
          <p:nvPr/>
        </p:nvSpPr>
        <p:spPr>
          <a:xfrm>
            <a:off x="1219586" y="4952907"/>
            <a:ext cx="9954279" cy="1407536"/>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1213719">
              <a:defRPr/>
            </a:pPr>
            <a:endParaRPr lang="zh-CN" altLang="en-US" sz="3135" kern="0">
              <a:solidFill>
                <a:schemeClr val="accent6">
                  <a:lumMod val="90000"/>
                  <a:lumOff val="10000"/>
                </a:schemeClr>
              </a:solidFill>
              <a:latin typeface="Calibri"/>
            </a:endParaRPr>
          </a:p>
        </p:txBody>
      </p:sp>
      <p:sp>
        <p:nvSpPr>
          <p:cNvPr id="23" name="文本框 58"/>
          <p:cNvSpPr txBox="1"/>
          <p:nvPr/>
        </p:nvSpPr>
        <p:spPr>
          <a:xfrm>
            <a:off x="3907242" y="5165930"/>
            <a:ext cx="6530007" cy="1028575"/>
          </a:xfrm>
          <a:prstGeom prst="rect">
            <a:avLst/>
          </a:prstGeom>
          <a:noFill/>
        </p:spPr>
        <p:txBody>
          <a:bodyPr lIns="124420" tIns="62210" rIns="124420" bIns="62210">
            <a:spAutoFit/>
          </a:bodyPr>
          <a:lstStyle/>
          <a:p>
            <a:pPr marL="388820" indent="-388820" defTabSz="1213719">
              <a:lnSpc>
                <a:spcPct val="120000"/>
              </a:lnSpc>
              <a:buFont typeface="Wingdings" panose="05000000000000000000" pitchFamily="2" charset="2"/>
              <a:buChar char="l"/>
              <a:defRPr/>
            </a:pPr>
            <a:r>
              <a:rPr lang="zh-CN" altLang="en-US" sz="163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630" dirty="0">
              <a:solidFill>
                <a:schemeClr val="tx1">
                  <a:lumMod val="75000"/>
                  <a:lumOff val="25000"/>
                </a:schemeClr>
              </a:solidFill>
              <a:latin typeface="微软雅黑" panose="020B0503020204020204" pitchFamily="34" charset="-122"/>
              <a:ea typeface="微软雅黑" panose="020B0503020204020204" pitchFamily="34" charset="-122"/>
            </a:endParaRPr>
          </a:p>
          <a:p>
            <a:pPr marL="388820" indent="-388820" defTabSz="1213719">
              <a:lnSpc>
                <a:spcPct val="120000"/>
              </a:lnSpc>
              <a:buFont typeface="Wingdings" panose="05000000000000000000" pitchFamily="2" charset="2"/>
              <a:buChar char="l"/>
              <a:defRPr/>
            </a:pPr>
            <a:r>
              <a:rPr lang="zh-CN" altLang="en-US" sz="163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630" dirty="0">
              <a:solidFill>
                <a:schemeClr val="tx1">
                  <a:lumMod val="75000"/>
                  <a:lumOff val="25000"/>
                </a:schemeClr>
              </a:solidFill>
              <a:latin typeface="微软雅黑" panose="020B0503020204020204" pitchFamily="34" charset="-122"/>
              <a:ea typeface="微软雅黑" panose="020B0503020204020204" pitchFamily="34" charset="-122"/>
            </a:endParaRPr>
          </a:p>
          <a:p>
            <a:pPr marL="388820" indent="-388820" defTabSz="1213719">
              <a:lnSpc>
                <a:spcPct val="120000"/>
              </a:lnSpc>
              <a:buFont typeface="Wingdings" panose="05000000000000000000" pitchFamily="2" charset="2"/>
              <a:buChar char="l"/>
              <a:defRPr/>
            </a:pPr>
            <a:r>
              <a:rPr lang="zh-CN" altLang="en-US" sz="163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63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4" name="组合 12"/>
          <p:cNvGrpSpPr>
            <a:grpSpLocks/>
          </p:cNvGrpSpPr>
          <p:nvPr/>
        </p:nvGrpSpPr>
        <p:grpSpPr bwMode="auto">
          <a:xfrm>
            <a:off x="1331076" y="3334344"/>
            <a:ext cx="2329301" cy="1202477"/>
            <a:chOff x="710462" y="2852936"/>
            <a:chExt cx="2054324" cy="1106750"/>
          </a:xfrm>
        </p:grpSpPr>
        <p:grpSp>
          <p:nvGrpSpPr>
            <p:cNvPr id="25" name="组合 13"/>
            <p:cNvGrpSpPr>
              <a:grpSpLocks/>
            </p:cNvGrpSpPr>
            <p:nvPr/>
          </p:nvGrpSpPr>
          <p:grpSpPr bwMode="auto">
            <a:xfrm>
              <a:off x="710462" y="2852936"/>
              <a:ext cx="2054324" cy="1106750"/>
              <a:chOff x="717476" y="1291449"/>
              <a:chExt cx="2054324" cy="1106750"/>
            </a:xfrm>
          </p:grpSpPr>
          <p:sp>
            <p:nvSpPr>
              <p:cNvPr id="28" name="圆角矩形 27"/>
              <p:cNvSpPr/>
              <p:nvPr/>
            </p:nvSpPr>
            <p:spPr>
              <a:xfrm>
                <a:off x="717476" y="1291449"/>
                <a:ext cx="2054324" cy="1106750"/>
              </a:xfrm>
              <a:prstGeom prst="roundRect">
                <a:avLst>
                  <a:gd name="adj" fmla="val 10880"/>
                </a:avLst>
              </a:prstGeom>
              <a:solidFill>
                <a:srgbClr val="BF1347"/>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3719">
                  <a:lnSpc>
                    <a:spcPct val="120000"/>
                  </a:lnSpc>
                  <a:defRPr/>
                </a:pPr>
                <a:endParaRPr lang="zh-CN" altLang="en-US" sz="1881" b="1">
                  <a:latin typeface="微软雅黑" panose="020B0503020204020204" pitchFamily="34" charset="-122"/>
                </a:endParaRPr>
              </a:p>
            </p:txBody>
          </p:sp>
          <p:sp>
            <p:nvSpPr>
              <p:cNvPr id="29" name="TextBox 17"/>
              <p:cNvSpPr txBox="1">
                <a:spLocks noChangeArrowheads="1"/>
              </p:cNvSpPr>
              <p:nvPr/>
            </p:nvSpPr>
            <p:spPr bwMode="auto">
              <a:xfrm>
                <a:off x="1403648" y="1609636"/>
                <a:ext cx="1224137" cy="553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lnSpc>
                    <a:spcPct val="120000"/>
                  </a:lnSpc>
                </a:pPr>
                <a:r>
                  <a:rPr lang="zh-CN" altLang="en-US" sz="2759" b="1">
                    <a:solidFill>
                      <a:schemeClr val="bg1"/>
                    </a:solidFill>
                    <a:latin typeface="微软雅黑" pitchFamily="34" charset="-122"/>
                  </a:rPr>
                  <a:t>标题</a:t>
                </a:r>
              </a:p>
            </p:txBody>
          </p:sp>
        </p:grpSp>
        <p:sp>
          <p:nvSpPr>
            <p:cNvPr id="26" name="Freeform 26"/>
            <p:cNvSpPr>
              <a:spLocks noEditPoints="1"/>
            </p:cNvSpPr>
            <p:nvPr/>
          </p:nvSpPr>
          <p:spPr bwMode="auto">
            <a:xfrm>
              <a:off x="828102" y="3043502"/>
              <a:ext cx="467051" cy="467253"/>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w="9525">
              <a:noFill/>
              <a:round/>
              <a:headEnd/>
              <a:tailEnd/>
            </a:ln>
          </p:spPr>
          <p:txBody>
            <a:bodyPr/>
            <a:lstStyle/>
            <a:p>
              <a:pPr defTabSz="1213719">
                <a:lnSpc>
                  <a:spcPct val="120000"/>
                </a:lnSpc>
                <a:defRPr/>
              </a:pPr>
              <a:endParaRPr lang="da-DK" sz="1881" kern="0" dirty="0">
                <a:solidFill>
                  <a:sysClr val="windowText" lastClr="000000"/>
                </a:solidFill>
                <a:latin typeface="微软雅黑" panose="020B0503020204020204" pitchFamily="34" charset="-122"/>
                <a:ea typeface="微软雅黑" panose="020B0503020204020204" pitchFamily="34" charset="-122"/>
              </a:endParaRPr>
            </a:p>
          </p:txBody>
        </p:sp>
        <p:sp>
          <p:nvSpPr>
            <p:cNvPr id="27" name="Freeform 27"/>
            <p:cNvSpPr>
              <a:spLocks noEditPoints="1"/>
            </p:cNvSpPr>
            <p:nvPr/>
          </p:nvSpPr>
          <p:spPr bwMode="auto">
            <a:xfrm>
              <a:off x="1226677" y="3382490"/>
              <a:ext cx="331852" cy="33532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w="9525">
              <a:noFill/>
              <a:round/>
              <a:headEnd/>
              <a:tailEnd/>
            </a:ln>
          </p:spPr>
          <p:txBody>
            <a:bodyPr/>
            <a:lstStyle/>
            <a:p>
              <a:pPr defTabSz="1213719">
                <a:lnSpc>
                  <a:spcPct val="120000"/>
                </a:lnSpc>
                <a:defRPr/>
              </a:pPr>
              <a:endParaRPr lang="da-DK" sz="1881"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30" name="组合 18"/>
          <p:cNvGrpSpPr>
            <a:grpSpLocks/>
          </p:cNvGrpSpPr>
          <p:nvPr/>
        </p:nvGrpSpPr>
        <p:grpSpPr bwMode="auto">
          <a:xfrm>
            <a:off x="1331076" y="5056433"/>
            <a:ext cx="2329301" cy="1202477"/>
            <a:chOff x="710462" y="4437112"/>
            <a:chExt cx="2054324" cy="1106750"/>
          </a:xfrm>
        </p:grpSpPr>
        <p:grpSp>
          <p:nvGrpSpPr>
            <p:cNvPr id="31" name="组合 19"/>
            <p:cNvGrpSpPr>
              <a:grpSpLocks/>
            </p:cNvGrpSpPr>
            <p:nvPr/>
          </p:nvGrpSpPr>
          <p:grpSpPr bwMode="auto">
            <a:xfrm>
              <a:off x="710462" y="4437112"/>
              <a:ext cx="2054324" cy="1106750"/>
              <a:chOff x="717476" y="1291449"/>
              <a:chExt cx="2054324" cy="1106750"/>
            </a:xfrm>
          </p:grpSpPr>
          <p:sp>
            <p:nvSpPr>
              <p:cNvPr id="33" name="圆角矩形 32"/>
              <p:cNvSpPr/>
              <p:nvPr/>
            </p:nvSpPr>
            <p:spPr>
              <a:xfrm>
                <a:off x="717476" y="1291449"/>
                <a:ext cx="2054324" cy="1106750"/>
              </a:xfrm>
              <a:prstGeom prst="roundRect">
                <a:avLst>
                  <a:gd name="adj" fmla="val 10880"/>
                </a:avLst>
              </a:prstGeom>
              <a:solidFill>
                <a:srgbClr val="04447F"/>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3719">
                  <a:lnSpc>
                    <a:spcPct val="120000"/>
                  </a:lnSpc>
                  <a:defRPr/>
                </a:pPr>
                <a:endParaRPr lang="zh-CN" altLang="en-US" sz="1881" b="1">
                  <a:latin typeface="微软雅黑" panose="020B0503020204020204" pitchFamily="34" charset="-122"/>
                </a:endParaRPr>
              </a:p>
            </p:txBody>
          </p:sp>
          <p:sp>
            <p:nvSpPr>
              <p:cNvPr id="34" name="TextBox 22"/>
              <p:cNvSpPr txBox="1">
                <a:spLocks noChangeArrowheads="1"/>
              </p:cNvSpPr>
              <p:nvPr/>
            </p:nvSpPr>
            <p:spPr bwMode="auto">
              <a:xfrm>
                <a:off x="1403648" y="1609636"/>
                <a:ext cx="1224137" cy="553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lnSpc>
                    <a:spcPct val="120000"/>
                  </a:lnSpc>
                </a:pPr>
                <a:r>
                  <a:rPr lang="zh-CN" altLang="en-US" sz="2759" b="1">
                    <a:solidFill>
                      <a:schemeClr val="bg1"/>
                    </a:solidFill>
                    <a:latin typeface="微软雅黑" pitchFamily="34" charset="-122"/>
                  </a:rPr>
                  <a:t>标题</a:t>
                </a:r>
              </a:p>
            </p:txBody>
          </p:sp>
        </p:grpSp>
        <p:sp>
          <p:nvSpPr>
            <p:cNvPr id="32" name="Freeform 41"/>
            <p:cNvSpPr>
              <a:spLocks noEditPoints="1"/>
            </p:cNvSpPr>
            <p:nvPr/>
          </p:nvSpPr>
          <p:spPr bwMode="auto">
            <a:xfrm>
              <a:off x="828102" y="4743118"/>
              <a:ext cx="614541" cy="494739"/>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headEnd/>
              <a:tailEnd/>
            </a:ln>
          </p:spPr>
          <p:txBody>
            <a:bodyPr/>
            <a:lstStyle/>
            <a:p>
              <a:pPr defTabSz="1213719">
                <a:lnSpc>
                  <a:spcPct val="120000"/>
                </a:lnSpc>
                <a:defRPr/>
              </a:pPr>
              <a:endParaRPr lang="en-US" sz="1881"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35" name="文本框 34"/>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cxnSp>
        <p:nvCxnSpPr>
          <p:cNvPr id="36" name="直接连接符 35"/>
          <p:cNvCxnSpPr/>
          <p:nvPr/>
        </p:nvCxnSpPr>
        <p:spPr>
          <a:xfrm>
            <a:off x="1374020" y="808869"/>
            <a:ext cx="10817981" cy="0"/>
          </a:xfrm>
          <a:prstGeom prst="line">
            <a:avLst/>
          </a:prstGeom>
          <a:ln w="12700">
            <a:solidFill>
              <a:srgbClr val="04447F"/>
            </a:solidFill>
            <a:prstDash val="solid"/>
          </a:ln>
        </p:spPr>
        <p:style>
          <a:lnRef idx="1">
            <a:schemeClr val="accent1"/>
          </a:lnRef>
          <a:fillRef idx="0">
            <a:schemeClr val="accent1"/>
          </a:fillRef>
          <a:effectRef idx="0">
            <a:schemeClr val="accent1"/>
          </a:effectRef>
          <a:fontRef idx="minor">
            <a:schemeClr val="tx1"/>
          </a:fontRef>
        </p:style>
      </p:cxnSp>
      <p:sp>
        <p:nvSpPr>
          <p:cNvPr id="37" name="标题 1"/>
          <p:cNvSpPr txBox="1">
            <a:spLocks/>
          </p:cNvSpPr>
          <p:nvPr/>
        </p:nvSpPr>
        <p:spPr>
          <a:xfrm>
            <a:off x="10986413" y="427358"/>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b="1" kern="0" dirty="0" smtClean="0">
                <a:solidFill>
                  <a:schemeClr val="tx1">
                    <a:lumMod val="75000"/>
                    <a:lumOff val="25000"/>
                  </a:schemeClr>
                </a:solidFill>
              </a:rPr>
              <a:t>公司名称</a:t>
            </a:r>
            <a:endParaRPr lang="zh-CN" altLang="en-US" b="1" kern="0" dirty="0">
              <a:solidFill>
                <a:schemeClr val="tx1">
                  <a:lumMod val="75000"/>
                  <a:lumOff val="25000"/>
                </a:schemeClr>
              </a:solidFill>
            </a:endParaRPr>
          </a:p>
        </p:txBody>
      </p:sp>
      <p:sp>
        <p:nvSpPr>
          <p:cNvPr id="38" name="标题 1"/>
          <p:cNvSpPr txBox="1">
            <a:spLocks/>
          </p:cNvSpPr>
          <p:nvPr/>
        </p:nvSpPr>
        <p:spPr>
          <a:xfrm>
            <a:off x="1674861" y="329004"/>
            <a:ext cx="1985163"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400" b="1" kern="0" dirty="0" smtClean="0">
                <a:solidFill>
                  <a:srgbClr val="BF1347"/>
                </a:solidFill>
              </a:rPr>
              <a:t>点击输入标题</a:t>
            </a:r>
            <a:endParaRPr lang="zh-CN" altLang="en-US" sz="2400" b="1" kern="0" dirty="0">
              <a:solidFill>
                <a:srgbClr val="BF1347"/>
              </a:solidFill>
            </a:endParaRPr>
          </a:p>
        </p:txBody>
      </p:sp>
      <p:sp>
        <p:nvSpPr>
          <p:cNvPr id="39" name="标题 1"/>
          <p:cNvSpPr txBox="1">
            <a:spLocks/>
          </p:cNvSpPr>
          <p:nvPr/>
        </p:nvSpPr>
        <p:spPr>
          <a:xfrm>
            <a:off x="0" y="287724"/>
            <a:ext cx="1501056"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en-US" altLang="zh-CN" sz="3600" b="1" kern="0" dirty="0" smtClean="0">
                <a:solidFill>
                  <a:srgbClr val="BF1347"/>
                </a:solidFill>
              </a:rPr>
              <a:t>LOGO</a:t>
            </a:r>
            <a:endParaRPr lang="zh-CN" altLang="en-US" sz="3600" b="1" kern="0" dirty="0">
              <a:solidFill>
                <a:srgbClr val="BF1347"/>
              </a:solidFill>
            </a:endParaRPr>
          </a:p>
        </p:txBody>
      </p:sp>
    </p:spTree>
    <p:extLst>
      <p:ext uri="{BB962C8B-B14F-4D97-AF65-F5344CB8AC3E}">
        <p14:creationId xmlns:p14="http://schemas.microsoft.com/office/powerpoint/2010/main" val="182413449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8"/>
                                        </p:tgtEl>
                                        <p:attrNameLst>
                                          <p:attrName>ppt_y</p:attrName>
                                        </p:attrNameLst>
                                      </p:cBhvr>
                                      <p:tavLst>
                                        <p:tav tm="0">
                                          <p:val>
                                            <p:strVal val="#ppt_y"/>
                                          </p:val>
                                        </p:tav>
                                        <p:tav tm="100000">
                                          <p:val>
                                            <p:strVal val="#ppt_y"/>
                                          </p:val>
                                        </p:tav>
                                      </p:tavLst>
                                    </p:anim>
                                    <p:anim calcmode="lin" valueType="num">
                                      <p:cBhvr>
                                        <p:cTn id="9"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8"/>
                                        </p:tgtEl>
                                      </p:cBhvr>
                                    </p:animEffect>
                                  </p:childTnLst>
                                </p:cTn>
                              </p:par>
                            </p:childTnLst>
                          </p:cTn>
                        </p:par>
                        <p:par>
                          <p:cTn id="12" fill="hold">
                            <p:stCondLst>
                              <p:cond delay="750"/>
                            </p:stCondLst>
                            <p:childTnLst>
                              <p:par>
                                <p:cTn id="13" presetID="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0-#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30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22" presetClass="entr" presetSubtype="8" fill="hold" grpId="0" nodeType="withEffect">
                                  <p:stCondLst>
                                    <p:cond delay="60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childTnLst>
                          </p:cTn>
                        </p:par>
                        <p:par>
                          <p:cTn id="23" fill="hold">
                            <p:stCondLst>
                              <p:cond delay="1850"/>
                            </p:stCondLst>
                            <p:childTnLst>
                              <p:par>
                                <p:cTn id="24" presetID="2" presetClass="entr" presetSubtype="8"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0-#ppt_w/2"/>
                                          </p:val>
                                        </p:tav>
                                        <p:tav tm="100000">
                                          <p:val>
                                            <p:strVal val="#ppt_x"/>
                                          </p:val>
                                        </p:tav>
                                      </p:tavLst>
                                    </p:anim>
                                    <p:anim calcmode="lin" valueType="num">
                                      <p:cBhvr additive="base">
                                        <p:cTn id="27" dur="500" fill="hold"/>
                                        <p:tgtEl>
                                          <p:spTgt spid="20"/>
                                        </p:tgtEl>
                                        <p:attrNameLst>
                                          <p:attrName>ppt_y</p:attrName>
                                        </p:attrNameLst>
                                      </p:cBhvr>
                                      <p:tavLst>
                                        <p:tav tm="0">
                                          <p:val>
                                            <p:strVal val="#ppt_y"/>
                                          </p:val>
                                        </p:tav>
                                        <p:tav tm="100000">
                                          <p:val>
                                            <p:strVal val="#ppt_y"/>
                                          </p:val>
                                        </p:tav>
                                      </p:tavLst>
                                    </p:anim>
                                  </p:childTnLst>
                                </p:cTn>
                              </p:par>
                              <p:par>
                                <p:cTn id="28" presetID="10" presetClass="entr" presetSubtype="0" fill="hold" nodeType="withEffect">
                                  <p:stCondLst>
                                    <p:cond delay="30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par>
                                <p:cTn id="31" presetID="22" presetClass="entr" presetSubtype="8" fill="hold" grpId="0" nodeType="withEffect">
                                  <p:stCondLst>
                                    <p:cond delay="600"/>
                                  </p:stCondLst>
                                  <p:childTnLst>
                                    <p:set>
                                      <p:cBhvr>
                                        <p:cTn id="32" dur="1" fill="hold">
                                          <p:stCondLst>
                                            <p:cond delay="0"/>
                                          </p:stCondLst>
                                        </p:cTn>
                                        <p:tgtEl>
                                          <p:spTgt spid="21"/>
                                        </p:tgtEl>
                                        <p:attrNameLst>
                                          <p:attrName>style.visibility</p:attrName>
                                        </p:attrNameLst>
                                      </p:cBhvr>
                                      <p:to>
                                        <p:strVal val="visible"/>
                                      </p:to>
                                    </p:set>
                                    <p:animEffect transition="in" filter="wipe(left)">
                                      <p:cBhvr>
                                        <p:cTn id="33" dur="500"/>
                                        <p:tgtEl>
                                          <p:spTgt spid="21"/>
                                        </p:tgtEl>
                                      </p:cBhvr>
                                    </p:animEffect>
                                  </p:childTnLst>
                                </p:cTn>
                              </p:par>
                            </p:childTnLst>
                          </p:cTn>
                        </p:par>
                        <p:par>
                          <p:cTn id="34" fill="hold">
                            <p:stCondLst>
                              <p:cond delay="2950"/>
                            </p:stCondLst>
                            <p:childTnLst>
                              <p:par>
                                <p:cTn id="35" presetID="2" presetClass="entr" presetSubtype="8"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0-#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par>
                                <p:cTn id="39" presetID="10" presetClass="entr" presetSubtype="0" fill="hold" nodeType="withEffect">
                                  <p:stCondLst>
                                    <p:cond delay="30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par>
                                <p:cTn id="42" presetID="22" presetClass="entr" presetSubtype="8" fill="hold" grpId="0" nodeType="withEffect">
                                  <p:stCondLst>
                                    <p:cond delay="600"/>
                                  </p:stCondLst>
                                  <p:childTnLst>
                                    <p:set>
                                      <p:cBhvr>
                                        <p:cTn id="43" dur="1" fill="hold">
                                          <p:stCondLst>
                                            <p:cond delay="0"/>
                                          </p:stCondLst>
                                        </p:cTn>
                                        <p:tgtEl>
                                          <p:spTgt spid="23"/>
                                        </p:tgtEl>
                                        <p:attrNameLst>
                                          <p:attrName>style.visibility</p:attrName>
                                        </p:attrNameLst>
                                      </p:cBhvr>
                                      <p:to>
                                        <p:strVal val="visible"/>
                                      </p:to>
                                    </p:set>
                                    <p:animEffect transition="in" filter="wipe(left)">
                                      <p:cBhvr>
                                        <p:cTn id="44" dur="500"/>
                                        <p:tgtEl>
                                          <p:spTgt spid="23"/>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wipe(down)">
                                      <p:cBhvr>
                                        <p:cTn id="49" dur="7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9" grpId="0"/>
      <p:bldP spid="20" grpId="0" animBg="1"/>
      <p:bldP spid="21" grpId="0"/>
      <p:bldP spid="22" grpId="0" animBg="1"/>
      <p:bldP spid="23" grpId="0"/>
      <p:bldP spid="35" grpId="0"/>
      <p:bldP spid="3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2044642" y="3609610"/>
            <a:ext cx="1898385" cy="1636437"/>
            <a:chOff x="849314" y="2545158"/>
            <a:chExt cx="1441680" cy="1242751"/>
          </a:xfrm>
        </p:grpSpPr>
        <p:sp>
          <p:nvSpPr>
            <p:cNvPr id="15" name="六边形 14"/>
            <p:cNvSpPr/>
            <p:nvPr/>
          </p:nvSpPr>
          <p:spPr>
            <a:xfrm>
              <a:off x="849314" y="2545158"/>
              <a:ext cx="1441680" cy="1242751"/>
            </a:xfrm>
            <a:prstGeom prst="hexagon">
              <a:avLst/>
            </a:prstGeom>
            <a:solidFill>
              <a:srgbClr val="BF1347"/>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solidFill>
                  <a:prstClr val="white"/>
                </a:solidFill>
                <a:latin typeface="微软雅黑"/>
              </a:endParaRPr>
            </a:p>
          </p:txBody>
        </p:sp>
        <p:sp>
          <p:nvSpPr>
            <p:cNvPr id="16" name="Freeform 2345"/>
            <p:cNvSpPr>
              <a:spLocks noEditPoints="1"/>
            </p:cNvSpPr>
            <p:nvPr/>
          </p:nvSpPr>
          <p:spPr bwMode="auto">
            <a:xfrm>
              <a:off x="1368989" y="2843553"/>
              <a:ext cx="412388" cy="763308"/>
            </a:xfrm>
            <a:custGeom>
              <a:avLst/>
              <a:gdLst>
                <a:gd name="T0" fmla="*/ 292714 w 86"/>
                <a:gd name="T1" fmla="*/ 0 h 164"/>
                <a:gd name="T2" fmla="*/ 197411 w 86"/>
                <a:gd name="T3" fmla="*/ 72758 h 164"/>
                <a:gd name="T4" fmla="*/ 81687 w 86"/>
                <a:gd name="T5" fmla="*/ 85987 h 164"/>
                <a:gd name="T6" fmla="*/ 68073 w 86"/>
                <a:gd name="T7" fmla="*/ 198432 h 164"/>
                <a:gd name="T8" fmla="*/ 0 w 86"/>
                <a:gd name="T9" fmla="*/ 291034 h 164"/>
                <a:gd name="T10" fmla="*/ 68073 w 86"/>
                <a:gd name="T11" fmla="*/ 377021 h 164"/>
                <a:gd name="T12" fmla="*/ 81687 w 86"/>
                <a:gd name="T13" fmla="*/ 489466 h 164"/>
                <a:gd name="T14" fmla="*/ 197411 w 86"/>
                <a:gd name="T15" fmla="*/ 509309 h 164"/>
                <a:gd name="T16" fmla="*/ 292714 w 86"/>
                <a:gd name="T17" fmla="*/ 575453 h 164"/>
                <a:gd name="T18" fmla="*/ 388016 w 86"/>
                <a:gd name="T19" fmla="*/ 509309 h 164"/>
                <a:gd name="T20" fmla="*/ 503740 w 86"/>
                <a:gd name="T21" fmla="*/ 489466 h 164"/>
                <a:gd name="T22" fmla="*/ 517354 w 86"/>
                <a:gd name="T23" fmla="*/ 377021 h 164"/>
                <a:gd name="T24" fmla="*/ 585427 w 86"/>
                <a:gd name="T25" fmla="*/ 291034 h 164"/>
                <a:gd name="T26" fmla="*/ 517354 w 86"/>
                <a:gd name="T27" fmla="*/ 198432 h 164"/>
                <a:gd name="T28" fmla="*/ 503740 w 86"/>
                <a:gd name="T29" fmla="*/ 85987 h 164"/>
                <a:gd name="T30" fmla="*/ 388016 w 86"/>
                <a:gd name="T31" fmla="*/ 72758 h 164"/>
                <a:gd name="T32" fmla="*/ 292714 w 86"/>
                <a:gd name="T33" fmla="*/ 0 h 164"/>
                <a:gd name="T34" fmla="*/ 292714 w 86"/>
                <a:gd name="T35" fmla="*/ 158746 h 164"/>
                <a:gd name="T36" fmla="*/ 422052 w 86"/>
                <a:gd name="T37" fmla="*/ 291034 h 164"/>
                <a:gd name="T38" fmla="*/ 292714 w 86"/>
                <a:gd name="T39" fmla="*/ 416707 h 164"/>
                <a:gd name="T40" fmla="*/ 163375 w 86"/>
                <a:gd name="T41" fmla="*/ 291034 h 164"/>
                <a:gd name="T42" fmla="*/ 292714 w 86"/>
                <a:gd name="T43" fmla="*/ 158746 h 164"/>
                <a:gd name="T44" fmla="*/ 197411 w 86"/>
                <a:gd name="T45" fmla="*/ 601911 h 164"/>
                <a:gd name="T46" fmla="*/ 129339 w 86"/>
                <a:gd name="T47" fmla="*/ 608525 h 164"/>
                <a:gd name="T48" fmla="*/ 129339 w 86"/>
                <a:gd name="T49" fmla="*/ 1084762 h 164"/>
                <a:gd name="T50" fmla="*/ 456089 w 86"/>
                <a:gd name="T51" fmla="*/ 1084762 h 164"/>
                <a:gd name="T52" fmla="*/ 456089 w 86"/>
                <a:gd name="T53" fmla="*/ 608525 h 164"/>
                <a:gd name="T54" fmla="*/ 388016 w 86"/>
                <a:gd name="T55" fmla="*/ 601911 h 164"/>
                <a:gd name="T56" fmla="*/ 292714 w 86"/>
                <a:gd name="T57" fmla="*/ 668055 h 164"/>
                <a:gd name="T58" fmla="*/ 197411 w 86"/>
                <a:gd name="T59" fmla="*/ 60191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solidFill>
                  <a:prstClr val="white"/>
                </a:solidFill>
                <a:latin typeface="微软雅黑"/>
              </a:endParaRPr>
            </a:p>
          </p:txBody>
        </p:sp>
      </p:grpSp>
      <p:grpSp>
        <p:nvGrpSpPr>
          <p:cNvPr id="17" name="组合 16"/>
          <p:cNvGrpSpPr/>
          <p:nvPr/>
        </p:nvGrpSpPr>
        <p:grpSpPr>
          <a:xfrm>
            <a:off x="8253668" y="3609610"/>
            <a:ext cx="1898385" cy="1636437"/>
            <a:chOff x="6740086" y="1941664"/>
            <a:chExt cx="1441680" cy="1242751"/>
          </a:xfrm>
        </p:grpSpPr>
        <p:sp>
          <p:nvSpPr>
            <p:cNvPr id="18" name="六边形 17"/>
            <p:cNvSpPr/>
            <p:nvPr/>
          </p:nvSpPr>
          <p:spPr>
            <a:xfrm>
              <a:off x="6740086" y="1941664"/>
              <a:ext cx="1441680" cy="1242751"/>
            </a:xfrm>
            <a:prstGeom prst="hexagon">
              <a:avLst/>
            </a:prstGeom>
            <a:solidFill>
              <a:srgbClr val="BF1347"/>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solidFill>
                  <a:prstClr val="white"/>
                </a:solidFill>
                <a:latin typeface="微软雅黑"/>
              </a:endParaRPr>
            </a:p>
          </p:txBody>
        </p:sp>
        <p:sp>
          <p:nvSpPr>
            <p:cNvPr id="19" name="Freeform 2345"/>
            <p:cNvSpPr>
              <a:spLocks noEditPoints="1"/>
            </p:cNvSpPr>
            <p:nvPr/>
          </p:nvSpPr>
          <p:spPr bwMode="auto">
            <a:xfrm>
              <a:off x="7244116" y="2213237"/>
              <a:ext cx="411270" cy="763308"/>
            </a:xfrm>
            <a:custGeom>
              <a:avLst/>
              <a:gdLst>
                <a:gd name="T0" fmla="*/ 292714 w 86"/>
                <a:gd name="T1" fmla="*/ 0 h 164"/>
                <a:gd name="T2" fmla="*/ 197411 w 86"/>
                <a:gd name="T3" fmla="*/ 72758 h 164"/>
                <a:gd name="T4" fmla="*/ 81687 w 86"/>
                <a:gd name="T5" fmla="*/ 85987 h 164"/>
                <a:gd name="T6" fmla="*/ 68073 w 86"/>
                <a:gd name="T7" fmla="*/ 198432 h 164"/>
                <a:gd name="T8" fmla="*/ 0 w 86"/>
                <a:gd name="T9" fmla="*/ 291034 h 164"/>
                <a:gd name="T10" fmla="*/ 68073 w 86"/>
                <a:gd name="T11" fmla="*/ 377021 h 164"/>
                <a:gd name="T12" fmla="*/ 81687 w 86"/>
                <a:gd name="T13" fmla="*/ 489466 h 164"/>
                <a:gd name="T14" fmla="*/ 197411 w 86"/>
                <a:gd name="T15" fmla="*/ 509309 h 164"/>
                <a:gd name="T16" fmla="*/ 292714 w 86"/>
                <a:gd name="T17" fmla="*/ 575453 h 164"/>
                <a:gd name="T18" fmla="*/ 388016 w 86"/>
                <a:gd name="T19" fmla="*/ 509309 h 164"/>
                <a:gd name="T20" fmla="*/ 503740 w 86"/>
                <a:gd name="T21" fmla="*/ 489466 h 164"/>
                <a:gd name="T22" fmla="*/ 517354 w 86"/>
                <a:gd name="T23" fmla="*/ 377021 h 164"/>
                <a:gd name="T24" fmla="*/ 585427 w 86"/>
                <a:gd name="T25" fmla="*/ 291034 h 164"/>
                <a:gd name="T26" fmla="*/ 517354 w 86"/>
                <a:gd name="T27" fmla="*/ 198432 h 164"/>
                <a:gd name="T28" fmla="*/ 503740 w 86"/>
                <a:gd name="T29" fmla="*/ 85987 h 164"/>
                <a:gd name="T30" fmla="*/ 388016 w 86"/>
                <a:gd name="T31" fmla="*/ 72758 h 164"/>
                <a:gd name="T32" fmla="*/ 292714 w 86"/>
                <a:gd name="T33" fmla="*/ 0 h 164"/>
                <a:gd name="T34" fmla="*/ 292714 w 86"/>
                <a:gd name="T35" fmla="*/ 158746 h 164"/>
                <a:gd name="T36" fmla="*/ 422052 w 86"/>
                <a:gd name="T37" fmla="*/ 291034 h 164"/>
                <a:gd name="T38" fmla="*/ 292714 w 86"/>
                <a:gd name="T39" fmla="*/ 416707 h 164"/>
                <a:gd name="T40" fmla="*/ 163375 w 86"/>
                <a:gd name="T41" fmla="*/ 291034 h 164"/>
                <a:gd name="T42" fmla="*/ 292714 w 86"/>
                <a:gd name="T43" fmla="*/ 158746 h 164"/>
                <a:gd name="T44" fmla="*/ 197411 w 86"/>
                <a:gd name="T45" fmla="*/ 601911 h 164"/>
                <a:gd name="T46" fmla="*/ 129339 w 86"/>
                <a:gd name="T47" fmla="*/ 608525 h 164"/>
                <a:gd name="T48" fmla="*/ 129339 w 86"/>
                <a:gd name="T49" fmla="*/ 1084762 h 164"/>
                <a:gd name="T50" fmla="*/ 456089 w 86"/>
                <a:gd name="T51" fmla="*/ 1084762 h 164"/>
                <a:gd name="T52" fmla="*/ 456089 w 86"/>
                <a:gd name="T53" fmla="*/ 608525 h 164"/>
                <a:gd name="T54" fmla="*/ 388016 w 86"/>
                <a:gd name="T55" fmla="*/ 601911 h 164"/>
                <a:gd name="T56" fmla="*/ 292714 w 86"/>
                <a:gd name="T57" fmla="*/ 668055 h 164"/>
                <a:gd name="T58" fmla="*/ 197411 w 86"/>
                <a:gd name="T59" fmla="*/ 60191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solidFill>
                  <a:prstClr val="white"/>
                </a:solidFill>
                <a:latin typeface="微软雅黑"/>
              </a:endParaRPr>
            </a:p>
          </p:txBody>
        </p:sp>
      </p:grpSp>
      <p:grpSp>
        <p:nvGrpSpPr>
          <p:cNvPr id="20" name="组合 19"/>
          <p:cNvGrpSpPr/>
          <p:nvPr/>
        </p:nvGrpSpPr>
        <p:grpSpPr>
          <a:xfrm>
            <a:off x="3595725" y="2791391"/>
            <a:ext cx="1898385" cy="1636437"/>
            <a:chOff x="2027245" y="1923783"/>
            <a:chExt cx="1441680" cy="1242751"/>
          </a:xfrm>
        </p:grpSpPr>
        <p:sp>
          <p:nvSpPr>
            <p:cNvPr id="21" name="六边形 20"/>
            <p:cNvSpPr/>
            <p:nvPr/>
          </p:nvSpPr>
          <p:spPr bwMode="auto">
            <a:xfrm>
              <a:off x="2027245" y="1923783"/>
              <a:ext cx="1441680" cy="1242751"/>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solidFill>
                  <a:srgbClr val="005696"/>
                </a:solidFill>
                <a:latin typeface="微软雅黑"/>
              </a:endParaRPr>
            </a:p>
          </p:txBody>
        </p:sp>
        <p:sp>
          <p:nvSpPr>
            <p:cNvPr id="22" name="矩形 21"/>
            <p:cNvSpPr/>
            <p:nvPr/>
          </p:nvSpPr>
          <p:spPr>
            <a:xfrm>
              <a:off x="2406094" y="2239194"/>
              <a:ext cx="602836" cy="624067"/>
            </a:xfrm>
            <a:prstGeom prst="rect">
              <a:avLst/>
            </a:prstGeom>
          </p:spPr>
          <p:txBody>
            <a:bodyPr wrap="none">
              <a:spAutoFit/>
            </a:bodyPr>
            <a:lstStyle/>
            <a:p>
              <a:r>
                <a:rPr lang="zh-CN" altLang="en-US" sz="2370" dirty="0">
                  <a:solidFill>
                    <a:srgbClr val="04447F"/>
                  </a:solidFill>
                  <a:latin typeface="微软雅黑" pitchFamily="34" charset="-122"/>
                  <a:ea typeface="微软雅黑" panose="020B0503020204020204" pitchFamily="34" charset="-122"/>
                </a:rPr>
                <a:t>标题</a:t>
              </a:r>
              <a:endParaRPr lang="en-US" altLang="zh-CN" sz="2370" dirty="0">
                <a:solidFill>
                  <a:srgbClr val="04447F"/>
                </a:solidFill>
                <a:latin typeface="微软雅黑" pitchFamily="34" charset="-122"/>
                <a:ea typeface="微软雅黑" panose="020B0503020204020204" pitchFamily="34" charset="-122"/>
              </a:endParaRPr>
            </a:p>
            <a:p>
              <a:r>
                <a:rPr lang="zh-CN" altLang="en-US" sz="2370" dirty="0">
                  <a:solidFill>
                    <a:srgbClr val="04447F"/>
                  </a:solidFill>
                  <a:latin typeface="微软雅黑" pitchFamily="34" charset="-122"/>
                  <a:ea typeface="微软雅黑" panose="020B0503020204020204" pitchFamily="34" charset="-122"/>
                </a:rPr>
                <a:t>文字</a:t>
              </a:r>
            </a:p>
          </p:txBody>
        </p:sp>
      </p:grpSp>
      <p:grpSp>
        <p:nvGrpSpPr>
          <p:cNvPr id="23" name="组合 22"/>
          <p:cNvGrpSpPr/>
          <p:nvPr/>
        </p:nvGrpSpPr>
        <p:grpSpPr>
          <a:xfrm>
            <a:off x="6697893" y="2791391"/>
            <a:ext cx="1898385" cy="1636437"/>
            <a:chOff x="4383107" y="1923783"/>
            <a:chExt cx="1441680" cy="1242751"/>
          </a:xfrm>
        </p:grpSpPr>
        <p:sp>
          <p:nvSpPr>
            <p:cNvPr id="24" name="六边形 23"/>
            <p:cNvSpPr/>
            <p:nvPr/>
          </p:nvSpPr>
          <p:spPr bwMode="auto">
            <a:xfrm>
              <a:off x="4383107" y="1923783"/>
              <a:ext cx="1441680" cy="1242751"/>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solidFill>
                  <a:srgbClr val="005696"/>
                </a:solidFill>
                <a:latin typeface="微软雅黑"/>
              </a:endParaRPr>
            </a:p>
          </p:txBody>
        </p:sp>
        <p:sp>
          <p:nvSpPr>
            <p:cNvPr id="25" name="矩形 24"/>
            <p:cNvSpPr/>
            <p:nvPr/>
          </p:nvSpPr>
          <p:spPr>
            <a:xfrm>
              <a:off x="4780781" y="2239194"/>
              <a:ext cx="602836" cy="624067"/>
            </a:xfrm>
            <a:prstGeom prst="rect">
              <a:avLst/>
            </a:prstGeom>
          </p:spPr>
          <p:txBody>
            <a:bodyPr wrap="none">
              <a:spAutoFit/>
            </a:bodyPr>
            <a:lstStyle/>
            <a:p>
              <a:r>
                <a:rPr lang="zh-CN" altLang="en-US" sz="2370" dirty="0">
                  <a:solidFill>
                    <a:srgbClr val="04447F"/>
                  </a:solidFill>
                  <a:latin typeface="微软雅黑" pitchFamily="34" charset="-122"/>
                  <a:ea typeface="微软雅黑" panose="020B0503020204020204" pitchFamily="34" charset="-122"/>
                </a:rPr>
                <a:t>标题</a:t>
              </a:r>
              <a:endParaRPr lang="en-US" altLang="zh-CN" sz="2370" dirty="0">
                <a:solidFill>
                  <a:srgbClr val="04447F"/>
                </a:solidFill>
                <a:latin typeface="微软雅黑" pitchFamily="34" charset="-122"/>
                <a:ea typeface="微软雅黑" panose="020B0503020204020204" pitchFamily="34" charset="-122"/>
              </a:endParaRPr>
            </a:p>
            <a:p>
              <a:r>
                <a:rPr lang="zh-CN" altLang="en-US" sz="2370" dirty="0">
                  <a:solidFill>
                    <a:srgbClr val="04447F"/>
                  </a:solidFill>
                  <a:latin typeface="微软雅黑" pitchFamily="34" charset="-122"/>
                  <a:ea typeface="微软雅黑" panose="020B0503020204020204" pitchFamily="34" charset="-122"/>
                </a:rPr>
                <a:t>文字</a:t>
              </a:r>
            </a:p>
          </p:txBody>
        </p:sp>
      </p:grpSp>
      <p:grpSp>
        <p:nvGrpSpPr>
          <p:cNvPr id="26" name="组合 25"/>
          <p:cNvGrpSpPr/>
          <p:nvPr/>
        </p:nvGrpSpPr>
        <p:grpSpPr>
          <a:xfrm>
            <a:off x="5146809" y="3609610"/>
            <a:ext cx="1898385" cy="1636437"/>
            <a:chOff x="3205176" y="2545158"/>
            <a:chExt cx="1441680" cy="1242751"/>
          </a:xfrm>
        </p:grpSpPr>
        <p:sp>
          <p:nvSpPr>
            <p:cNvPr id="27" name="六边形 26"/>
            <p:cNvSpPr/>
            <p:nvPr/>
          </p:nvSpPr>
          <p:spPr bwMode="auto">
            <a:xfrm>
              <a:off x="3205176" y="2545158"/>
              <a:ext cx="1441680" cy="1242751"/>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solidFill>
                  <a:srgbClr val="005696"/>
                </a:solidFill>
                <a:latin typeface="微软雅黑"/>
              </a:endParaRPr>
            </a:p>
          </p:txBody>
        </p:sp>
        <p:sp>
          <p:nvSpPr>
            <p:cNvPr id="28" name="矩形 27"/>
            <p:cNvSpPr/>
            <p:nvPr/>
          </p:nvSpPr>
          <p:spPr>
            <a:xfrm>
              <a:off x="3602850" y="2843367"/>
              <a:ext cx="602836" cy="624067"/>
            </a:xfrm>
            <a:prstGeom prst="rect">
              <a:avLst/>
            </a:prstGeom>
          </p:spPr>
          <p:txBody>
            <a:bodyPr wrap="none">
              <a:spAutoFit/>
            </a:bodyPr>
            <a:lstStyle/>
            <a:p>
              <a:r>
                <a:rPr lang="zh-CN" altLang="en-US" sz="2370" dirty="0">
                  <a:solidFill>
                    <a:srgbClr val="BF1347"/>
                  </a:solidFill>
                  <a:latin typeface="微软雅黑" pitchFamily="34" charset="-122"/>
                  <a:ea typeface="微软雅黑" panose="020B0503020204020204" pitchFamily="34" charset="-122"/>
                </a:rPr>
                <a:t>标题</a:t>
              </a:r>
              <a:endParaRPr lang="en-US" altLang="zh-CN" sz="2370" dirty="0">
                <a:solidFill>
                  <a:srgbClr val="BF1347"/>
                </a:solidFill>
                <a:latin typeface="微软雅黑" pitchFamily="34" charset="-122"/>
                <a:ea typeface="微软雅黑" panose="020B0503020204020204" pitchFamily="34" charset="-122"/>
              </a:endParaRPr>
            </a:p>
            <a:p>
              <a:r>
                <a:rPr lang="zh-CN" altLang="en-US" sz="2370" dirty="0">
                  <a:solidFill>
                    <a:srgbClr val="BF1347"/>
                  </a:solidFill>
                  <a:latin typeface="微软雅黑" pitchFamily="34" charset="-122"/>
                  <a:ea typeface="微软雅黑" panose="020B0503020204020204" pitchFamily="34" charset="-122"/>
                </a:rPr>
                <a:t>文字</a:t>
              </a:r>
            </a:p>
          </p:txBody>
        </p:sp>
      </p:grpSp>
      <p:grpSp>
        <p:nvGrpSpPr>
          <p:cNvPr id="29" name="组合 28"/>
          <p:cNvGrpSpPr/>
          <p:nvPr/>
        </p:nvGrpSpPr>
        <p:grpSpPr>
          <a:xfrm>
            <a:off x="2044642" y="5409983"/>
            <a:ext cx="2328375" cy="1021431"/>
            <a:chOff x="1256119" y="1638320"/>
            <a:chExt cx="1923767" cy="775699"/>
          </a:xfrm>
        </p:grpSpPr>
        <p:sp>
          <p:nvSpPr>
            <p:cNvPr id="30" name="TextBox 82"/>
            <p:cNvSpPr txBox="1"/>
            <p:nvPr/>
          </p:nvSpPr>
          <p:spPr>
            <a:xfrm>
              <a:off x="1256119" y="1958240"/>
              <a:ext cx="1923767" cy="455779"/>
            </a:xfrm>
            <a:prstGeom prst="rect">
              <a:avLst/>
            </a:prstGeom>
            <a:noFill/>
          </p:spPr>
          <p:txBody>
            <a:bodyPr wrap="square" lIns="0" tIns="0" rtlCol="0" anchor="t">
              <a:spAutoFit/>
            </a:bodyPr>
            <a:lstStyle/>
            <a:p>
              <a:r>
                <a:rPr lang="zh-CN" altLang="en-US" sz="1200" dirty="0">
                  <a:solidFill>
                    <a:schemeClr val="tx1">
                      <a:lumMod val="75000"/>
                      <a:lumOff val="25000"/>
                    </a:schemeClr>
                  </a:solidFill>
                  <a:latin typeface="微软雅黑"/>
                </a:rPr>
                <a:t>单击此处添加文本单击此处添加</a:t>
              </a:r>
              <a:endParaRPr lang="en-US" altLang="zh-CN" sz="1200" dirty="0">
                <a:solidFill>
                  <a:schemeClr val="tx1">
                    <a:lumMod val="75000"/>
                    <a:lumOff val="25000"/>
                  </a:schemeClr>
                </a:solidFill>
                <a:latin typeface="微软雅黑"/>
              </a:endParaRPr>
            </a:p>
            <a:p>
              <a:r>
                <a:rPr lang="zh-CN" altLang="en-US" sz="1200" dirty="0">
                  <a:solidFill>
                    <a:schemeClr val="tx1">
                      <a:lumMod val="75000"/>
                      <a:lumOff val="25000"/>
                    </a:schemeClr>
                  </a:solidFill>
                  <a:latin typeface="微软雅黑"/>
                </a:rPr>
                <a:t>单击此处添加文本单击此处添加</a:t>
              </a:r>
              <a:endParaRPr lang="en-US" altLang="zh-CN" sz="1200" dirty="0">
                <a:solidFill>
                  <a:schemeClr val="tx1">
                    <a:lumMod val="75000"/>
                    <a:lumOff val="25000"/>
                  </a:schemeClr>
                </a:solidFill>
                <a:latin typeface="微软雅黑"/>
              </a:endParaRPr>
            </a:p>
            <a:p>
              <a:r>
                <a:rPr lang="zh-CN" altLang="en-US" sz="1200" dirty="0">
                  <a:solidFill>
                    <a:schemeClr val="tx1">
                      <a:lumMod val="75000"/>
                      <a:lumOff val="25000"/>
                    </a:schemeClr>
                  </a:solidFill>
                  <a:latin typeface="微软雅黑"/>
                </a:rPr>
                <a:t>单击此处添加文本单击此处添加</a:t>
              </a:r>
              <a:endParaRPr lang="en-US" altLang="zh-CN" sz="1200" dirty="0">
                <a:solidFill>
                  <a:schemeClr val="tx1">
                    <a:lumMod val="75000"/>
                    <a:lumOff val="25000"/>
                  </a:schemeClr>
                </a:solidFill>
                <a:latin typeface="微软雅黑"/>
              </a:endParaRPr>
            </a:p>
          </p:txBody>
        </p:sp>
        <p:sp>
          <p:nvSpPr>
            <p:cNvPr id="31" name="TextBox 83"/>
            <p:cNvSpPr txBox="1"/>
            <p:nvPr/>
          </p:nvSpPr>
          <p:spPr>
            <a:xfrm>
              <a:off x="1571356" y="1638320"/>
              <a:ext cx="895325" cy="246248"/>
            </a:xfrm>
            <a:prstGeom prst="rect">
              <a:avLst/>
            </a:prstGeom>
            <a:noFill/>
          </p:spPr>
          <p:txBody>
            <a:bodyPr wrap="none" lIns="0" tIns="0" rIns="0" bIns="0" rtlCol="0" anchor="t">
              <a:spAutoFit/>
            </a:bodyPr>
            <a:lstStyle/>
            <a:p>
              <a:pPr algn="ctr"/>
              <a:r>
                <a:rPr lang="zh-CN" altLang="en-US" sz="2107" dirty="0">
                  <a:solidFill>
                    <a:srgbClr val="BF1347"/>
                  </a:solidFill>
                  <a:latin typeface="微软雅黑" panose="020B0503020204020204" pitchFamily="34" charset="-122"/>
                  <a:ea typeface="微软雅黑" panose="020B0503020204020204" pitchFamily="34" charset="-122"/>
                </a:rPr>
                <a:t>标题文字</a:t>
              </a:r>
              <a:endParaRPr lang="en-US" sz="2107" dirty="0">
                <a:solidFill>
                  <a:srgbClr val="BF1347"/>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5146810" y="5499432"/>
            <a:ext cx="2328375" cy="1021431"/>
            <a:chOff x="1256119" y="1638320"/>
            <a:chExt cx="1923767" cy="775699"/>
          </a:xfrm>
        </p:grpSpPr>
        <p:sp>
          <p:nvSpPr>
            <p:cNvPr id="33" name="TextBox 85"/>
            <p:cNvSpPr txBox="1"/>
            <p:nvPr/>
          </p:nvSpPr>
          <p:spPr>
            <a:xfrm>
              <a:off x="1256119" y="1958240"/>
              <a:ext cx="1923767" cy="455779"/>
            </a:xfrm>
            <a:prstGeom prst="rect">
              <a:avLst/>
            </a:prstGeom>
            <a:noFill/>
          </p:spPr>
          <p:txBody>
            <a:bodyPr wrap="square" lIns="0" tIns="0" rtlCol="0" anchor="t">
              <a:spAutoFit/>
            </a:bodyPr>
            <a:lstStyle/>
            <a:p>
              <a:r>
                <a:rPr lang="zh-CN" altLang="en-US" sz="1200" dirty="0">
                  <a:solidFill>
                    <a:schemeClr val="tx1">
                      <a:lumMod val="75000"/>
                      <a:lumOff val="25000"/>
                    </a:schemeClr>
                  </a:solidFill>
                  <a:latin typeface="微软雅黑"/>
                </a:rPr>
                <a:t>单击此处添加文本单击此处添加</a:t>
              </a:r>
              <a:endParaRPr lang="en-US" altLang="zh-CN" sz="1200" dirty="0">
                <a:solidFill>
                  <a:schemeClr val="tx1">
                    <a:lumMod val="75000"/>
                    <a:lumOff val="25000"/>
                  </a:schemeClr>
                </a:solidFill>
                <a:latin typeface="微软雅黑"/>
              </a:endParaRPr>
            </a:p>
            <a:p>
              <a:r>
                <a:rPr lang="zh-CN" altLang="en-US" sz="1200" dirty="0">
                  <a:solidFill>
                    <a:schemeClr val="tx1">
                      <a:lumMod val="75000"/>
                      <a:lumOff val="25000"/>
                    </a:schemeClr>
                  </a:solidFill>
                  <a:latin typeface="微软雅黑"/>
                </a:rPr>
                <a:t>单击此处添加文本单击此处添加</a:t>
              </a:r>
              <a:endParaRPr lang="en-US" altLang="zh-CN" sz="1200" dirty="0">
                <a:solidFill>
                  <a:schemeClr val="tx1">
                    <a:lumMod val="75000"/>
                    <a:lumOff val="25000"/>
                  </a:schemeClr>
                </a:solidFill>
                <a:latin typeface="微软雅黑"/>
              </a:endParaRPr>
            </a:p>
            <a:p>
              <a:r>
                <a:rPr lang="zh-CN" altLang="en-US" sz="1200" dirty="0">
                  <a:solidFill>
                    <a:schemeClr val="tx1">
                      <a:lumMod val="75000"/>
                      <a:lumOff val="25000"/>
                    </a:schemeClr>
                  </a:solidFill>
                  <a:latin typeface="微软雅黑"/>
                </a:rPr>
                <a:t>单击此处添加文本单击此处添加</a:t>
              </a:r>
              <a:endParaRPr lang="en-US" altLang="zh-CN" sz="1200" dirty="0">
                <a:solidFill>
                  <a:schemeClr val="tx1">
                    <a:lumMod val="75000"/>
                    <a:lumOff val="25000"/>
                  </a:schemeClr>
                </a:solidFill>
                <a:latin typeface="微软雅黑"/>
              </a:endParaRPr>
            </a:p>
          </p:txBody>
        </p:sp>
        <p:sp>
          <p:nvSpPr>
            <p:cNvPr id="34" name="TextBox 86"/>
            <p:cNvSpPr txBox="1"/>
            <p:nvPr/>
          </p:nvSpPr>
          <p:spPr>
            <a:xfrm>
              <a:off x="1571356" y="1638320"/>
              <a:ext cx="895325" cy="246248"/>
            </a:xfrm>
            <a:prstGeom prst="rect">
              <a:avLst/>
            </a:prstGeom>
            <a:noFill/>
          </p:spPr>
          <p:txBody>
            <a:bodyPr wrap="none" lIns="0" tIns="0" rIns="0" bIns="0" rtlCol="0" anchor="t">
              <a:spAutoFit/>
            </a:bodyPr>
            <a:lstStyle/>
            <a:p>
              <a:pPr algn="ctr"/>
              <a:r>
                <a:rPr lang="zh-CN" altLang="en-US" sz="2107" dirty="0">
                  <a:solidFill>
                    <a:srgbClr val="BF1347"/>
                  </a:solidFill>
                  <a:latin typeface="微软雅黑" panose="020B0503020204020204" pitchFamily="34" charset="-122"/>
                  <a:ea typeface="微软雅黑" panose="020B0503020204020204" pitchFamily="34" charset="-122"/>
                </a:rPr>
                <a:t>标题文字</a:t>
              </a:r>
              <a:endParaRPr lang="en-US" sz="2107" dirty="0">
                <a:solidFill>
                  <a:srgbClr val="BF1347"/>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8248977" y="5499432"/>
            <a:ext cx="2328375" cy="1021431"/>
            <a:chOff x="1256119" y="1638320"/>
            <a:chExt cx="1923767" cy="775699"/>
          </a:xfrm>
        </p:grpSpPr>
        <p:sp>
          <p:nvSpPr>
            <p:cNvPr id="36" name="TextBox 88"/>
            <p:cNvSpPr txBox="1"/>
            <p:nvPr/>
          </p:nvSpPr>
          <p:spPr>
            <a:xfrm>
              <a:off x="1256119" y="1958240"/>
              <a:ext cx="1923767" cy="455779"/>
            </a:xfrm>
            <a:prstGeom prst="rect">
              <a:avLst/>
            </a:prstGeom>
            <a:noFill/>
          </p:spPr>
          <p:txBody>
            <a:bodyPr wrap="square" lIns="0" tIns="0" rtlCol="0" anchor="t">
              <a:spAutoFit/>
            </a:bodyPr>
            <a:lstStyle/>
            <a:p>
              <a:r>
                <a:rPr lang="zh-CN" altLang="en-US" sz="1200" dirty="0">
                  <a:solidFill>
                    <a:schemeClr val="tx1">
                      <a:lumMod val="75000"/>
                      <a:lumOff val="25000"/>
                    </a:schemeClr>
                  </a:solidFill>
                  <a:latin typeface="微软雅黑"/>
                </a:rPr>
                <a:t>单击此处添加文本单击此处添加</a:t>
              </a:r>
              <a:endParaRPr lang="en-US" altLang="zh-CN" sz="1200" dirty="0">
                <a:solidFill>
                  <a:schemeClr val="tx1">
                    <a:lumMod val="75000"/>
                    <a:lumOff val="25000"/>
                  </a:schemeClr>
                </a:solidFill>
                <a:latin typeface="微软雅黑"/>
              </a:endParaRPr>
            </a:p>
            <a:p>
              <a:r>
                <a:rPr lang="zh-CN" altLang="en-US" sz="1200" dirty="0">
                  <a:solidFill>
                    <a:schemeClr val="tx1">
                      <a:lumMod val="75000"/>
                      <a:lumOff val="25000"/>
                    </a:schemeClr>
                  </a:solidFill>
                  <a:latin typeface="微软雅黑"/>
                </a:rPr>
                <a:t>单击此处添加文本单击此处添加</a:t>
              </a:r>
              <a:endParaRPr lang="en-US" altLang="zh-CN" sz="1200" dirty="0">
                <a:solidFill>
                  <a:schemeClr val="tx1">
                    <a:lumMod val="75000"/>
                    <a:lumOff val="25000"/>
                  </a:schemeClr>
                </a:solidFill>
                <a:latin typeface="微软雅黑"/>
              </a:endParaRPr>
            </a:p>
            <a:p>
              <a:r>
                <a:rPr lang="zh-CN" altLang="en-US" sz="1200" dirty="0">
                  <a:solidFill>
                    <a:schemeClr val="tx1">
                      <a:lumMod val="75000"/>
                      <a:lumOff val="25000"/>
                    </a:schemeClr>
                  </a:solidFill>
                  <a:latin typeface="微软雅黑"/>
                </a:rPr>
                <a:t>单击此处添加文本单击此处添加</a:t>
              </a:r>
              <a:endParaRPr lang="en-US" altLang="zh-CN" sz="1200" dirty="0">
                <a:solidFill>
                  <a:schemeClr val="tx1">
                    <a:lumMod val="75000"/>
                    <a:lumOff val="25000"/>
                  </a:schemeClr>
                </a:solidFill>
                <a:latin typeface="微软雅黑"/>
              </a:endParaRPr>
            </a:p>
          </p:txBody>
        </p:sp>
        <p:sp>
          <p:nvSpPr>
            <p:cNvPr id="37" name="TextBox 89"/>
            <p:cNvSpPr txBox="1"/>
            <p:nvPr/>
          </p:nvSpPr>
          <p:spPr>
            <a:xfrm>
              <a:off x="1571356" y="1638320"/>
              <a:ext cx="895325" cy="246248"/>
            </a:xfrm>
            <a:prstGeom prst="rect">
              <a:avLst/>
            </a:prstGeom>
            <a:noFill/>
          </p:spPr>
          <p:txBody>
            <a:bodyPr wrap="none" lIns="0" tIns="0" rIns="0" bIns="0" rtlCol="0" anchor="t">
              <a:spAutoFit/>
            </a:bodyPr>
            <a:lstStyle/>
            <a:p>
              <a:pPr algn="ctr"/>
              <a:r>
                <a:rPr lang="zh-CN" altLang="en-US" sz="2107" dirty="0">
                  <a:solidFill>
                    <a:srgbClr val="BF1347"/>
                  </a:solidFill>
                  <a:latin typeface="微软雅黑" panose="020B0503020204020204" pitchFamily="34" charset="-122"/>
                  <a:ea typeface="微软雅黑" panose="020B0503020204020204" pitchFamily="34" charset="-122"/>
                </a:rPr>
                <a:t>标题文字</a:t>
              </a:r>
              <a:endParaRPr lang="en-US" sz="2107" dirty="0">
                <a:solidFill>
                  <a:srgbClr val="BF1347"/>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3380729" y="1610563"/>
            <a:ext cx="2328375" cy="1021431"/>
            <a:chOff x="-1130229" y="1638320"/>
            <a:chExt cx="1923767" cy="775699"/>
          </a:xfrm>
        </p:grpSpPr>
        <p:sp>
          <p:nvSpPr>
            <p:cNvPr id="41" name="TextBox 93"/>
            <p:cNvSpPr txBox="1"/>
            <p:nvPr/>
          </p:nvSpPr>
          <p:spPr>
            <a:xfrm>
              <a:off x="-1130229" y="1958240"/>
              <a:ext cx="1923767" cy="455779"/>
            </a:xfrm>
            <a:prstGeom prst="rect">
              <a:avLst/>
            </a:prstGeom>
            <a:noFill/>
          </p:spPr>
          <p:txBody>
            <a:bodyPr wrap="square" lIns="0" tIns="0" rtlCol="0" anchor="t">
              <a:spAutoFit/>
            </a:bodyPr>
            <a:lstStyle/>
            <a:p>
              <a:r>
                <a:rPr lang="zh-CN" altLang="en-US" sz="1200" dirty="0">
                  <a:solidFill>
                    <a:schemeClr val="tx1">
                      <a:lumMod val="75000"/>
                      <a:lumOff val="25000"/>
                    </a:schemeClr>
                  </a:solidFill>
                  <a:latin typeface="微软雅黑"/>
                </a:rPr>
                <a:t>单击此处添加文本单击此处添加</a:t>
              </a:r>
              <a:endParaRPr lang="en-US" altLang="zh-CN" sz="1200" dirty="0">
                <a:solidFill>
                  <a:schemeClr val="tx1">
                    <a:lumMod val="75000"/>
                    <a:lumOff val="25000"/>
                  </a:schemeClr>
                </a:solidFill>
                <a:latin typeface="微软雅黑"/>
              </a:endParaRPr>
            </a:p>
            <a:p>
              <a:r>
                <a:rPr lang="zh-CN" altLang="en-US" sz="1200" dirty="0">
                  <a:solidFill>
                    <a:schemeClr val="tx1">
                      <a:lumMod val="75000"/>
                      <a:lumOff val="25000"/>
                    </a:schemeClr>
                  </a:solidFill>
                  <a:latin typeface="微软雅黑"/>
                </a:rPr>
                <a:t>单击此处添加文本单击此处添加</a:t>
              </a:r>
              <a:endParaRPr lang="en-US" altLang="zh-CN" sz="1200" dirty="0">
                <a:solidFill>
                  <a:schemeClr val="tx1">
                    <a:lumMod val="75000"/>
                    <a:lumOff val="25000"/>
                  </a:schemeClr>
                </a:solidFill>
                <a:latin typeface="微软雅黑"/>
              </a:endParaRPr>
            </a:p>
            <a:p>
              <a:r>
                <a:rPr lang="zh-CN" altLang="en-US" sz="1200" dirty="0">
                  <a:solidFill>
                    <a:schemeClr val="tx1">
                      <a:lumMod val="75000"/>
                      <a:lumOff val="25000"/>
                    </a:schemeClr>
                  </a:solidFill>
                  <a:latin typeface="微软雅黑"/>
                </a:rPr>
                <a:t>单击此处添加文本单击此处添加</a:t>
              </a:r>
              <a:endParaRPr lang="en-US" altLang="zh-CN" sz="1200" dirty="0">
                <a:solidFill>
                  <a:schemeClr val="tx1">
                    <a:lumMod val="75000"/>
                    <a:lumOff val="25000"/>
                  </a:schemeClr>
                </a:solidFill>
                <a:latin typeface="微软雅黑"/>
              </a:endParaRPr>
            </a:p>
          </p:txBody>
        </p:sp>
        <p:sp>
          <p:nvSpPr>
            <p:cNvPr id="42" name="TextBox 94"/>
            <p:cNvSpPr txBox="1"/>
            <p:nvPr/>
          </p:nvSpPr>
          <p:spPr>
            <a:xfrm>
              <a:off x="-814992" y="1638320"/>
              <a:ext cx="895325" cy="246248"/>
            </a:xfrm>
            <a:prstGeom prst="rect">
              <a:avLst/>
            </a:prstGeom>
            <a:noFill/>
          </p:spPr>
          <p:txBody>
            <a:bodyPr wrap="none" lIns="0" tIns="0" rIns="0" bIns="0" rtlCol="0" anchor="t">
              <a:spAutoFit/>
            </a:bodyPr>
            <a:lstStyle/>
            <a:p>
              <a:pPr algn="ctr"/>
              <a:r>
                <a:rPr lang="zh-CN" altLang="en-US" sz="2107" dirty="0">
                  <a:solidFill>
                    <a:srgbClr val="04447F"/>
                  </a:solidFill>
                  <a:latin typeface="微软雅黑" panose="020B0503020204020204" pitchFamily="34" charset="-122"/>
                  <a:ea typeface="微软雅黑" panose="020B0503020204020204" pitchFamily="34" charset="-122"/>
                </a:rPr>
                <a:t>标题文字</a:t>
              </a:r>
              <a:endParaRPr lang="en-US" sz="2107" dirty="0">
                <a:solidFill>
                  <a:srgbClr val="04447F"/>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6588993" y="1627091"/>
            <a:ext cx="2328375" cy="1021431"/>
            <a:chOff x="1256119" y="1638320"/>
            <a:chExt cx="1923767" cy="775699"/>
          </a:xfrm>
        </p:grpSpPr>
        <p:sp>
          <p:nvSpPr>
            <p:cNvPr id="44" name="TextBox 96"/>
            <p:cNvSpPr txBox="1"/>
            <p:nvPr/>
          </p:nvSpPr>
          <p:spPr>
            <a:xfrm>
              <a:off x="1256119" y="1958240"/>
              <a:ext cx="1923767" cy="455779"/>
            </a:xfrm>
            <a:prstGeom prst="rect">
              <a:avLst/>
            </a:prstGeom>
            <a:noFill/>
          </p:spPr>
          <p:txBody>
            <a:bodyPr wrap="square" lIns="0" tIns="0" rtlCol="0" anchor="t">
              <a:spAutoFit/>
            </a:bodyPr>
            <a:lstStyle/>
            <a:p>
              <a:r>
                <a:rPr lang="zh-CN" altLang="en-US" sz="1200" dirty="0">
                  <a:solidFill>
                    <a:schemeClr val="tx1">
                      <a:lumMod val="75000"/>
                      <a:lumOff val="25000"/>
                    </a:schemeClr>
                  </a:solidFill>
                  <a:latin typeface="微软雅黑"/>
                </a:rPr>
                <a:t>单击此处添加文本单击此处添加</a:t>
              </a:r>
              <a:endParaRPr lang="en-US" altLang="zh-CN" sz="1200" dirty="0">
                <a:solidFill>
                  <a:schemeClr val="tx1">
                    <a:lumMod val="75000"/>
                    <a:lumOff val="25000"/>
                  </a:schemeClr>
                </a:solidFill>
                <a:latin typeface="微软雅黑"/>
              </a:endParaRPr>
            </a:p>
            <a:p>
              <a:r>
                <a:rPr lang="zh-CN" altLang="en-US" sz="1200" dirty="0">
                  <a:solidFill>
                    <a:schemeClr val="tx1">
                      <a:lumMod val="75000"/>
                      <a:lumOff val="25000"/>
                    </a:schemeClr>
                  </a:solidFill>
                  <a:latin typeface="微软雅黑"/>
                </a:rPr>
                <a:t>单击此处添加文本单击此处添加</a:t>
              </a:r>
              <a:endParaRPr lang="en-US" altLang="zh-CN" sz="1200" dirty="0">
                <a:solidFill>
                  <a:schemeClr val="tx1">
                    <a:lumMod val="75000"/>
                    <a:lumOff val="25000"/>
                  </a:schemeClr>
                </a:solidFill>
                <a:latin typeface="微软雅黑"/>
              </a:endParaRPr>
            </a:p>
            <a:p>
              <a:r>
                <a:rPr lang="zh-CN" altLang="en-US" sz="1200" dirty="0">
                  <a:solidFill>
                    <a:schemeClr val="tx1">
                      <a:lumMod val="75000"/>
                      <a:lumOff val="25000"/>
                    </a:schemeClr>
                  </a:solidFill>
                  <a:latin typeface="微软雅黑"/>
                </a:rPr>
                <a:t>单击此处添加文本单击此处添加</a:t>
              </a:r>
              <a:endParaRPr lang="en-US" altLang="zh-CN" sz="1200" dirty="0">
                <a:solidFill>
                  <a:schemeClr val="tx1">
                    <a:lumMod val="75000"/>
                    <a:lumOff val="25000"/>
                  </a:schemeClr>
                </a:solidFill>
                <a:latin typeface="微软雅黑"/>
              </a:endParaRPr>
            </a:p>
          </p:txBody>
        </p:sp>
        <p:sp>
          <p:nvSpPr>
            <p:cNvPr id="45" name="TextBox 97"/>
            <p:cNvSpPr txBox="1"/>
            <p:nvPr/>
          </p:nvSpPr>
          <p:spPr>
            <a:xfrm>
              <a:off x="1572548" y="1638320"/>
              <a:ext cx="892934" cy="246248"/>
            </a:xfrm>
            <a:prstGeom prst="rect">
              <a:avLst/>
            </a:prstGeom>
            <a:noFill/>
          </p:spPr>
          <p:txBody>
            <a:bodyPr wrap="square" lIns="0" tIns="0" rIns="0" bIns="0" rtlCol="0" anchor="t">
              <a:spAutoFit/>
            </a:bodyPr>
            <a:lstStyle/>
            <a:p>
              <a:pPr algn="ctr"/>
              <a:r>
                <a:rPr lang="zh-CN" altLang="en-US" sz="2107" dirty="0">
                  <a:solidFill>
                    <a:srgbClr val="04447F"/>
                  </a:solidFill>
                  <a:latin typeface="微软雅黑" panose="020B0503020204020204" pitchFamily="34" charset="-122"/>
                  <a:ea typeface="微软雅黑" panose="020B0503020204020204" pitchFamily="34" charset="-122"/>
                </a:rPr>
                <a:t>标题文</a:t>
              </a:r>
              <a:r>
                <a:rPr lang="zh-CN" altLang="en-US" sz="2107" dirty="0">
                  <a:solidFill>
                    <a:srgbClr val="04447F"/>
                  </a:solidFill>
                  <a:latin typeface="微软雅黑"/>
                </a:rPr>
                <a:t>字</a:t>
              </a:r>
              <a:endParaRPr lang="en-US" sz="2107" dirty="0">
                <a:solidFill>
                  <a:srgbClr val="04447F"/>
                </a:solidFill>
                <a:latin typeface="微软雅黑"/>
              </a:endParaRPr>
            </a:p>
          </p:txBody>
        </p:sp>
      </p:grpSp>
      <p:sp>
        <p:nvSpPr>
          <p:cNvPr id="46" name="文本框 45"/>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cxnSp>
        <p:nvCxnSpPr>
          <p:cNvPr id="47" name="直接连接符 46"/>
          <p:cNvCxnSpPr/>
          <p:nvPr/>
        </p:nvCxnSpPr>
        <p:spPr>
          <a:xfrm>
            <a:off x="1374020" y="808869"/>
            <a:ext cx="10817981" cy="0"/>
          </a:xfrm>
          <a:prstGeom prst="line">
            <a:avLst/>
          </a:prstGeom>
          <a:ln w="12700">
            <a:solidFill>
              <a:srgbClr val="04447F"/>
            </a:solidFill>
            <a:prstDash val="solid"/>
          </a:ln>
        </p:spPr>
        <p:style>
          <a:lnRef idx="1">
            <a:schemeClr val="accent1"/>
          </a:lnRef>
          <a:fillRef idx="0">
            <a:schemeClr val="accent1"/>
          </a:fillRef>
          <a:effectRef idx="0">
            <a:schemeClr val="accent1"/>
          </a:effectRef>
          <a:fontRef idx="minor">
            <a:schemeClr val="tx1"/>
          </a:fontRef>
        </p:style>
      </p:cxnSp>
      <p:sp>
        <p:nvSpPr>
          <p:cNvPr id="48" name="标题 1"/>
          <p:cNvSpPr txBox="1">
            <a:spLocks/>
          </p:cNvSpPr>
          <p:nvPr/>
        </p:nvSpPr>
        <p:spPr>
          <a:xfrm>
            <a:off x="10986413" y="427358"/>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b="1" kern="0" dirty="0" smtClean="0">
                <a:solidFill>
                  <a:schemeClr val="tx1">
                    <a:lumMod val="75000"/>
                    <a:lumOff val="25000"/>
                  </a:schemeClr>
                </a:solidFill>
              </a:rPr>
              <a:t>公司名称</a:t>
            </a:r>
            <a:endParaRPr lang="zh-CN" altLang="en-US" b="1" kern="0" dirty="0">
              <a:solidFill>
                <a:schemeClr val="tx1">
                  <a:lumMod val="75000"/>
                  <a:lumOff val="25000"/>
                </a:schemeClr>
              </a:solidFill>
            </a:endParaRPr>
          </a:p>
        </p:txBody>
      </p:sp>
      <p:sp>
        <p:nvSpPr>
          <p:cNvPr id="49" name="标题 1"/>
          <p:cNvSpPr txBox="1">
            <a:spLocks/>
          </p:cNvSpPr>
          <p:nvPr/>
        </p:nvSpPr>
        <p:spPr>
          <a:xfrm>
            <a:off x="1674861" y="329004"/>
            <a:ext cx="1985163"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400" b="1" kern="0" dirty="0" smtClean="0">
                <a:solidFill>
                  <a:srgbClr val="BF1347"/>
                </a:solidFill>
              </a:rPr>
              <a:t>点击输入标题</a:t>
            </a:r>
            <a:endParaRPr lang="zh-CN" altLang="en-US" sz="2400" b="1" kern="0" dirty="0">
              <a:solidFill>
                <a:srgbClr val="BF1347"/>
              </a:solidFill>
            </a:endParaRPr>
          </a:p>
        </p:txBody>
      </p:sp>
      <p:sp>
        <p:nvSpPr>
          <p:cNvPr id="50" name="标题 1"/>
          <p:cNvSpPr txBox="1">
            <a:spLocks/>
          </p:cNvSpPr>
          <p:nvPr/>
        </p:nvSpPr>
        <p:spPr>
          <a:xfrm>
            <a:off x="0" y="287724"/>
            <a:ext cx="1501056"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en-US" altLang="zh-CN" sz="3600" b="1" kern="0" dirty="0" smtClean="0">
                <a:solidFill>
                  <a:srgbClr val="BF1347"/>
                </a:solidFill>
              </a:rPr>
              <a:t>LOGO</a:t>
            </a:r>
            <a:endParaRPr lang="zh-CN" altLang="en-US" sz="3600" b="1" kern="0" dirty="0">
              <a:solidFill>
                <a:srgbClr val="BF1347"/>
              </a:solidFill>
            </a:endParaRPr>
          </a:p>
        </p:txBody>
      </p:sp>
    </p:spTree>
    <p:extLst>
      <p:ext uri="{BB962C8B-B14F-4D97-AF65-F5344CB8AC3E}">
        <p14:creationId xmlns:p14="http://schemas.microsoft.com/office/powerpoint/2010/main" val="163022780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9"/>
                                        </p:tgtEl>
                                        <p:attrNameLst>
                                          <p:attrName>ppt_y</p:attrName>
                                        </p:attrNameLst>
                                      </p:cBhvr>
                                      <p:tavLst>
                                        <p:tav tm="0">
                                          <p:val>
                                            <p:strVal val="#ppt_y"/>
                                          </p:val>
                                        </p:tav>
                                        <p:tav tm="100000">
                                          <p:val>
                                            <p:strVal val="#ppt_y"/>
                                          </p:val>
                                        </p:tav>
                                      </p:tavLst>
                                    </p:anim>
                                    <p:anim calcmode="lin" valueType="num">
                                      <p:cBhvr>
                                        <p:cTn id="9"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9"/>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p:cTn id="16" dur="1000" fill="hold"/>
                                        <p:tgtEl>
                                          <p:spTgt spid="14"/>
                                        </p:tgtEl>
                                        <p:attrNameLst>
                                          <p:attrName>ppt_w</p:attrName>
                                        </p:attrNameLst>
                                      </p:cBhvr>
                                      <p:tavLst>
                                        <p:tav tm="0">
                                          <p:val>
                                            <p:fltVal val="0"/>
                                          </p:val>
                                        </p:tav>
                                        <p:tav tm="100000">
                                          <p:val>
                                            <p:strVal val="#ppt_w"/>
                                          </p:val>
                                        </p:tav>
                                      </p:tavLst>
                                    </p:anim>
                                    <p:anim calcmode="lin" valueType="num">
                                      <p:cBhvr>
                                        <p:cTn id="17" dur="1000" fill="hold"/>
                                        <p:tgtEl>
                                          <p:spTgt spid="14"/>
                                        </p:tgtEl>
                                        <p:attrNameLst>
                                          <p:attrName>ppt_h</p:attrName>
                                        </p:attrNameLst>
                                      </p:cBhvr>
                                      <p:tavLst>
                                        <p:tav tm="0">
                                          <p:val>
                                            <p:fltVal val="0"/>
                                          </p:val>
                                        </p:tav>
                                        <p:tav tm="100000">
                                          <p:val>
                                            <p:strVal val="#ppt_h"/>
                                          </p:val>
                                        </p:tav>
                                      </p:tavLst>
                                    </p:anim>
                                    <p:animEffect transition="in" filter="fade">
                                      <p:cBhvr>
                                        <p:cTn id="18" dur="1000"/>
                                        <p:tgtEl>
                                          <p:spTgt spid="14"/>
                                        </p:tgtEl>
                                      </p:cBhvr>
                                    </p:animEffect>
                                  </p:childTnLst>
                                </p:cTn>
                              </p:par>
                              <p:par>
                                <p:cTn id="19" presetID="53" presetClass="entr" presetSubtype="16"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1000" fill="hold"/>
                                        <p:tgtEl>
                                          <p:spTgt spid="17"/>
                                        </p:tgtEl>
                                        <p:attrNameLst>
                                          <p:attrName>ppt_w</p:attrName>
                                        </p:attrNameLst>
                                      </p:cBhvr>
                                      <p:tavLst>
                                        <p:tav tm="0">
                                          <p:val>
                                            <p:fltVal val="0"/>
                                          </p:val>
                                        </p:tav>
                                        <p:tav tm="100000">
                                          <p:val>
                                            <p:strVal val="#ppt_w"/>
                                          </p:val>
                                        </p:tav>
                                      </p:tavLst>
                                    </p:anim>
                                    <p:anim calcmode="lin" valueType="num">
                                      <p:cBhvr>
                                        <p:cTn id="22" dur="1000" fill="hold"/>
                                        <p:tgtEl>
                                          <p:spTgt spid="17"/>
                                        </p:tgtEl>
                                        <p:attrNameLst>
                                          <p:attrName>ppt_h</p:attrName>
                                        </p:attrNameLst>
                                      </p:cBhvr>
                                      <p:tavLst>
                                        <p:tav tm="0">
                                          <p:val>
                                            <p:fltVal val="0"/>
                                          </p:val>
                                        </p:tav>
                                        <p:tav tm="100000">
                                          <p:val>
                                            <p:strVal val="#ppt_h"/>
                                          </p:val>
                                        </p:tav>
                                      </p:tavLst>
                                    </p:anim>
                                    <p:animEffect transition="in" filter="fade">
                                      <p:cBhvr>
                                        <p:cTn id="23" dur="1000"/>
                                        <p:tgtEl>
                                          <p:spTgt spid="17"/>
                                        </p:tgtEl>
                                      </p:cBhvr>
                                    </p:animEffect>
                                  </p:childTnLst>
                                </p:cTn>
                              </p:par>
                              <p:par>
                                <p:cTn id="24" presetID="53" presetClass="entr" presetSubtype="16"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1000" fill="hold"/>
                                        <p:tgtEl>
                                          <p:spTgt spid="20"/>
                                        </p:tgtEl>
                                        <p:attrNameLst>
                                          <p:attrName>ppt_w</p:attrName>
                                        </p:attrNameLst>
                                      </p:cBhvr>
                                      <p:tavLst>
                                        <p:tav tm="0">
                                          <p:val>
                                            <p:fltVal val="0"/>
                                          </p:val>
                                        </p:tav>
                                        <p:tav tm="100000">
                                          <p:val>
                                            <p:strVal val="#ppt_w"/>
                                          </p:val>
                                        </p:tav>
                                      </p:tavLst>
                                    </p:anim>
                                    <p:anim calcmode="lin" valueType="num">
                                      <p:cBhvr>
                                        <p:cTn id="27" dur="1000" fill="hold"/>
                                        <p:tgtEl>
                                          <p:spTgt spid="20"/>
                                        </p:tgtEl>
                                        <p:attrNameLst>
                                          <p:attrName>ppt_h</p:attrName>
                                        </p:attrNameLst>
                                      </p:cBhvr>
                                      <p:tavLst>
                                        <p:tav tm="0">
                                          <p:val>
                                            <p:fltVal val="0"/>
                                          </p:val>
                                        </p:tav>
                                        <p:tav tm="100000">
                                          <p:val>
                                            <p:strVal val="#ppt_h"/>
                                          </p:val>
                                        </p:tav>
                                      </p:tavLst>
                                    </p:anim>
                                    <p:animEffect transition="in" filter="fade">
                                      <p:cBhvr>
                                        <p:cTn id="28" dur="1000"/>
                                        <p:tgtEl>
                                          <p:spTgt spid="20"/>
                                        </p:tgtEl>
                                      </p:cBhvr>
                                    </p:animEffect>
                                  </p:childTnLst>
                                </p:cTn>
                              </p:par>
                              <p:par>
                                <p:cTn id="29" presetID="53" presetClass="entr" presetSubtype="16"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1000" fill="hold"/>
                                        <p:tgtEl>
                                          <p:spTgt spid="23"/>
                                        </p:tgtEl>
                                        <p:attrNameLst>
                                          <p:attrName>ppt_w</p:attrName>
                                        </p:attrNameLst>
                                      </p:cBhvr>
                                      <p:tavLst>
                                        <p:tav tm="0">
                                          <p:val>
                                            <p:fltVal val="0"/>
                                          </p:val>
                                        </p:tav>
                                        <p:tav tm="100000">
                                          <p:val>
                                            <p:strVal val="#ppt_w"/>
                                          </p:val>
                                        </p:tav>
                                      </p:tavLst>
                                    </p:anim>
                                    <p:anim calcmode="lin" valueType="num">
                                      <p:cBhvr>
                                        <p:cTn id="32" dur="1000" fill="hold"/>
                                        <p:tgtEl>
                                          <p:spTgt spid="23"/>
                                        </p:tgtEl>
                                        <p:attrNameLst>
                                          <p:attrName>ppt_h</p:attrName>
                                        </p:attrNameLst>
                                      </p:cBhvr>
                                      <p:tavLst>
                                        <p:tav tm="0">
                                          <p:val>
                                            <p:fltVal val="0"/>
                                          </p:val>
                                        </p:tav>
                                        <p:tav tm="100000">
                                          <p:val>
                                            <p:strVal val="#ppt_h"/>
                                          </p:val>
                                        </p:tav>
                                      </p:tavLst>
                                    </p:anim>
                                    <p:animEffect transition="in" filter="fade">
                                      <p:cBhvr>
                                        <p:cTn id="33" dur="1000"/>
                                        <p:tgtEl>
                                          <p:spTgt spid="23"/>
                                        </p:tgtEl>
                                      </p:cBhvr>
                                    </p:animEffect>
                                  </p:childTnLst>
                                </p:cTn>
                              </p:par>
                              <p:par>
                                <p:cTn id="34" presetID="53" presetClass="entr" presetSubtype="16" fill="hold" nodeType="with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p:cTn id="36" dur="1000" fill="hold"/>
                                        <p:tgtEl>
                                          <p:spTgt spid="26"/>
                                        </p:tgtEl>
                                        <p:attrNameLst>
                                          <p:attrName>ppt_w</p:attrName>
                                        </p:attrNameLst>
                                      </p:cBhvr>
                                      <p:tavLst>
                                        <p:tav tm="0">
                                          <p:val>
                                            <p:fltVal val="0"/>
                                          </p:val>
                                        </p:tav>
                                        <p:tav tm="100000">
                                          <p:val>
                                            <p:strVal val="#ppt_w"/>
                                          </p:val>
                                        </p:tav>
                                      </p:tavLst>
                                    </p:anim>
                                    <p:anim calcmode="lin" valueType="num">
                                      <p:cBhvr>
                                        <p:cTn id="37" dur="1000" fill="hold"/>
                                        <p:tgtEl>
                                          <p:spTgt spid="26"/>
                                        </p:tgtEl>
                                        <p:attrNameLst>
                                          <p:attrName>ppt_h</p:attrName>
                                        </p:attrNameLst>
                                      </p:cBhvr>
                                      <p:tavLst>
                                        <p:tav tm="0">
                                          <p:val>
                                            <p:fltVal val="0"/>
                                          </p:val>
                                        </p:tav>
                                        <p:tav tm="100000">
                                          <p:val>
                                            <p:strVal val="#ppt_h"/>
                                          </p:val>
                                        </p:tav>
                                      </p:tavLst>
                                    </p:anim>
                                    <p:animEffect transition="in" filter="fade">
                                      <p:cBhvr>
                                        <p:cTn id="38" dur="1000"/>
                                        <p:tgtEl>
                                          <p:spTgt spid="26"/>
                                        </p:tgtEl>
                                      </p:cBhvr>
                                    </p:animEffect>
                                  </p:childTnLst>
                                </p:cTn>
                              </p:par>
                              <p:par>
                                <p:cTn id="39" presetID="2" presetClass="entr" presetSubtype="4" fill="hold" nodeType="with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1000" fill="hold"/>
                                        <p:tgtEl>
                                          <p:spTgt spid="29"/>
                                        </p:tgtEl>
                                        <p:attrNameLst>
                                          <p:attrName>ppt_x</p:attrName>
                                        </p:attrNameLst>
                                      </p:cBhvr>
                                      <p:tavLst>
                                        <p:tav tm="0">
                                          <p:val>
                                            <p:strVal val="#ppt_x"/>
                                          </p:val>
                                        </p:tav>
                                        <p:tav tm="100000">
                                          <p:val>
                                            <p:strVal val="#ppt_x"/>
                                          </p:val>
                                        </p:tav>
                                      </p:tavLst>
                                    </p:anim>
                                    <p:anim calcmode="lin" valueType="num">
                                      <p:cBhvr additive="base">
                                        <p:cTn id="42" dur="1000" fill="hold"/>
                                        <p:tgtEl>
                                          <p:spTgt spid="29"/>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32"/>
                                        </p:tgtEl>
                                        <p:attrNameLst>
                                          <p:attrName>style.visibility</p:attrName>
                                        </p:attrNameLst>
                                      </p:cBhvr>
                                      <p:to>
                                        <p:strVal val="visible"/>
                                      </p:to>
                                    </p:set>
                                    <p:anim calcmode="lin" valueType="num">
                                      <p:cBhvr additive="base">
                                        <p:cTn id="45" dur="1000" fill="hold"/>
                                        <p:tgtEl>
                                          <p:spTgt spid="32"/>
                                        </p:tgtEl>
                                        <p:attrNameLst>
                                          <p:attrName>ppt_x</p:attrName>
                                        </p:attrNameLst>
                                      </p:cBhvr>
                                      <p:tavLst>
                                        <p:tav tm="0">
                                          <p:val>
                                            <p:strVal val="#ppt_x"/>
                                          </p:val>
                                        </p:tav>
                                        <p:tav tm="100000">
                                          <p:val>
                                            <p:strVal val="#ppt_x"/>
                                          </p:val>
                                        </p:tav>
                                      </p:tavLst>
                                    </p:anim>
                                    <p:anim calcmode="lin" valueType="num">
                                      <p:cBhvr additive="base">
                                        <p:cTn id="46" dur="1000" fill="hold"/>
                                        <p:tgtEl>
                                          <p:spTgt spid="32"/>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additive="base">
                                        <p:cTn id="49" dur="1000" fill="hold"/>
                                        <p:tgtEl>
                                          <p:spTgt spid="35"/>
                                        </p:tgtEl>
                                        <p:attrNameLst>
                                          <p:attrName>ppt_x</p:attrName>
                                        </p:attrNameLst>
                                      </p:cBhvr>
                                      <p:tavLst>
                                        <p:tav tm="0">
                                          <p:val>
                                            <p:strVal val="#ppt_x"/>
                                          </p:val>
                                        </p:tav>
                                        <p:tav tm="100000">
                                          <p:val>
                                            <p:strVal val="#ppt_x"/>
                                          </p:val>
                                        </p:tav>
                                      </p:tavLst>
                                    </p:anim>
                                    <p:anim calcmode="lin" valueType="num">
                                      <p:cBhvr additive="base">
                                        <p:cTn id="50" dur="1000" fill="hold"/>
                                        <p:tgtEl>
                                          <p:spTgt spid="35"/>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cBhvr additive="base">
                                        <p:cTn id="53" dur="1000" fill="hold"/>
                                        <p:tgtEl>
                                          <p:spTgt spid="38"/>
                                        </p:tgtEl>
                                        <p:attrNameLst>
                                          <p:attrName>ppt_x</p:attrName>
                                        </p:attrNameLst>
                                      </p:cBhvr>
                                      <p:tavLst>
                                        <p:tav tm="0">
                                          <p:val>
                                            <p:strVal val="#ppt_x"/>
                                          </p:val>
                                        </p:tav>
                                        <p:tav tm="100000">
                                          <p:val>
                                            <p:strVal val="#ppt_x"/>
                                          </p:val>
                                        </p:tav>
                                      </p:tavLst>
                                    </p:anim>
                                    <p:anim calcmode="lin" valueType="num">
                                      <p:cBhvr additive="base">
                                        <p:cTn id="54" dur="1000" fill="hold"/>
                                        <p:tgtEl>
                                          <p:spTgt spid="38"/>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43"/>
                                        </p:tgtEl>
                                        <p:attrNameLst>
                                          <p:attrName>style.visibility</p:attrName>
                                        </p:attrNameLst>
                                      </p:cBhvr>
                                      <p:to>
                                        <p:strVal val="visible"/>
                                      </p:to>
                                    </p:set>
                                    <p:anim calcmode="lin" valueType="num">
                                      <p:cBhvr additive="base">
                                        <p:cTn id="57" dur="1000" fill="hold"/>
                                        <p:tgtEl>
                                          <p:spTgt spid="43"/>
                                        </p:tgtEl>
                                        <p:attrNameLst>
                                          <p:attrName>ppt_x</p:attrName>
                                        </p:attrNameLst>
                                      </p:cBhvr>
                                      <p:tavLst>
                                        <p:tav tm="0">
                                          <p:val>
                                            <p:strVal val="#ppt_x"/>
                                          </p:val>
                                        </p:tav>
                                        <p:tav tm="100000">
                                          <p:val>
                                            <p:strVal val="#ppt_x"/>
                                          </p:val>
                                        </p:tav>
                                      </p:tavLst>
                                    </p:anim>
                                    <p:anim calcmode="lin" valueType="num">
                                      <p:cBhvr additive="base">
                                        <p:cTn id="58" dur="10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46"/>
                                        </p:tgtEl>
                                        <p:attrNameLst>
                                          <p:attrName>style.visibility</p:attrName>
                                        </p:attrNameLst>
                                      </p:cBhvr>
                                      <p:to>
                                        <p:strVal val="visible"/>
                                      </p:to>
                                    </p:set>
                                    <p:animEffect transition="in" filter="wipe(down)">
                                      <p:cBhvr>
                                        <p:cTn id="63" dur="7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683659"/>
            <a:ext cx="12192000" cy="3817257"/>
          </a:xfrm>
          <a:prstGeom prst="rect">
            <a:avLst/>
          </a:prstGeom>
          <a:solidFill>
            <a:srgbClr val="539CD3"/>
          </a:solidFill>
          <a:ln>
            <a:solidFill>
              <a:srgbClr val="539C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5102841" y="-201584"/>
            <a:ext cx="2069548" cy="2069548"/>
            <a:chOff x="2353153" y="1332123"/>
            <a:chExt cx="1410410" cy="1410410"/>
          </a:xfrm>
        </p:grpSpPr>
        <p:pic>
          <p:nvPicPr>
            <p:cNvPr id="6" name="Picture 4" descr="C:\Users\Administrator\Desktop\微立体创业计划\004.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353153"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7" name="圆角矩形 6"/>
            <p:cNvSpPr/>
            <p:nvPr/>
          </p:nvSpPr>
          <p:spPr>
            <a:xfrm rot="18929868">
              <a:off x="2753722" y="1749223"/>
              <a:ext cx="615140" cy="615140"/>
            </a:xfrm>
            <a:prstGeom prst="roundRect">
              <a:avLst/>
            </a:prstGeom>
            <a:solidFill>
              <a:srgbClr val="04447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2715764" y="1865764"/>
              <a:ext cx="685188" cy="398528"/>
            </a:xfrm>
            <a:prstGeom prst="rect">
              <a:avLst/>
            </a:prstGeom>
            <a:noFill/>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目录</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sp>
        <p:nvSpPr>
          <p:cNvPr id="15" name="TextBox 6"/>
          <p:cNvSpPr txBox="1">
            <a:spLocks noChangeArrowheads="1"/>
          </p:cNvSpPr>
          <p:nvPr/>
        </p:nvSpPr>
        <p:spPr bwMode="auto">
          <a:xfrm>
            <a:off x="1491117" y="4065678"/>
            <a:ext cx="2388199" cy="538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lvl2pPr/>
            <a:lvl3pPr/>
            <a:lvl4pPr/>
            <a:lvl5pPr/>
            <a:lvl6pPr/>
            <a:lvl7pPr/>
            <a:lvl8pPr/>
            <a:lvl9pPr/>
          </a:lstStyle>
          <a:p>
            <a:pPr marL="0" lvl="1" algn="ctr"/>
            <a:r>
              <a:rPr lang="zh-CN" altLang="en-US" sz="2700" b="1" dirty="0" smtClean="0">
                <a:solidFill>
                  <a:schemeClr val="bg1"/>
                </a:solidFill>
                <a:latin typeface="微软雅黑" pitchFamily="34" charset="-122"/>
                <a:ea typeface="微软雅黑" pitchFamily="34" charset="-122"/>
              </a:rPr>
              <a:t>工作完成情况</a:t>
            </a:r>
            <a:endParaRPr lang="zh-CN" altLang="en-US" sz="2700" b="1" dirty="0">
              <a:solidFill>
                <a:schemeClr val="bg1"/>
              </a:solidFill>
              <a:latin typeface="微软雅黑" pitchFamily="34" charset="-122"/>
              <a:ea typeface="微软雅黑" pitchFamily="34" charset="-122"/>
            </a:endParaRPr>
          </a:p>
        </p:txBody>
      </p:sp>
      <p:sp>
        <p:nvSpPr>
          <p:cNvPr id="16" name="TextBox 6"/>
          <p:cNvSpPr txBox="1">
            <a:spLocks noChangeArrowheads="1"/>
          </p:cNvSpPr>
          <p:nvPr/>
        </p:nvSpPr>
        <p:spPr bwMode="auto">
          <a:xfrm>
            <a:off x="3821256" y="4060173"/>
            <a:ext cx="2644992" cy="538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lvl2pPr/>
            <a:lvl3pPr/>
            <a:lvl4pPr/>
            <a:lvl5pPr/>
            <a:lvl6pPr/>
            <a:lvl7pPr/>
            <a:lvl8pPr/>
            <a:lvl9pPr/>
          </a:lstStyle>
          <a:p>
            <a:pPr marL="0" lvl="1" algn="ctr"/>
            <a:r>
              <a:rPr lang="zh-CN" altLang="en-US" sz="2700" b="1" dirty="0" smtClean="0">
                <a:solidFill>
                  <a:schemeClr val="bg1"/>
                </a:solidFill>
                <a:latin typeface="微软雅黑" pitchFamily="34" charset="-122"/>
                <a:ea typeface="微软雅黑" pitchFamily="34" charset="-122"/>
              </a:rPr>
              <a:t>上半年工作概述</a:t>
            </a:r>
            <a:endParaRPr lang="zh-CN" altLang="en-US" sz="2700" b="1" dirty="0">
              <a:solidFill>
                <a:schemeClr val="bg1"/>
              </a:solidFill>
              <a:latin typeface="微软雅黑" pitchFamily="34" charset="-122"/>
              <a:ea typeface="微软雅黑" pitchFamily="34" charset="-122"/>
            </a:endParaRPr>
          </a:p>
        </p:txBody>
      </p:sp>
      <p:sp>
        <p:nvSpPr>
          <p:cNvPr id="17" name="TextBox 6"/>
          <p:cNvSpPr txBox="1">
            <a:spLocks noChangeArrowheads="1"/>
          </p:cNvSpPr>
          <p:nvPr/>
        </p:nvSpPr>
        <p:spPr bwMode="auto">
          <a:xfrm>
            <a:off x="6275507" y="4063052"/>
            <a:ext cx="2388199" cy="538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lvl2pPr/>
            <a:lvl3pPr/>
            <a:lvl4pPr/>
            <a:lvl5pPr/>
            <a:lvl6pPr/>
            <a:lvl7pPr/>
            <a:lvl8pPr/>
            <a:lvl9pPr/>
          </a:lstStyle>
          <a:p>
            <a:pPr marL="0" lvl="1" algn="ctr"/>
            <a:r>
              <a:rPr lang="zh-CN" altLang="en-US" sz="2700" b="1" dirty="0" smtClean="0">
                <a:solidFill>
                  <a:schemeClr val="bg1"/>
                </a:solidFill>
                <a:latin typeface="微软雅黑" pitchFamily="34" charset="-122"/>
                <a:ea typeface="微软雅黑" pitchFamily="34" charset="-122"/>
              </a:rPr>
              <a:t>总结与不足</a:t>
            </a:r>
            <a:endParaRPr lang="zh-CN" altLang="en-US" sz="2700" b="1" dirty="0">
              <a:solidFill>
                <a:schemeClr val="bg1"/>
              </a:solidFill>
              <a:latin typeface="微软雅黑" pitchFamily="34" charset="-122"/>
              <a:ea typeface="微软雅黑" pitchFamily="34" charset="-122"/>
            </a:endParaRPr>
          </a:p>
        </p:txBody>
      </p:sp>
      <p:sp>
        <p:nvSpPr>
          <p:cNvPr id="18" name="TextBox 47"/>
          <p:cNvSpPr txBox="1">
            <a:spLocks noChangeArrowheads="1"/>
          </p:cNvSpPr>
          <p:nvPr/>
        </p:nvSpPr>
        <p:spPr bwMode="auto">
          <a:xfrm>
            <a:off x="8433067" y="4050205"/>
            <a:ext cx="2770327" cy="538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lvl2pPr/>
            <a:lvl3pPr/>
            <a:lvl4pPr/>
            <a:lvl5pPr/>
            <a:lvl6pPr/>
            <a:lvl7pPr/>
            <a:lvl8pPr/>
            <a:lvl9pPr/>
          </a:lstStyle>
          <a:p>
            <a:pPr algn="ctr"/>
            <a:r>
              <a:rPr lang="zh-CN" altLang="en-US" sz="2700" b="1" dirty="0" smtClean="0">
                <a:solidFill>
                  <a:schemeClr val="bg1"/>
                </a:solidFill>
                <a:latin typeface="微软雅黑" pitchFamily="34" charset="-122"/>
                <a:ea typeface="微软雅黑" pitchFamily="34" charset="-122"/>
              </a:rPr>
              <a:t>下半年工作计划</a:t>
            </a:r>
            <a:endParaRPr lang="zh-CN" altLang="en-US" sz="2700" b="1" dirty="0">
              <a:solidFill>
                <a:schemeClr val="bg1"/>
              </a:solidFill>
              <a:latin typeface="微软雅黑" pitchFamily="34" charset="-122"/>
              <a:ea typeface="微软雅黑" pitchFamily="34" charset="-122"/>
            </a:endParaRPr>
          </a:p>
        </p:txBody>
      </p:sp>
      <p:sp>
        <p:nvSpPr>
          <p:cNvPr id="19" name="TextBox 48"/>
          <p:cNvSpPr txBox="1"/>
          <p:nvPr/>
        </p:nvSpPr>
        <p:spPr>
          <a:xfrm>
            <a:off x="1737329" y="4522454"/>
            <a:ext cx="1859862" cy="353939"/>
          </a:xfrm>
          <a:prstGeom prst="rect">
            <a:avLst/>
          </a:prstGeom>
          <a:noFill/>
        </p:spPr>
        <p:txBody>
          <a:bodyPr wrap="none" lIns="121917" tIns="60958" rIns="121917" bIns="60958" rtlCol="0">
            <a:spAutoFit/>
          </a:bodyPr>
          <a:lstStyle/>
          <a:p>
            <a:pPr marL="0" lvl="1" algn="ctr"/>
            <a:r>
              <a:rPr lang="en-US" altLang="zh-CN" sz="1500" dirty="0">
                <a:solidFill>
                  <a:schemeClr val="bg1">
                    <a:lumMod val="75000"/>
                  </a:schemeClr>
                </a:solidFill>
                <a:latin typeface="微软雅黑" pitchFamily="34" charset="-122"/>
                <a:ea typeface="微软雅黑" pitchFamily="34" charset="-122"/>
              </a:rPr>
              <a:t>Teaching Analysis</a:t>
            </a:r>
            <a:endParaRPr lang="zh-CN" altLang="en-US" sz="1500" dirty="0">
              <a:solidFill>
                <a:schemeClr val="bg1">
                  <a:lumMod val="75000"/>
                </a:schemeClr>
              </a:solidFill>
              <a:latin typeface="微软雅黑" pitchFamily="34" charset="-122"/>
              <a:ea typeface="微软雅黑" pitchFamily="34" charset="-122"/>
            </a:endParaRPr>
          </a:p>
        </p:txBody>
      </p:sp>
      <p:sp>
        <p:nvSpPr>
          <p:cNvPr id="20" name="TextBox 49"/>
          <p:cNvSpPr txBox="1"/>
          <p:nvPr/>
        </p:nvSpPr>
        <p:spPr>
          <a:xfrm>
            <a:off x="4197263" y="4533393"/>
            <a:ext cx="1754064" cy="353939"/>
          </a:xfrm>
          <a:prstGeom prst="rect">
            <a:avLst/>
          </a:prstGeom>
          <a:noFill/>
        </p:spPr>
        <p:txBody>
          <a:bodyPr wrap="none" lIns="121917" tIns="60958" rIns="121917" bIns="60958" rtlCol="0">
            <a:spAutoFit/>
          </a:bodyPr>
          <a:lstStyle/>
          <a:p>
            <a:pPr marL="0" lvl="1" algn="ctr"/>
            <a:r>
              <a:rPr lang="en-US" altLang="zh-CN" sz="1500" dirty="0">
                <a:solidFill>
                  <a:schemeClr val="bg1">
                    <a:lumMod val="75000"/>
                  </a:schemeClr>
                </a:solidFill>
                <a:latin typeface="微软雅黑" pitchFamily="34" charset="-122"/>
                <a:ea typeface="微软雅黑" pitchFamily="34" charset="-122"/>
              </a:rPr>
              <a:t>Teaching Design</a:t>
            </a:r>
            <a:endParaRPr lang="zh-CN" altLang="en-US" sz="1500" dirty="0">
              <a:solidFill>
                <a:schemeClr val="bg1">
                  <a:lumMod val="75000"/>
                </a:schemeClr>
              </a:solidFill>
              <a:latin typeface="微软雅黑" pitchFamily="34" charset="-122"/>
              <a:ea typeface="微软雅黑" pitchFamily="34" charset="-122"/>
            </a:endParaRPr>
          </a:p>
        </p:txBody>
      </p:sp>
      <p:sp>
        <p:nvSpPr>
          <p:cNvPr id="21" name="TextBox 50"/>
          <p:cNvSpPr txBox="1"/>
          <p:nvPr/>
        </p:nvSpPr>
        <p:spPr>
          <a:xfrm>
            <a:off x="6585707" y="4506400"/>
            <a:ext cx="1810682" cy="353939"/>
          </a:xfrm>
          <a:prstGeom prst="rect">
            <a:avLst/>
          </a:prstGeom>
          <a:noFill/>
        </p:spPr>
        <p:txBody>
          <a:bodyPr wrap="none" lIns="121917" tIns="60958" rIns="121917" bIns="60958" rtlCol="0">
            <a:spAutoFit/>
          </a:bodyPr>
          <a:lstStyle/>
          <a:p>
            <a:pPr marL="0" lvl="1" algn="ctr"/>
            <a:r>
              <a:rPr lang="en-US" altLang="zh-CN" sz="1500" dirty="0">
                <a:solidFill>
                  <a:schemeClr val="bg1">
                    <a:lumMod val="75000"/>
                  </a:schemeClr>
                </a:solidFill>
                <a:latin typeface="微软雅黑" pitchFamily="34" charset="-122"/>
                <a:ea typeface="微软雅黑" pitchFamily="34" charset="-122"/>
              </a:rPr>
              <a:t>Teaching Process</a:t>
            </a:r>
            <a:endParaRPr lang="zh-CN" altLang="en-US" sz="1500" dirty="0">
              <a:solidFill>
                <a:schemeClr val="bg1">
                  <a:lumMod val="75000"/>
                </a:schemeClr>
              </a:solidFill>
              <a:latin typeface="微软雅黑" pitchFamily="34" charset="-122"/>
              <a:ea typeface="微软雅黑" pitchFamily="34" charset="-122"/>
            </a:endParaRPr>
          </a:p>
        </p:txBody>
      </p:sp>
      <p:sp>
        <p:nvSpPr>
          <p:cNvPr id="22" name="TextBox 51"/>
          <p:cNvSpPr txBox="1"/>
          <p:nvPr/>
        </p:nvSpPr>
        <p:spPr>
          <a:xfrm>
            <a:off x="8783166" y="4514944"/>
            <a:ext cx="1935780" cy="353939"/>
          </a:xfrm>
          <a:prstGeom prst="rect">
            <a:avLst/>
          </a:prstGeom>
          <a:noFill/>
        </p:spPr>
        <p:txBody>
          <a:bodyPr wrap="none" lIns="121917" tIns="60958" rIns="121917" bIns="60958" rtlCol="0">
            <a:spAutoFit/>
          </a:bodyPr>
          <a:lstStyle/>
          <a:p>
            <a:pPr marL="0" lvl="1" algn="ctr"/>
            <a:r>
              <a:rPr lang="en-US" altLang="zh-CN" sz="1500" dirty="0">
                <a:solidFill>
                  <a:schemeClr val="bg1">
                    <a:lumMod val="75000"/>
                  </a:schemeClr>
                </a:solidFill>
                <a:latin typeface="微软雅黑" pitchFamily="34" charset="-122"/>
                <a:ea typeface="微软雅黑" pitchFamily="34" charset="-122"/>
              </a:rPr>
              <a:t>Teaching Refletion</a:t>
            </a:r>
            <a:endParaRPr lang="zh-CN" altLang="en-US" sz="1500" dirty="0">
              <a:solidFill>
                <a:schemeClr val="bg1">
                  <a:lumMod val="75000"/>
                </a:schemeClr>
              </a:solidFill>
              <a:latin typeface="微软雅黑" pitchFamily="34" charset="-122"/>
              <a:ea typeface="微软雅黑" pitchFamily="34" charset="-122"/>
            </a:endParaRPr>
          </a:p>
        </p:txBody>
      </p:sp>
      <p:grpSp>
        <p:nvGrpSpPr>
          <p:cNvPr id="23" name="组合 22"/>
          <p:cNvGrpSpPr/>
          <p:nvPr/>
        </p:nvGrpSpPr>
        <p:grpSpPr>
          <a:xfrm>
            <a:off x="2054761" y="2501508"/>
            <a:ext cx="1396819" cy="1397325"/>
            <a:chOff x="1008115" y="2542722"/>
            <a:chExt cx="1360493" cy="1360493"/>
          </a:xfrm>
        </p:grpSpPr>
        <p:grpSp>
          <p:nvGrpSpPr>
            <p:cNvPr id="24" name="组合 23"/>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菱形 26"/>
              <p:cNvSpPr/>
              <p:nvPr/>
            </p:nvSpPr>
            <p:spPr>
              <a:xfrm>
                <a:off x="392113" y="760413"/>
                <a:ext cx="3825874" cy="3825874"/>
              </a:xfrm>
              <a:prstGeom prst="diamond">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5" name="TextBox 54"/>
            <p:cNvSpPr txBox="1"/>
            <p:nvPr/>
          </p:nvSpPr>
          <p:spPr>
            <a:xfrm>
              <a:off x="1382524" y="2728992"/>
              <a:ext cx="587366" cy="884009"/>
            </a:xfrm>
            <a:prstGeom prst="rect">
              <a:avLst/>
            </a:prstGeom>
            <a:noFill/>
          </p:spPr>
          <p:txBody>
            <a:bodyPr wrap="none" rtlCol="0">
              <a:spAutoFit/>
            </a:bodyPr>
            <a:lstStyle/>
            <a:p>
              <a:pPr algn="ctr"/>
              <a:r>
                <a:rPr lang="en-US" altLang="zh-CN" sz="5300" b="1" dirty="0">
                  <a:solidFill>
                    <a:srgbClr val="BF1347"/>
                  </a:solidFill>
                  <a:latin typeface="微软雅黑" pitchFamily="34" charset="-122"/>
                  <a:ea typeface="造字工房劲黑（非商用）常规体" pitchFamily="50" charset="-122"/>
                </a:rPr>
                <a:t>1</a:t>
              </a:r>
              <a:endParaRPr lang="zh-CN" altLang="en-US" sz="5300" b="1" dirty="0">
                <a:solidFill>
                  <a:srgbClr val="BF1347"/>
                </a:solidFill>
                <a:latin typeface="微软雅黑" pitchFamily="34" charset="-122"/>
                <a:ea typeface="造字工房劲黑（非商用）常规体" pitchFamily="50" charset="-122"/>
              </a:endParaRPr>
            </a:p>
          </p:txBody>
        </p:sp>
      </p:grpSp>
      <p:grpSp>
        <p:nvGrpSpPr>
          <p:cNvPr id="28" name="组合 27"/>
          <p:cNvGrpSpPr/>
          <p:nvPr/>
        </p:nvGrpSpPr>
        <p:grpSpPr>
          <a:xfrm>
            <a:off x="6732181" y="2500551"/>
            <a:ext cx="1396819" cy="1397325"/>
            <a:chOff x="4770261" y="2542722"/>
            <a:chExt cx="1360493" cy="1360493"/>
          </a:xfrm>
        </p:grpSpPr>
        <p:grpSp>
          <p:nvGrpSpPr>
            <p:cNvPr id="29" name="组合 28"/>
            <p:cNvGrpSpPr/>
            <p:nvPr/>
          </p:nvGrpSpPr>
          <p:grpSpPr>
            <a:xfrm>
              <a:off x="4770261" y="2542722"/>
              <a:ext cx="1360493" cy="1360493"/>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菱形 31"/>
              <p:cNvSpPr/>
              <p:nvPr/>
            </p:nvSpPr>
            <p:spPr>
              <a:xfrm>
                <a:off x="392113" y="760413"/>
                <a:ext cx="3825874" cy="3825874"/>
              </a:xfrm>
              <a:prstGeom prst="diamond">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0" name="TextBox 59"/>
            <p:cNvSpPr txBox="1"/>
            <p:nvPr/>
          </p:nvSpPr>
          <p:spPr>
            <a:xfrm>
              <a:off x="5155730" y="2780033"/>
              <a:ext cx="587366" cy="884009"/>
            </a:xfrm>
            <a:prstGeom prst="rect">
              <a:avLst/>
            </a:prstGeom>
            <a:noFill/>
          </p:spPr>
          <p:txBody>
            <a:bodyPr wrap="none" rtlCol="0">
              <a:spAutoFit/>
            </a:bodyPr>
            <a:lstStyle/>
            <a:p>
              <a:pPr algn="ctr"/>
              <a:r>
                <a:rPr lang="en-US" altLang="zh-CN" sz="5300" b="1" dirty="0">
                  <a:solidFill>
                    <a:srgbClr val="BF1347"/>
                  </a:solidFill>
                  <a:latin typeface="微软雅黑" pitchFamily="34" charset="-122"/>
                  <a:ea typeface="造字工房劲黑（非商用）常规体" pitchFamily="50" charset="-122"/>
                </a:rPr>
                <a:t>3</a:t>
              </a:r>
              <a:endParaRPr lang="zh-CN" altLang="en-US" sz="5300" b="1" dirty="0">
                <a:solidFill>
                  <a:srgbClr val="BF1347"/>
                </a:solidFill>
                <a:latin typeface="微软雅黑" pitchFamily="34" charset="-122"/>
                <a:ea typeface="造字工房劲黑（非商用）常规体" pitchFamily="50" charset="-122"/>
              </a:endParaRPr>
            </a:p>
          </p:txBody>
        </p:sp>
      </p:grpSp>
      <p:grpSp>
        <p:nvGrpSpPr>
          <p:cNvPr id="33" name="组合 32"/>
          <p:cNvGrpSpPr/>
          <p:nvPr/>
        </p:nvGrpSpPr>
        <p:grpSpPr>
          <a:xfrm>
            <a:off x="4405712" y="2501508"/>
            <a:ext cx="1396819" cy="1397325"/>
            <a:chOff x="2889188" y="1494971"/>
            <a:chExt cx="1360493" cy="1360493"/>
          </a:xfrm>
        </p:grpSpPr>
        <p:grpSp>
          <p:nvGrpSpPr>
            <p:cNvPr id="34" name="组合 33"/>
            <p:cNvGrpSpPr/>
            <p:nvPr/>
          </p:nvGrpSpPr>
          <p:grpSpPr>
            <a:xfrm>
              <a:off x="2889188" y="1494971"/>
              <a:ext cx="1360493" cy="1360493"/>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菱形 36"/>
              <p:cNvSpPr/>
              <p:nvPr/>
            </p:nvSpPr>
            <p:spPr>
              <a:xfrm>
                <a:off x="392113" y="760413"/>
                <a:ext cx="3825874" cy="3825874"/>
              </a:xfrm>
              <a:prstGeom prst="diamond">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5" name="TextBox 64"/>
            <p:cNvSpPr txBox="1"/>
            <p:nvPr/>
          </p:nvSpPr>
          <p:spPr>
            <a:xfrm>
              <a:off x="3274504" y="1657250"/>
              <a:ext cx="587366" cy="884009"/>
            </a:xfrm>
            <a:prstGeom prst="rect">
              <a:avLst/>
            </a:prstGeom>
            <a:noFill/>
          </p:spPr>
          <p:txBody>
            <a:bodyPr wrap="none" rtlCol="0">
              <a:spAutoFit/>
            </a:bodyPr>
            <a:lstStyle/>
            <a:p>
              <a:pPr algn="r"/>
              <a:r>
                <a:rPr lang="en-US" altLang="zh-CN" sz="5300" b="1" dirty="0">
                  <a:solidFill>
                    <a:srgbClr val="BF1347"/>
                  </a:solidFill>
                  <a:latin typeface="微软雅黑" pitchFamily="34" charset="-122"/>
                  <a:ea typeface="造字工房劲黑（非商用）常规体" pitchFamily="50" charset="-122"/>
                </a:rPr>
                <a:t>2</a:t>
              </a:r>
              <a:endParaRPr lang="zh-CN" altLang="en-US" sz="5300" b="1" dirty="0">
                <a:solidFill>
                  <a:srgbClr val="BF1347"/>
                </a:solidFill>
                <a:latin typeface="微软雅黑" pitchFamily="34" charset="-122"/>
                <a:ea typeface="造字工房劲黑（非商用）常规体" pitchFamily="50" charset="-122"/>
              </a:endParaRPr>
            </a:p>
          </p:txBody>
        </p:sp>
      </p:grpSp>
      <p:grpSp>
        <p:nvGrpSpPr>
          <p:cNvPr id="38" name="组合 37"/>
          <p:cNvGrpSpPr/>
          <p:nvPr/>
        </p:nvGrpSpPr>
        <p:grpSpPr>
          <a:xfrm>
            <a:off x="9052645" y="2500551"/>
            <a:ext cx="1396819" cy="1397325"/>
            <a:chOff x="6651335" y="1494971"/>
            <a:chExt cx="1360493" cy="1360493"/>
          </a:xfrm>
        </p:grpSpPr>
        <p:grpSp>
          <p:nvGrpSpPr>
            <p:cNvPr id="39" name="组合 38"/>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菱形 41"/>
              <p:cNvSpPr/>
              <p:nvPr/>
            </p:nvSpPr>
            <p:spPr>
              <a:xfrm>
                <a:off x="392113" y="760413"/>
                <a:ext cx="3825874" cy="3825874"/>
              </a:xfrm>
              <a:prstGeom prst="diamond">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40" name="TextBox 69"/>
            <p:cNvSpPr txBox="1"/>
            <p:nvPr/>
          </p:nvSpPr>
          <p:spPr>
            <a:xfrm>
              <a:off x="7011960" y="1693968"/>
              <a:ext cx="587366" cy="884009"/>
            </a:xfrm>
            <a:prstGeom prst="rect">
              <a:avLst/>
            </a:prstGeom>
            <a:noFill/>
          </p:spPr>
          <p:txBody>
            <a:bodyPr wrap="none" rtlCol="0">
              <a:spAutoFit/>
            </a:bodyPr>
            <a:lstStyle/>
            <a:p>
              <a:pPr algn="ctr"/>
              <a:r>
                <a:rPr lang="en-US" altLang="zh-CN" sz="5300" b="1" dirty="0">
                  <a:solidFill>
                    <a:srgbClr val="BF1347"/>
                  </a:solidFill>
                  <a:latin typeface="微软雅黑" pitchFamily="34" charset="-122"/>
                  <a:ea typeface="造字工房劲黑（非商用）常规体" pitchFamily="50" charset="-122"/>
                </a:rPr>
                <a:t>4</a:t>
              </a:r>
              <a:endParaRPr lang="zh-CN" altLang="en-US" sz="5300" b="1" dirty="0">
                <a:solidFill>
                  <a:srgbClr val="BF1347"/>
                </a:solidFill>
                <a:latin typeface="微软雅黑" pitchFamily="34" charset="-122"/>
                <a:ea typeface="造字工房劲黑（非商用）常规体" pitchFamily="50" charset="-122"/>
              </a:endParaRPr>
            </a:p>
          </p:txBody>
        </p:sp>
      </p:grpSp>
      <p:sp>
        <p:nvSpPr>
          <p:cNvPr id="45" name="文本框 44"/>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4003938213"/>
      </p:ext>
    </p:extLst>
  </p:cSld>
  <p:clrMapOvr>
    <a:masterClrMapping/>
  </p:clrMapOvr>
  <mc:AlternateContent xmlns:mc="http://schemas.openxmlformats.org/markup-compatibility/2006" xmlns:p14="http://schemas.microsoft.com/office/powerpoint/2010/main">
    <mc:Choice Requires="p14">
      <p:transition spd="slow" p14:dur="3400" advClick="0" advTm="0">
        <p14:revea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35" presetClass="path" presetSubtype="0" accel="50000" decel="50000" fill="hold" nodeType="withEffect">
                                  <p:stCondLst>
                                    <p:cond delay="0"/>
                                  </p:stCondLst>
                                  <p:childTnLst>
                                    <p:animMotion origin="layout" path="M -0.34519 0.00069 L 4.58333E-6 2.22222E-6 " pathEditMode="relative" rAng="0" ptsTypes="AA">
                                      <p:cBhvr>
                                        <p:cTn id="14" dur="500" fill="hold"/>
                                        <p:tgtEl>
                                          <p:spTgt spid="5"/>
                                        </p:tgtEl>
                                        <p:attrNameLst>
                                          <p:attrName>ppt_x</p:attrName>
                                          <p:attrName>ppt_y</p:attrName>
                                        </p:attrNameLst>
                                      </p:cBhvr>
                                      <p:rCtr x="17253" y="-46"/>
                                    </p:animMotion>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par>
                                <p:cTn id="21" presetID="53" presetClass="entr" presetSubtype="16" fill="hold" nodeType="withEffect">
                                  <p:stCondLst>
                                    <p:cond delay="30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par>
                                <p:cTn id="26" presetID="53" presetClass="entr" presetSubtype="16" fill="hold" nodeType="withEffect">
                                  <p:stCondLst>
                                    <p:cond delay="900"/>
                                  </p:stCondLst>
                                  <p:childTnLst>
                                    <p:set>
                                      <p:cBhvr>
                                        <p:cTn id="27" dur="1" fill="hold">
                                          <p:stCondLst>
                                            <p:cond delay="0"/>
                                          </p:stCondLst>
                                        </p:cTn>
                                        <p:tgtEl>
                                          <p:spTgt spid="28"/>
                                        </p:tgtEl>
                                        <p:attrNameLst>
                                          <p:attrName>style.visibility</p:attrName>
                                        </p:attrNameLst>
                                      </p:cBhvr>
                                      <p:to>
                                        <p:strVal val="visible"/>
                                      </p:to>
                                    </p:set>
                                    <p:anim calcmode="lin" valueType="num">
                                      <p:cBhvr>
                                        <p:cTn id="28" dur="500" fill="hold"/>
                                        <p:tgtEl>
                                          <p:spTgt spid="28"/>
                                        </p:tgtEl>
                                        <p:attrNameLst>
                                          <p:attrName>ppt_w</p:attrName>
                                        </p:attrNameLst>
                                      </p:cBhvr>
                                      <p:tavLst>
                                        <p:tav tm="0">
                                          <p:val>
                                            <p:fltVal val="0"/>
                                          </p:val>
                                        </p:tav>
                                        <p:tav tm="100000">
                                          <p:val>
                                            <p:strVal val="#ppt_w"/>
                                          </p:val>
                                        </p:tav>
                                      </p:tavLst>
                                    </p:anim>
                                    <p:anim calcmode="lin" valueType="num">
                                      <p:cBhvr>
                                        <p:cTn id="29" dur="500" fill="hold"/>
                                        <p:tgtEl>
                                          <p:spTgt spid="28"/>
                                        </p:tgtEl>
                                        <p:attrNameLst>
                                          <p:attrName>ppt_h</p:attrName>
                                        </p:attrNameLst>
                                      </p:cBhvr>
                                      <p:tavLst>
                                        <p:tav tm="0">
                                          <p:val>
                                            <p:fltVal val="0"/>
                                          </p:val>
                                        </p:tav>
                                        <p:tav tm="100000">
                                          <p:val>
                                            <p:strVal val="#ppt_h"/>
                                          </p:val>
                                        </p:tav>
                                      </p:tavLst>
                                    </p:anim>
                                    <p:animEffect transition="in" filter="fade">
                                      <p:cBhvr>
                                        <p:cTn id="30" dur="500"/>
                                        <p:tgtEl>
                                          <p:spTgt spid="28"/>
                                        </p:tgtEl>
                                      </p:cBhvr>
                                    </p:animEffect>
                                  </p:childTnLst>
                                </p:cTn>
                              </p:par>
                              <p:par>
                                <p:cTn id="31" presetID="53" presetClass="entr" presetSubtype="16" fill="hold" nodeType="withEffect">
                                  <p:stCondLst>
                                    <p:cond delay="1400"/>
                                  </p:stCondLst>
                                  <p:childTnLst>
                                    <p:set>
                                      <p:cBhvr>
                                        <p:cTn id="32" dur="1" fill="hold">
                                          <p:stCondLst>
                                            <p:cond delay="0"/>
                                          </p:stCondLst>
                                        </p:cTn>
                                        <p:tgtEl>
                                          <p:spTgt spid="38"/>
                                        </p:tgtEl>
                                        <p:attrNameLst>
                                          <p:attrName>style.visibility</p:attrName>
                                        </p:attrNameLst>
                                      </p:cBhvr>
                                      <p:to>
                                        <p:strVal val="visible"/>
                                      </p:to>
                                    </p:set>
                                    <p:anim calcmode="lin" valueType="num">
                                      <p:cBhvr>
                                        <p:cTn id="33" dur="500" fill="hold"/>
                                        <p:tgtEl>
                                          <p:spTgt spid="38"/>
                                        </p:tgtEl>
                                        <p:attrNameLst>
                                          <p:attrName>ppt_w</p:attrName>
                                        </p:attrNameLst>
                                      </p:cBhvr>
                                      <p:tavLst>
                                        <p:tav tm="0">
                                          <p:val>
                                            <p:fltVal val="0"/>
                                          </p:val>
                                        </p:tav>
                                        <p:tav tm="100000">
                                          <p:val>
                                            <p:strVal val="#ppt_w"/>
                                          </p:val>
                                        </p:tav>
                                      </p:tavLst>
                                    </p:anim>
                                    <p:anim calcmode="lin" valueType="num">
                                      <p:cBhvr>
                                        <p:cTn id="34" dur="500" fill="hold"/>
                                        <p:tgtEl>
                                          <p:spTgt spid="38"/>
                                        </p:tgtEl>
                                        <p:attrNameLst>
                                          <p:attrName>ppt_h</p:attrName>
                                        </p:attrNameLst>
                                      </p:cBhvr>
                                      <p:tavLst>
                                        <p:tav tm="0">
                                          <p:val>
                                            <p:fltVal val="0"/>
                                          </p:val>
                                        </p:tav>
                                        <p:tav tm="100000">
                                          <p:val>
                                            <p:strVal val="#ppt_h"/>
                                          </p:val>
                                        </p:tav>
                                      </p:tavLst>
                                    </p:anim>
                                    <p:animEffect transition="in" filter="fade">
                                      <p:cBhvr>
                                        <p:cTn id="35" dur="500"/>
                                        <p:tgtEl>
                                          <p:spTgt spid="38"/>
                                        </p:tgtEl>
                                      </p:cBhvr>
                                    </p:animEffect>
                                  </p:childTnLst>
                                </p:cTn>
                              </p:par>
                              <p:par>
                                <p:cTn id="36" presetID="42"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1000"/>
                                        <p:tgtEl>
                                          <p:spTgt spid="19"/>
                                        </p:tgtEl>
                                      </p:cBhvr>
                                    </p:animEffect>
                                    <p:anim calcmode="lin" valueType="num">
                                      <p:cBhvr>
                                        <p:cTn id="44" dur="1000" fill="hold"/>
                                        <p:tgtEl>
                                          <p:spTgt spid="19"/>
                                        </p:tgtEl>
                                        <p:attrNameLst>
                                          <p:attrName>ppt_x</p:attrName>
                                        </p:attrNameLst>
                                      </p:cBhvr>
                                      <p:tavLst>
                                        <p:tav tm="0">
                                          <p:val>
                                            <p:strVal val="#ppt_x"/>
                                          </p:val>
                                        </p:tav>
                                        <p:tav tm="100000">
                                          <p:val>
                                            <p:strVal val="#ppt_x"/>
                                          </p:val>
                                        </p:tav>
                                      </p:tavLst>
                                    </p:anim>
                                    <p:anim calcmode="lin" valueType="num">
                                      <p:cBhvr>
                                        <p:cTn id="45" dur="1000" fill="hold"/>
                                        <p:tgtEl>
                                          <p:spTgt spid="19"/>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80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1000"/>
                                        <p:tgtEl>
                                          <p:spTgt spid="16"/>
                                        </p:tgtEl>
                                      </p:cBhvr>
                                    </p:animEffect>
                                    <p:anim calcmode="lin" valueType="num">
                                      <p:cBhvr>
                                        <p:cTn id="49" dur="1000" fill="hold"/>
                                        <p:tgtEl>
                                          <p:spTgt spid="16"/>
                                        </p:tgtEl>
                                        <p:attrNameLst>
                                          <p:attrName>ppt_x</p:attrName>
                                        </p:attrNameLst>
                                      </p:cBhvr>
                                      <p:tavLst>
                                        <p:tav tm="0">
                                          <p:val>
                                            <p:strVal val="#ppt_x"/>
                                          </p:val>
                                        </p:tav>
                                        <p:tav tm="100000">
                                          <p:val>
                                            <p:strVal val="#ppt_x"/>
                                          </p:val>
                                        </p:tav>
                                      </p:tavLst>
                                    </p:anim>
                                    <p:anim calcmode="lin" valueType="num">
                                      <p:cBhvr>
                                        <p:cTn id="50" dur="1000" fill="hold"/>
                                        <p:tgtEl>
                                          <p:spTgt spid="16"/>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80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1000"/>
                                        <p:tgtEl>
                                          <p:spTgt spid="20"/>
                                        </p:tgtEl>
                                      </p:cBhvr>
                                    </p:animEffect>
                                    <p:anim calcmode="lin" valueType="num">
                                      <p:cBhvr>
                                        <p:cTn id="54" dur="1000" fill="hold"/>
                                        <p:tgtEl>
                                          <p:spTgt spid="20"/>
                                        </p:tgtEl>
                                        <p:attrNameLst>
                                          <p:attrName>ppt_x</p:attrName>
                                        </p:attrNameLst>
                                      </p:cBhvr>
                                      <p:tavLst>
                                        <p:tav tm="0">
                                          <p:val>
                                            <p:strVal val="#ppt_x"/>
                                          </p:val>
                                        </p:tav>
                                        <p:tav tm="100000">
                                          <p:val>
                                            <p:strVal val="#ppt_x"/>
                                          </p:val>
                                        </p:tav>
                                      </p:tavLst>
                                    </p:anim>
                                    <p:anim calcmode="lin" valueType="num">
                                      <p:cBhvr>
                                        <p:cTn id="55" dur="1000" fill="hold"/>
                                        <p:tgtEl>
                                          <p:spTgt spid="20"/>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140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1000"/>
                                        <p:tgtEl>
                                          <p:spTgt spid="17"/>
                                        </p:tgtEl>
                                      </p:cBhvr>
                                    </p:animEffect>
                                    <p:anim calcmode="lin" valueType="num">
                                      <p:cBhvr>
                                        <p:cTn id="59" dur="1000" fill="hold"/>
                                        <p:tgtEl>
                                          <p:spTgt spid="17"/>
                                        </p:tgtEl>
                                        <p:attrNameLst>
                                          <p:attrName>ppt_x</p:attrName>
                                        </p:attrNameLst>
                                      </p:cBhvr>
                                      <p:tavLst>
                                        <p:tav tm="0">
                                          <p:val>
                                            <p:strVal val="#ppt_x"/>
                                          </p:val>
                                        </p:tav>
                                        <p:tav tm="100000">
                                          <p:val>
                                            <p:strVal val="#ppt_x"/>
                                          </p:val>
                                        </p:tav>
                                      </p:tavLst>
                                    </p:anim>
                                    <p:anim calcmode="lin" valueType="num">
                                      <p:cBhvr>
                                        <p:cTn id="60" dur="1000" fill="hold"/>
                                        <p:tgtEl>
                                          <p:spTgt spid="17"/>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140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1000"/>
                                        <p:tgtEl>
                                          <p:spTgt spid="21"/>
                                        </p:tgtEl>
                                      </p:cBhvr>
                                    </p:animEffect>
                                    <p:anim calcmode="lin" valueType="num">
                                      <p:cBhvr>
                                        <p:cTn id="64" dur="1000" fill="hold"/>
                                        <p:tgtEl>
                                          <p:spTgt spid="21"/>
                                        </p:tgtEl>
                                        <p:attrNameLst>
                                          <p:attrName>ppt_x</p:attrName>
                                        </p:attrNameLst>
                                      </p:cBhvr>
                                      <p:tavLst>
                                        <p:tav tm="0">
                                          <p:val>
                                            <p:strVal val="#ppt_x"/>
                                          </p:val>
                                        </p:tav>
                                        <p:tav tm="100000">
                                          <p:val>
                                            <p:strVal val="#ppt_x"/>
                                          </p:val>
                                        </p:tav>
                                      </p:tavLst>
                                    </p:anim>
                                    <p:anim calcmode="lin" valueType="num">
                                      <p:cBhvr>
                                        <p:cTn id="65" dur="1000" fill="hold"/>
                                        <p:tgtEl>
                                          <p:spTgt spid="21"/>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190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1000"/>
                                        <p:tgtEl>
                                          <p:spTgt spid="18"/>
                                        </p:tgtEl>
                                      </p:cBhvr>
                                    </p:animEffect>
                                    <p:anim calcmode="lin" valueType="num">
                                      <p:cBhvr>
                                        <p:cTn id="69" dur="1000" fill="hold"/>
                                        <p:tgtEl>
                                          <p:spTgt spid="18"/>
                                        </p:tgtEl>
                                        <p:attrNameLst>
                                          <p:attrName>ppt_x</p:attrName>
                                        </p:attrNameLst>
                                      </p:cBhvr>
                                      <p:tavLst>
                                        <p:tav tm="0">
                                          <p:val>
                                            <p:strVal val="#ppt_x"/>
                                          </p:val>
                                        </p:tav>
                                        <p:tav tm="100000">
                                          <p:val>
                                            <p:strVal val="#ppt_x"/>
                                          </p:val>
                                        </p:tav>
                                      </p:tavLst>
                                    </p:anim>
                                    <p:anim calcmode="lin" valueType="num">
                                      <p:cBhvr>
                                        <p:cTn id="70" dur="1000" fill="hold"/>
                                        <p:tgtEl>
                                          <p:spTgt spid="18"/>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90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1000"/>
                                        <p:tgtEl>
                                          <p:spTgt spid="22"/>
                                        </p:tgtEl>
                                      </p:cBhvr>
                                    </p:animEffect>
                                    <p:anim calcmode="lin" valueType="num">
                                      <p:cBhvr>
                                        <p:cTn id="74" dur="1000" fill="hold"/>
                                        <p:tgtEl>
                                          <p:spTgt spid="22"/>
                                        </p:tgtEl>
                                        <p:attrNameLst>
                                          <p:attrName>ppt_x</p:attrName>
                                        </p:attrNameLst>
                                      </p:cBhvr>
                                      <p:tavLst>
                                        <p:tav tm="0">
                                          <p:val>
                                            <p:strVal val="#ppt_x"/>
                                          </p:val>
                                        </p:tav>
                                        <p:tav tm="100000">
                                          <p:val>
                                            <p:strVal val="#ppt_x"/>
                                          </p:val>
                                        </p:tav>
                                      </p:tavLst>
                                    </p:anim>
                                    <p:anim calcmode="lin" valueType="num">
                                      <p:cBhvr>
                                        <p:cTn id="75"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grpId="0" nodeType="clickEffect">
                                  <p:stCondLst>
                                    <p:cond delay="0"/>
                                  </p:stCondLst>
                                  <p:childTnLst>
                                    <p:set>
                                      <p:cBhvr>
                                        <p:cTn id="79" dur="1" fill="hold">
                                          <p:stCondLst>
                                            <p:cond delay="0"/>
                                          </p:stCondLst>
                                        </p:cTn>
                                        <p:tgtEl>
                                          <p:spTgt spid="45"/>
                                        </p:tgtEl>
                                        <p:attrNameLst>
                                          <p:attrName>style.visibility</p:attrName>
                                        </p:attrNameLst>
                                      </p:cBhvr>
                                      <p:to>
                                        <p:strVal val="visible"/>
                                      </p:to>
                                    </p:set>
                                    <p:animEffect transition="in" filter="wipe(down)">
                                      <p:cBhvr>
                                        <p:cTn id="80" dur="75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p:bldP spid="16" grpId="0"/>
      <p:bldP spid="17" grpId="0"/>
      <p:bldP spid="18" grpId="0"/>
      <p:bldP spid="19" grpId="0"/>
      <p:bldP spid="20" grpId="0"/>
      <p:bldP spid="21" grpId="0"/>
      <p:bldP spid="22" grpId="0"/>
      <p:bldP spid="4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等腰三角形 21"/>
          <p:cNvSpPr/>
          <p:nvPr/>
        </p:nvSpPr>
        <p:spPr bwMode="auto">
          <a:xfrm rot="16200000" flipH="1">
            <a:off x="6070647" y="2399416"/>
            <a:ext cx="2856925" cy="2922995"/>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95000"/>
            </a:schemeClr>
          </a:solidFill>
          <a:ln>
            <a:noFill/>
          </a:ln>
          <a:effectLst>
            <a:innerShdw blurRad="165100" dist="63500" dir="13500000">
              <a:prstClr val="black">
                <a:alpha val="30000"/>
              </a:prstClr>
            </a:innerShdw>
          </a:effectLst>
        </p:spPr>
        <p:txBody>
          <a:bodyPr vert="horz" wrap="square" lIns="90305" tIns="45153" rIns="90305" bIns="45153" numCol="1" anchor="ctr" anchorCtr="0" compatLnSpc="1">
            <a:prstTxWarp prst="textNoShape">
              <a:avLst/>
            </a:prstTxWarp>
          </a:bodyPr>
          <a:lstStyle/>
          <a:p>
            <a:pPr algn="r"/>
            <a:endParaRPr lang="zh-CN" altLang="en-US" sz="1580">
              <a:solidFill>
                <a:schemeClr val="bg1"/>
              </a:solidFill>
              <a:latin typeface="微软雅黑" pitchFamily="34" charset="-122"/>
              <a:ea typeface="微软雅黑" pitchFamily="34" charset="-122"/>
            </a:endParaRPr>
          </a:p>
        </p:txBody>
      </p:sp>
      <p:sp>
        <p:nvSpPr>
          <p:cNvPr id="15" name="等腰三角形 21"/>
          <p:cNvSpPr/>
          <p:nvPr/>
        </p:nvSpPr>
        <p:spPr bwMode="auto">
          <a:xfrm rot="5400000">
            <a:off x="3240282" y="2399416"/>
            <a:ext cx="2856925" cy="2922995"/>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95000"/>
            </a:schemeClr>
          </a:solidFill>
          <a:ln>
            <a:noFill/>
          </a:ln>
          <a:effectLst>
            <a:innerShdw blurRad="165100" dist="63500" dir="13500000">
              <a:prstClr val="black">
                <a:alpha val="30000"/>
              </a:prstClr>
            </a:innerShdw>
          </a:effectLst>
        </p:spPr>
        <p:txBody>
          <a:bodyPr vert="horz" wrap="square" lIns="90305" tIns="45153" rIns="90305" bIns="45153" numCol="1" anchor="ctr" anchorCtr="0" compatLnSpc="1">
            <a:prstTxWarp prst="textNoShape">
              <a:avLst/>
            </a:prstTxWarp>
          </a:bodyPr>
          <a:lstStyle/>
          <a:p>
            <a:pPr algn="r"/>
            <a:endParaRPr lang="zh-CN" altLang="en-US" sz="1580">
              <a:solidFill>
                <a:schemeClr val="bg1"/>
              </a:solidFill>
              <a:latin typeface="微软雅黑" pitchFamily="34" charset="-122"/>
              <a:ea typeface="微软雅黑" pitchFamily="34" charset="-122"/>
            </a:endParaRPr>
          </a:p>
        </p:txBody>
      </p:sp>
      <p:sp>
        <p:nvSpPr>
          <p:cNvPr id="16" name="椭圆 15"/>
          <p:cNvSpPr/>
          <p:nvPr/>
        </p:nvSpPr>
        <p:spPr bwMode="auto">
          <a:xfrm>
            <a:off x="3209052" y="2194142"/>
            <a:ext cx="3603269" cy="3602802"/>
          </a:xfrm>
          <a:prstGeom prst="ellipse">
            <a:avLst/>
          </a:prstGeom>
          <a:noFill/>
          <a:ln w="12700" cap="flat" cmpd="sng" algn="ctr">
            <a:solidFill>
              <a:schemeClr val="bg1">
                <a:lumMod val="75000"/>
              </a:schemeClr>
            </a:solidFill>
            <a:prstDash val="dash"/>
          </a:ln>
          <a:effectLst/>
        </p:spPr>
        <p:txBody>
          <a:bodyPr lIns="90305" tIns="45153" rIns="90305" bIns="45153" anchor="ctr"/>
          <a:lstStyle/>
          <a:p>
            <a:pPr algn="ctr">
              <a:defRPr/>
            </a:pPr>
            <a:endParaRPr lang="zh-CN" altLang="en-US" sz="2370" kern="0" dirty="0">
              <a:solidFill>
                <a:sysClr val="window" lastClr="FFFFFF"/>
              </a:solidFill>
              <a:latin typeface="Calibri"/>
              <a:ea typeface="微软雅黑" pitchFamily="34" charset="-122"/>
            </a:endParaRPr>
          </a:p>
        </p:txBody>
      </p:sp>
      <p:sp>
        <p:nvSpPr>
          <p:cNvPr id="17" name="椭圆 16"/>
          <p:cNvSpPr/>
          <p:nvPr/>
        </p:nvSpPr>
        <p:spPr bwMode="auto">
          <a:xfrm>
            <a:off x="5365055" y="2194142"/>
            <a:ext cx="3604840" cy="3602802"/>
          </a:xfrm>
          <a:prstGeom prst="ellipse">
            <a:avLst/>
          </a:prstGeom>
          <a:noFill/>
          <a:ln w="12700" cap="flat" cmpd="sng" algn="ctr">
            <a:solidFill>
              <a:schemeClr val="bg1">
                <a:lumMod val="75000"/>
              </a:schemeClr>
            </a:solidFill>
            <a:prstDash val="dash"/>
          </a:ln>
          <a:effectLst/>
        </p:spPr>
        <p:txBody>
          <a:bodyPr lIns="90305" tIns="45153" rIns="90305" bIns="45153" anchor="ctr"/>
          <a:lstStyle/>
          <a:p>
            <a:pPr algn="ctr">
              <a:defRPr/>
            </a:pPr>
            <a:endParaRPr lang="zh-CN" altLang="en-US" sz="2370" kern="0" dirty="0">
              <a:solidFill>
                <a:sysClr val="window" lastClr="FFFFFF"/>
              </a:solidFill>
              <a:latin typeface="Calibri"/>
              <a:ea typeface="微软雅黑" pitchFamily="34" charset="-122"/>
            </a:endParaRPr>
          </a:p>
        </p:txBody>
      </p:sp>
      <p:cxnSp>
        <p:nvCxnSpPr>
          <p:cNvPr id="18" name="直接连接符 17"/>
          <p:cNvCxnSpPr>
            <a:cxnSpLocks noChangeShapeType="1"/>
          </p:cNvCxnSpPr>
          <p:nvPr/>
        </p:nvCxnSpPr>
        <p:spPr bwMode="auto">
          <a:xfrm>
            <a:off x="4198462" y="2993973"/>
            <a:ext cx="564481" cy="264957"/>
          </a:xfrm>
          <a:prstGeom prst="line">
            <a:avLst/>
          </a:prstGeom>
          <a:noFill/>
          <a:ln w="19050" algn="ctr">
            <a:solidFill>
              <a:srgbClr val="BF1347"/>
            </a:solidFill>
            <a:round/>
            <a:headEnd type="none" w="med" len="med"/>
            <a:tailEnd type="triangle" w="med" len="med"/>
          </a:ln>
        </p:spPr>
      </p:cxnSp>
      <p:cxnSp>
        <p:nvCxnSpPr>
          <p:cNvPr id="19" name="直接连接符 18"/>
          <p:cNvCxnSpPr>
            <a:cxnSpLocks noChangeShapeType="1"/>
          </p:cNvCxnSpPr>
          <p:nvPr/>
        </p:nvCxnSpPr>
        <p:spPr bwMode="auto">
          <a:xfrm>
            <a:off x="3897403" y="3807657"/>
            <a:ext cx="583299" cy="0"/>
          </a:xfrm>
          <a:prstGeom prst="line">
            <a:avLst/>
          </a:prstGeom>
          <a:noFill/>
          <a:ln w="19050" algn="ctr">
            <a:solidFill>
              <a:srgbClr val="BF1347"/>
            </a:solidFill>
            <a:round/>
            <a:headEnd type="none" w="med" len="med"/>
            <a:tailEnd type="triangle" w="med" len="med"/>
          </a:ln>
        </p:spPr>
      </p:cxnSp>
      <p:cxnSp>
        <p:nvCxnSpPr>
          <p:cNvPr id="20" name="直接连接符 19"/>
          <p:cNvCxnSpPr>
            <a:cxnSpLocks noChangeShapeType="1"/>
          </p:cNvCxnSpPr>
          <p:nvPr/>
        </p:nvCxnSpPr>
        <p:spPr bwMode="auto">
          <a:xfrm flipV="1">
            <a:off x="4198459" y="4334438"/>
            <a:ext cx="583299" cy="308858"/>
          </a:xfrm>
          <a:prstGeom prst="line">
            <a:avLst/>
          </a:prstGeom>
          <a:noFill/>
          <a:ln w="19050" algn="ctr">
            <a:solidFill>
              <a:srgbClr val="BF1347"/>
            </a:solidFill>
            <a:round/>
            <a:headEnd type="none" w="med" len="med"/>
            <a:tailEnd type="triangle" w="med" len="med"/>
          </a:ln>
        </p:spPr>
      </p:cxnSp>
      <p:cxnSp>
        <p:nvCxnSpPr>
          <p:cNvPr id="21" name="直接连接符 20"/>
          <p:cNvCxnSpPr>
            <a:cxnSpLocks noChangeShapeType="1"/>
          </p:cNvCxnSpPr>
          <p:nvPr/>
        </p:nvCxnSpPr>
        <p:spPr bwMode="auto">
          <a:xfrm flipH="1" flipV="1">
            <a:off x="7489697" y="4321896"/>
            <a:ext cx="583299" cy="308858"/>
          </a:xfrm>
          <a:prstGeom prst="line">
            <a:avLst/>
          </a:prstGeom>
          <a:noFill/>
          <a:ln w="19050" algn="ctr">
            <a:solidFill>
              <a:srgbClr val="BF1347"/>
            </a:solidFill>
            <a:round/>
            <a:headEnd type="none" w="med" len="med"/>
            <a:tailEnd type="triangle" w="med" len="med"/>
          </a:ln>
        </p:spPr>
      </p:cxnSp>
      <p:cxnSp>
        <p:nvCxnSpPr>
          <p:cNvPr id="22" name="直接连接符 21"/>
          <p:cNvCxnSpPr>
            <a:cxnSpLocks noChangeShapeType="1"/>
          </p:cNvCxnSpPr>
          <p:nvPr/>
        </p:nvCxnSpPr>
        <p:spPr bwMode="auto">
          <a:xfrm flipH="1">
            <a:off x="7781346" y="3804522"/>
            <a:ext cx="583299" cy="0"/>
          </a:xfrm>
          <a:prstGeom prst="line">
            <a:avLst/>
          </a:prstGeom>
          <a:noFill/>
          <a:ln w="19050" algn="ctr">
            <a:solidFill>
              <a:srgbClr val="BF1347"/>
            </a:solidFill>
            <a:round/>
            <a:headEnd type="none" w="med" len="med"/>
            <a:tailEnd type="triangle" w="med" len="med"/>
          </a:ln>
        </p:spPr>
      </p:cxnSp>
      <p:cxnSp>
        <p:nvCxnSpPr>
          <p:cNvPr id="23" name="直接连接符 22"/>
          <p:cNvCxnSpPr>
            <a:cxnSpLocks noChangeShapeType="1"/>
          </p:cNvCxnSpPr>
          <p:nvPr/>
        </p:nvCxnSpPr>
        <p:spPr bwMode="auto">
          <a:xfrm flipH="1">
            <a:off x="7508517" y="2993973"/>
            <a:ext cx="564481" cy="264957"/>
          </a:xfrm>
          <a:prstGeom prst="line">
            <a:avLst/>
          </a:prstGeom>
          <a:noFill/>
          <a:ln w="19050" algn="ctr">
            <a:solidFill>
              <a:srgbClr val="BF1347"/>
            </a:solidFill>
            <a:round/>
            <a:headEnd type="none" w="med" len="med"/>
            <a:tailEnd type="triangle" w="med" len="med"/>
          </a:ln>
        </p:spPr>
      </p:cxnSp>
      <p:sp>
        <p:nvSpPr>
          <p:cNvPr id="24" name="Oval 19"/>
          <p:cNvSpPr>
            <a:spLocks noChangeArrowheads="1"/>
          </p:cNvSpPr>
          <p:nvPr/>
        </p:nvSpPr>
        <p:spPr bwMode="auto">
          <a:xfrm>
            <a:off x="3226299" y="2162307"/>
            <a:ext cx="980003" cy="97987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153" rIns="0" bIns="45153" rtlCol="0" anchor="ctr"/>
          <a:lstStyle/>
          <a:p>
            <a:pPr algn="ctr"/>
            <a:r>
              <a:rPr lang="zh-CN" altLang="en-US" sz="1448" dirty="0">
                <a:solidFill>
                  <a:srgbClr val="BF1347"/>
                </a:solidFill>
                <a:latin typeface="微软雅黑" pitchFamily="34" charset="-122"/>
                <a:ea typeface="微软雅黑" pitchFamily="34" charset="-122"/>
              </a:rPr>
              <a:t>添加文本</a:t>
            </a:r>
          </a:p>
        </p:txBody>
      </p:sp>
      <p:sp>
        <p:nvSpPr>
          <p:cNvPr id="25" name="Oval 19"/>
          <p:cNvSpPr>
            <a:spLocks noChangeArrowheads="1"/>
          </p:cNvSpPr>
          <p:nvPr/>
        </p:nvSpPr>
        <p:spPr bwMode="auto">
          <a:xfrm>
            <a:off x="7978133" y="2161519"/>
            <a:ext cx="980001" cy="98144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153" rIns="0" bIns="45153" rtlCol="0" anchor="ctr"/>
          <a:lstStyle/>
          <a:p>
            <a:pPr algn="ctr"/>
            <a:r>
              <a:rPr lang="zh-CN" altLang="en-US" sz="1448" dirty="0">
                <a:solidFill>
                  <a:srgbClr val="BF1347"/>
                </a:solidFill>
                <a:latin typeface="微软雅黑" pitchFamily="34" charset="-122"/>
                <a:ea typeface="微软雅黑" pitchFamily="34" charset="-122"/>
              </a:rPr>
              <a:t>添加文本</a:t>
            </a:r>
          </a:p>
        </p:txBody>
      </p:sp>
      <p:sp>
        <p:nvSpPr>
          <p:cNvPr id="26" name="Oval 19"/>
          <p:cNvSpPr>
            <a:spLocks noChangeArrowheads="1"/>
          </p:cNvSpPr>
          <p:nvPr/>
        </p:nvSpPr>
        <p:spPr bwMode="auto">
          <a:xfrm>
            <a:off x="8468134" y="3334185"/>
            <a:ext cx="981569" cy="98144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153" rIns="0" bIns="45153" rtlCol="0" anchor="ctr"/>
          <a:lstStyle/>
          <a:p>
            <a:pPr algn="ctr"/>
            <a:r>
              <a:rPr lang="zh-CN" altLang="en-US" sz="1448" dirty="0">
                <a:solidFill>
                  <a:srgbClr val="BF1347"/>
                </a:solidFill>
                <a:latin typeface="微软雅黑" pitchFamily="34" charset="-122"/>
                <a:ea typeface="微软雅黑" pitchFamily="34" charset="-122"/>
              </a:rPr>
              <a:t>添加文本</a:t>
            </a:r>
          </a:p>
        </p:txBody>
      </p:sp>
      <p:sp>
        <p:nvSpPr>
          <p:cNvPr id="27" name="Oval 19"/>
          <p:cNvSpPr>
            <a:spLocks noChangeArrowheads="1"/>
          </p:cNvSpPr>
          <p:nvPr/>
        </p:nvSpPr>
        <p:spPr bwMode="auto">
          <a:xfrm>
            <a:off x="8071429" y="4475542"/>
            <a:ext cx="981569" cy="98144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153" rIns="0" bIns="45153" rtlCol="0" anchor="ctr"/>
          <a:lstStyle/>
          <a:p>
            <a:pPr algn="ctr"/>
            <a:r>
              <a:rPr lang="zh-CN" altLang="en-US" sz="1448" dirty="0">
                <a:solidFill>
                  <a:srgbClr val="BF1347"/>
                </a:solidFill>
                <a:latin typeface="微软雅黑" pitchFamily="34" charset="-122"/>
                <a:ea typeface="微软雅黑" pitchFamily="34" charset="-122"/>
              </a:rPr>
              <a:t>添加文本</a:t>
            </a:r>
          </a:p>
        </p:txBody>
      </p:sp>
      <p:sp>
        <p:nvSpPr>
          <p:cNvPr id="28" name="Oval 19"/>
          <p:cNvSpPr>
            <a:spLocks noChangeArrowheads="1"/>
          </p:cNvSpPr>
          <p:nvPr/>
        </p:nvSpPr>
        <p:spPr bwMode="auto">
          <a:xfrm>
            <a:off x="2787258" y="3334185"/>
            <a:ext cx="981569" cy="98144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153" rIns="0" bIns="45153" rtlCol="0" anchor="ctr"/>
          <a:lstStyle/>
          <a:p>
            <a:pPr algn="ctr"/>
            <a:r>
              <a:rPr lang="zh-CN" altLang="en-US" sz="1448" dirty="0">
                <a:solidFill>
                  <a:srgbClr val="BF1347"/>
                </a:solidFill>
                <a:latin typeface="微软雅黑" pitchFamily="34" charset="-122"/>
                <a:ea typeface="微软雅黑" pitchFamily="34" charset="-122"/>
              </a:rPr>
              <a:t>添加文本</a:t>
            </a:r>
          </a:p>
        </p:txBody>
      </p:sp>
      <p:sp>
        <p:nvSpPr>
          <p:cNvPr id="29" name="Oval 19"/>
          <p:cNvSpPr>
            <a:spLocks noChangeArrowheads="1"/>
          </p:cNvSpPr>
          <p:nvPr/>
        </p:nvSpPr>
        <p:spPr bwMode="auto">
          <a:xfrm>
            <a:off x="3188669" y="4475542"/>
            <a:ext cx="981569" cy="98144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153" rIns="0" bIns="45153" rtlCol="0" anchor="ctr"/>
          <a:lstStyle/>
          <a:p>
            <a:pPr algn="ctr"/>
            <a:r>
              <a:rPr lang="zh-CN" altLang="en-US" sz="1448" dirty="0">
                <a:solidFill>
                  <a:srgbClr val="BF1347"/>
                </a:solidFill>
                <a:latin typeface="微软雅黑" pitchFamily="34" charset="-122"/>
                <a:ea typeface="微软雅黑" pitchFamily="34" charset="-122"/>
              </a:rPr>
              <a:t>添加文本</a:t>
            </a:r>
          </a:p>
        </p:txBody>
      </p:sp>
      <p:sp>
        <p:nvSpPr>
          <p:cNvPr id="30" name="TextBox 52"/>
          <p:cNvSpPr txBox="1"/>
          <p:nvPr/>
        </p:nvSpPr>
        <p:spPr>
          <a:xfrm>
            <a:off x="1081790" y="2228824"/>
            <a:ext cx="2119055" cy="1051451"/>
          </a:xfrm>
          <a:prstGeom prst="rect">
            <a:avLst/>
          </a:prstGeom>
          <a:noFill/>
        </p:spPr>
        <p:txBody>
          <a:bodyPr wrap="square" lIns="90305" tIns="45153" rIns="90305" bIns="45153"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1" name="TextBox 53"/>
          <p:cNvSpPr txBox="1"/>
          <p:nvPr/>
        </p:nvSpPr>
        <p:spPr>
          <a:xfrm>
            <a:off x="9032983" y="2228824"/>
            <a:ext cx="2119055" cy="1051451"/>
          </a:xfrm>
          <a:prstGeom prst="rect">
            <a:avLst/>
          </a:prstGeom>
          <a:noFill/>
        </p:spPr>
        <p:txBody>
          <a:bodyPr wrap="square" lIns="90305" tIns="45153" rIns="90305" bIns="45153"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2" name="TextBox 54"/>
          <p:cNvSpPr txBox="1"/>
          <p:nvPr/>
        </p:nvSpPr>
        <p:spPr>
          <a:xfrm>
            <a:off x="655048" y="3420192"/>
            <a:ext cx="2119055" cy="1051451"/>
          </a:xfrm>
          <a:prstGeom prst="rect">
            <a:avLst/>
          </a:prstGeom>
          <a:noFill/>
        </p:spPr>
        <p:txBody>
          <a:bodyPr wrap="square" lIns="90305" tIns="45153" rIns="90305" bIns="45153"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3" name="TextBox 55"/>
          <p:cNvSpPr txBox="1"/>
          <p:nvPr/>
        </p:nvSpPr>
        <p:spPr>
          <a:xfrm>
            <a:off x="9494650" y="3443511"/>
            <a:ext cx="2119055" cy="1051451"/>
          </a:xfrm>
          <a:prstGeom prst="rect">
            <a:avLst/>
          </a:prstGeom>
          <a:noFill/>
        </p:spPr>
        <p:txBody>
          <a:bodyPr wrap="square" lIns="90305" tIns="45153" rIns="90305" bIns="45153"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4" name="TextBox 56"/>
          <p:cNvSpPr txBox="1"/>
          <p:nvPr/>
        </p:nvSpPr>
        <p:spPr>
          <a:xfrm>
            <a:off x="9118759" y="4608385"/>
            <a:ext cx="2119055" cy="1051451"/>
          </a:xfrm>
          <a:prstGeom prst="rect">
            <a:avLst/>
          </a:prstGeom>
          <a:noFill/>
        </p:spPr>
        <p:txBody>
          <a:bodyPr wrap="square" lIns="90305" tIns="45153" rIns="90305" bIns="45153"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5" name="TextBox 57"/>
          <p:cNvSpPr txBox="1"/>
          <p:nvPr/>
        </p:nvSpPr>
        <p:spPr>
          <a:xfrm>
            <a:off x="1012577" y="4602113"/>
            <a:ext cx="2119055" cy="1051451"/>
          </a:xfrm>
          <a:prstGeom prst="rect">
            <a:avLst/>
          </a:prstGeom>
          <a:noFill/>
        </p:spPr>
        <p:txBody>
          <a:bodyPr wrap="square" lIns="90305" tIns="45153" rIns="90305" bIns="45153"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grpSp>
        <p:nvGrpSpPr>
          <p:cNvPr id="36" name="组合 35"/>
          <p:cNvGrpSpPr/>
          <p:nvPr/>
        </p:nvGrpSpPr>
        <p:grpSpPr>
          <a:xfrm>
            <a:off x="5085741" y="2802233"/>
            <a:ext cx="2010596" cy="2010855"/>
            <a:chOff x="5049626" y="2709612"/>
            <a:chExt cx="2035596" cy="2036122"/>
          </a:xfrm>
        </p:grpSpPr>
        <p:sp>
          <p:nvSpPr>
            <p:cNvPr id="37" name="椭圆 36"/>
            <p:cNvSpPr/>
            <p:nvPr/>
          </p:nvSpPr>
          <p:spPr>
            <a:xfrm>
              <a:off x="5049626" y="2709612"/>
              <a:ext cx="2035596" cy="203612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975" dirty="0">
                  <a:solidFill>
                    <a:srgbClr val="BF1347"/>
                  </a:solidFill>
                  <a:latin typeface="微软雅黑" pitchFamily="34" charset="-122"/>
                  <a:ea typeface="微软雅黑" pitchFamily="34" charset="-122"/>
                </a:rPr>
                <a:t>添加标题</a:t>
              </a:r>
            </a:p>
          </p:txBody>
        </p:sp>
        <p:sp>
          <p:nvSpPr>
            <p:cNvPr id="38" name="同心圆 37"/>
            <p:cNvSpPr/>
            <p:nvPr/>
          </p:nvSpPr>
          <p:spPr>
            <a:xfrm>
              <a:off x="5175546" y="2835796"/>
              <a:ext cx="1783756" cy="1783754"/>
            </a:xfrm>
            <a:prstGeom prst="donut">
              <a:avLst>
                <a:gd name="adj" fmla="val 9002"/>
              </a:avLst>
            </a:prstGeom>
            <a:solidFill>
              <a:srgbClr val="044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solidFill>
                  <a:schemeClr val="tx1"/>
                </a:solidFill>
              </a:endParaRPr>
            </a:p>
          </p:txBody>
        </p:sp>
      </p:grpSp>
      <p:sp>
        <p:nvSpPr>
          <p:cNvPr id="39" name="文本框 38"/>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cxnSp>
        <p:nvCxnSpPr>
          <p:cNvPr id="40" name="直接连接符 39"/>
          <p:cNvCxnSpPr/>
          <p:nvPr/>
        </p:nvCxnSpPr>
        <p:spPr>
          <a:xfrm>
            <a:off x="1374020" y="808869"/>
            <a:ext cx="10817981" cy="0"/>
          </a:xfrm>
          <a:prstGeom prst="line">
            <a:avLst/>
          </a:prstGeom>
          <a:ln w="12700">
            <a:solidFill>
              <a:srgbClr val="04447F"/>
            </a:solidFill>
            <a:prstDash val="solid"/>
          </a:ln>
        </p:spPr>
        <p:style>
          <a:lnRef idx="1">
            <a:schemeClr val="accent1"/>
          </a:lnRef>
          <a:fillRef idx="0">
            <a:schemeClr val="accent1"/>
          </a:fillRef>
          <a:effectRef idx="0">
            <a:schemeClr val="accent1"/>
          </a:effectRef>
          <a:fontRef idx="minor">
            <a:schemeClr val="tx1"/>
          </a:fontRef>
        </p:style>
      </p:cxnSp>
      <p:sp>
        <p:nvSpPr>
          <p:cNvPr id="41" name="标题 1"/>
          <p:cNvSpPr txBox="1">
            <a:spLocks/>
          </p:cNvSpPr>
          <p:nvPr/>
        </p:nvSpPr>
        <p:spPr>
          <a:xfrm>
            <a:off x="10986413" y="427358"/>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b="1" kern="0" dirty="0" smtClean="0">
                <a:solidFill>
                  <a:schemeClr val="tx1">
                    <a:lumMod val="75000"/>
                    <a:lumOff val="25000"/>
                  </a:schemeClr>
                </a:solidFill>
              </a:rPr>
              <a:t>公司名称</a:t>
            </a:r>
            <a:endParaRPr lang="zh-CN" altLang="en-US" b="1" kern="0" dirty="0">
              <a:solidFill>
                <a:schemeClr val="tx1">
                  <a:lumMod val="75000"/>
                  <a:lumOff val="25000"/>
                </a:schemeClr>
              </a:solidFill>
            </a:endParaRPr>
          </a:p>
        </p:txBody>
      </p:sp>
      <p:sp>
        <p:nvSpPr>
          <p:cNvPr id="42" name="标题 1"/>
          <p:cNvSpPr txBox="1">
            <a:spLocks/>
          </p:cNvSpPr>
          <p:nvPr/>
        </p:nvSpPr>
        <p:spPr>
          <a:xfrm>
            <a:off x="1674861" y="329004"/>
            <a:ext cx="1985163"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400" b="1" kern="0" dirty="0" smtClean="0">
                <a:solidFill>
                  <a:srgbClr val="BF1347"/>
                </a:solidFill>
              </a:rPr>
              <a:t>点击输入标题</a:t>
            </a:r>
            <a:endParaRPr lang="zh-CN" altLang="en-US" sz="2400" b="1" kern="0" dirty="0">
              <a:solidFill>
                <a:srgbClr val="BF1347"/>
              </a:solidFill>
            </a:endParaRPr>
          </a:p>
        </p:txBody>
      </p:sp>
      <p:sp>
        <p:nvSpPr>
          <p:cNvPr id="43" name="标题 1"/>
          <p:cNvSpPr txBox="1">
            <a:spLocks/>
          </p:cNvSpPr>
          <p:nvPr/>
        </p:nvSpPr>
        <p:spPr>
          <a:xfrm>
            <a:off x="0" y="287724"/>
            <a:ext cx="1501056"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en-US" altLang="zh-CN" sz="3600" b="1" kern="0" dirty="0" smtClean="0">
                <a:solidFill>
                  <a:srgbClr val="BF1347"/>
                </a:solidFill>
              </a:rPr>
              <a:t>LOGO</a:t>
            </a:r>
            <a:endParaRPr lang="zh-CN" altLang="en-US" sz="3600" b="1" kern="0" dirty="0">
              <a:solidFill>
                <a:srgbClr val="BF1347"/>
              </a:solidFill>
            </a:endParaRPr>
          </a:p>
        </p:txBody>
      </p:sp>
    </p:spTree>
    <p:extLst>
      <p:ext uri="{BB962C8B-B14F-4D97-AF65-F5344CB8AC3E}">
        <p14:creationId xmlns:p14="http://schemas.microsoft.com/office/powerpoint/2010/main" val="146011769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2"/>
                                        </p:tgtEl>
                                        <p:attrNameLst>
                                          <p:attrName>ppt_y</p:attrName>
                                        </p:attrNameLst>
                                      </p:cBhvr>
                                      <p:tavLst>
                                        <p:tav tm="0">
                                          <p:val>
                                            <p:strVal val="#ppt_y"/>
                                          </p:val>
                                        </p:tav>
                                        <p:tav tm="100000">
                                          <p:val>
                                            <p:strVal val="#ppt_y"/>
                                          </p:val>
                                        </p:tav>
                                      </p:tavLst>
                                    </p:anim>
                                    <p:anim calcmode="lin" valueType="num">
                                      <p:cBhvr>
                                        <p:cTn id="9"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2"/>
                                        </p:tgtEl>
                                      </p:cBhvr>
                                    </p:animEffect>
                                  </p:childTnLst>
                                </p:cTn>
                              </p:par>
                            </p:childTnLst>
                          </p:cTn>
                        </p:par>
                        <p:par>
                          <p:cTn id="12" fill="hold">
                            <p:stCondLst>
                              <p:cond delay="750"/>
                            </p:stCondLst>
                            <p:childTnLst>
                              <p:par>
                                <p:cTn id="13" presetID="53" presetClass="entr" presetSubtype="16"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p:cTn id="15" dur="500" fill="hold"/>
                                        <p:tgtEl>
                                          <p:spTgt spid="36"/>
                                        </p:tgtEl>
                                        <p:attrNameLst>
                                          <p:attrName>ppt_w</p:attrName>
                                        </p:attrNameLst>
                                      </p:cBhvr>
                                      <p:tavLst>
                                        <p:tav tm="0">
                                          <p:val>
                                            <p:fltVal val="0"/>
                                          </p:val>
                                        </p:tav>
                                        <p:tav tm="100000">
                                          <p:val>
                                            <p:strVal val="#ppt_w"/>
                                          </p:val>
                                        </p:tav>
                                      </p:tavLst>
                                    </p:anim>
                                    <p:anim calcmode="lin" valueType="num">
                                      <p:cBhvr>
                                        <p:cTn id="16" dur="500" fill="hold"/>
                                        <p:tgtEl>
                                          <p:spTgt spid="36"/>
                                        </p:tgtEl>
                                        <p:attrNameLst>
                                          <p:attrName>ppt_h</p:attrName>
                                        </p:attrNameLst>
                                      </p:cBhvr>
                                      <p:tavLst>
                                        <p:tav tm="0">
                                          <p:val>
                                            <p:fltVal val="0"/>
                                          </p:val>
                                        </p:tav>
                                        <p:tav tm="100000">
                                          <p:val>
                                            <p:strVal val="#ppt_h"/>
                                          </p:val>
                                        </p:tav>
                                      </p:tavLst>
                                    </p:anim>
                                    <p:animEffect transition="in" filter="fade">
                                      <p:cBhvr>
                                        <p:cTn id="17" dur="500"/>
                                        <p:tgtEl>
                                          <p:spTgt spid="36"/>
                                        </p:tgtEl>
                                      </p:cBhvr>
                                    </p:animEffect>
                                  </p:childTnLst>
                                </p:cTn>
                              </p:par>
                            </p:childTnLst>
                          </p:cTn>
                        </p:par>
                        <p:par>
                          <p:cTn id="18" fill="hold">
                            <p:stCondLst>
                              <p:cond delay="1250"/>
                            </p:stCondLst>
                            <p:childTnLst>
                              <p:par>
                                <p:cTn id="19" presetID="22" presetClass="entr" presetSubtype="8"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500"/>
                                        <p:tgtEl>
                                          <p:spTgt spid="17"/>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750"/>
                            </p:stCondLst>
                            <p:childTnLst>
                              <p:par>
                                <p:cTn id="26" presetID="22" presetClass="entr" presetSubtype="2"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right)">
                                      <p:cBhvr>
                                        <p:cTn id="28" dur="500"/>
                                        <p:tgtEl>
                                          <p:spTgt spid="1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par>
                          <p:cTn id="32" fill="hold">
                            <p:stCondLst>
                              <p:cond delay="2250"/>
                            </p:stCondLst>
                            <p:childTnLst>
                              <p:par>
                                <p:cTn id="33" presetID="52"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Scale>
                                      <p:cBhvr>
                                        <p:cTn id="35"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24"/>
                                        </p:tgtEl>
                                        <p:attrNameLst>
                                          <p:attrName>ppt_x</p:attrName>
                                          <p:attrName>ppt_y</p:attrName>
                                        </p:attrNameLst>
                                      </p:cBhvr>
                                    </p:animMotion>
                                    <p:animEffect transition="in" filter="fade">
                                      <p:cBhvr>
                                        <p:cTn id="37" dur="1000"/>
                                        <p:tgtEl>
                                          <p:spTgt spid="24"/>
                                        </p:tgtEl>
                                      </p:cBhvr>
                                    </p:animEffect>
                                  </p:childTnLst>
                                </p:cTn>
                              </p:par>
                              <p:par>
                                <p:cTn id="38" presetID="52" presetClass="entr" presetSubtype="0" fill="hold" grpId="0" nodeType="withEffect">
                                  <p:stCondLst>
                                    <p:cond delay="200"/>
                                  </p:stCondLst>
                                  <p:childTnLst>
                                    <p:set>
                                      <p:cBhvr>
                                        <p:cTn id="39" dur="1" fill="hold">
                                          <p:stCondLst>
                                            <p:cond delay="0"/>
                                          </p:stCondLst>
                                        </p:cTn>
                                        <p:tgtEl>
                                          <p:spTgt spid="25"/>
                                        </p:tgtEl>
                                        <p:attrNameLst>
                                          <p:attrName>style.visibility</p:attrName>
                                        </p:attrNameLst>
                                      </p:cBhvr>
                                      <p:to>
                                        <p:strVal val="visible"/>
                                      </p:to>
                                    </p:set>
                                    <p:animScale>
                                      <p:cBhvr>
                                        <p:cTn id="40"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25"/>
                                        </p:tgtEl>
                                        <p:attrNameLst>
                                          <p:attrName>ppt_x</p:attrName>
                                          <p:attrName>ppt_y</p:attrName>
                                        </p:attrNameLst>
                                      </p:cBhvr>
                                    </p:animMotion>
                                    <p:animEffect transition="in" filter="fade">
                                      <p:cBhvr>
                                        <p:cTn id="42" dur="1000"/>
                                        <p:tgtEl>
                                          <p:spTgt spid="25"/>
                                        </p:tgtEl>
                                      </p:cBhvr>
                                    </p:animEffect>
                                  </p:childTnLst>
                                </p:cTn>
                              </p:par>
                              <p:par>
                                <p:cTn id="43" presetID="52" presetClass="entr" presetSubtype="0" fill="hold" grpId="0" nodeType="withEffect">
                                  <p:stCondLst>
                                    <p:cond delay="400"/>
                                  </p:stCondLst>
                                  <p:childTnLst>
                                    <p:set>
                                      <p:cBhvr>
                                        <p:cTn id="44" dur="1" fill="hold">
                                          <p:stCondLst>
                                            <p:cond delay="0"/>
                                          </p:stCondLst>
                                        </p:cTn>
                                        <p:tgtEl>
                                          <p:spTgt spid="28"/>
                                        </p:tgtEl>
                                        <p:attrNameLst>
                                          <p:attrName>style.visibility</p:attrName>
                                        </p:attrNameLst>
                                      </p:cBhvr>
                                      <p:to>
                                        <p:strVal val="visible"/>
                                      </p:to>
                                    </p:set>
                                    <p:animScale>
                                      <p:cBhvr>
                                        <p:cTn id="45"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28"/>
                                        </p:tgtEl>
                                        <p:attrNameLst>
                                          <p:attrName>ppt_x</p:attrName>
                                          <p:attrName>ppt_y</p:attrName>
                                        </p:attrNameLst>
                                      </p:cBhvr>
                                    </p:animMotion>
                                    <p:animEffect transition="in" filter="fade">
                                      <p:cBhvr>
                                        <p:cTn id="47" dur="1000"/>
                                        <p:tgtEl>
                                          <p:spTgt spid="28"/>
                                        </p:tgtEl>
                                      </p:cBhvr>
                                    </p:animEffect>
                                  </p:childTnLst>
                                </p:cTn>
                              </p:par>
                              <p:par>
                                <p:cTn id="48" presetID="52" presetClass="entr" presetSubtype="0" fill="hold" grpId="0" nodeType="withEffect">
                                  <p:stCondLst>
                                    <p:cond delay="600"/>
                                  </p:stCondLst>
                                  <p:childTnLst>
                                    <p:set>
                                      <p:cBhvr>
                                        <p:cTn id="49" dur="1" fill="hold">
                                          <p:stCondLst>
                                            <p:cond delay="0"/>
                                          </p:stCondLst>
                                        </p:cTn>
                                        <p:tgtEl>
                                          <p:spTgt spid="26"/>
                                        </p:tgtEl>
                                        <p:attrNameLst>
                                          <p:attrName>style.visibility</p:attrName>
                                        </p:attrNameLst>
                                      </p:cBhvr>
                                      <p:to>
                                        <p:strVal val="visible"/>
                                      </p:to>
                                    </p:set>
                                    <p:animScale>
                                      <p:cBhvr>
                                        <p:cTn id="50"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26"/>
                                        </p:tgtEl>
                                        <p:attrNameLst>
                                          <p:attrName>ppt_x</p:attrName>
                                          <p:attrName>ppt_y</p:attrName>
                                        </p:attrNameLst>
                                      </p:cBhvr>
                                    </p:animMotion>
                                    <p:animEffect transition="in" filter="fade">
                                      <p:cBhvr>
                                        <p:cTn id="52" dur="1000"/>
                                        <p:tgtEl>
                                          <p:spTgt spid="26"/>
                                        </p:tgtEl>
                                      </p:cBhvr>
                                    </p:animEffect>
                                  </p:childTnLst>
                                </p:cTn>
                              </p:par>
                              <p:par>
                                <p:cTn id="53" presetID="52" presetClass="entr" presetSubtype="0" fill="hold" grpId="0" nodeType="withEffect">
                                  <p:stCondLst>
                                    <p:cond delay="800"/>
                                  </p:stCondLst>
                                  <p:childTnLst>
                                    <p:set>
                                      <p:cBhvr>
                                        <p:cTn id="54" dur="1" fill="hold">
                                          <p:stCondLst>
                                            <p:cond delay="0"/>
                                          </p:stCondLst>
                                        </p:cTn>
                                        <p:tgtEl>
                                          <p:spTgt spid="29"/>
                                        </p:tgtEl>
                                        <p:attrNameLst>
                                          <p:attrName>style.visibility</p:attrName>
                                        </p:attrNameLst>
                                      </p:cBhvr>
                                      <p:to>
                                        <p:strVal val="visible"/>
                                      </p:to>
                                    </p:set>
                                    <p:animScale>
                                      <p:cBhvr>
                                        <p:cTn id="55"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29"/>
                                        </p:tgtEl>
                                        <p:attrNameLst>
                                          <p:attrName>ppt_x</p:attrName>
                                          <p:attrName>ppt_y</p:attrName>
                                        </p:attrNameLst>
                                      </p:cBhvr>
                                    </p:animMotion>
                                    <p:animEffect transition="in" filter="fade">
                                      <p:cBhvr>
                                        <p:cTn id="57" dur="1000"/>
                                        <p:tgtEl>
                                          <p:spTgt spid="29"/>
                                        </p:tgtEl>
                                      </p:cBhvr>
                                    </p:animEffect>
                                  </p:childTnLst>
                                </p:cTn>
                              </p:par>
                              <p:par>
                                <p:cTn id="58" presetID="52" presetClass="entr" presetSubtype="0" fill="hold" grpId="0" nodeType="withEffect">
                                  <p:stCondLst>
                                    <p:cond delay="1000"/>
                                  </p:stCondLst>
                                  <p:childTnLst>
                                    <p:set>
                                      <p:cBhvr>
                                        <p:cTn id="59" dur="1" fill="hold">
                                          <p:stCondLst>
                                            <p:cond delay="0"/>
                                          </p:stCondLst>
                                        </p:cTn>
                                        <p:tgtEl>
                                          <p:spTgt spid="27"/>
                                        </p:tgtEl>
                                        <p:attrNameLst>
                                          <p:attrName>style.visibility</p:attrName>
                                        </p:attrNameLst>
                                      </p:cBhvr>
                                      <p:to>
                                        <p:strVal val="visible"/>
                                      </p:to>
                                    </p:set>
                                    <p:animScale>
                                      <p:cBhvr>
                                        <p:cTn id="60"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27"/>
                                        </p:tgtEl>
                                        <p:attrNameLst>
                                          <p:attrName>ppt_x</p:attrName>
                                          <p:attrName>ppt_y</p:attrName>
                                        </p:attrNameLst>
                                      </p:cBhvr>
                                    </p:animMotion>
                                    <p:animEffect transition="in" filter="fade">
                                      <p:cBhvr>
                                        <p:cTn id="62" dur="1000"/>
                                        <p:tgtEl>
                                          <p:spTgt spid="27"/>
                                        </p:tgtEl>
                                      </p:cBhvr>
                                    </p:animEffect>
                                  </p:childTnLst>
                                </p:cTn>
                              </p:par>
                            </p:childTnLst>
                          </p:cTn>
                        </p:par>
                        <p:par>
                          <p:cTn id="63" fill="hold">
                            <p:stCondLst>
                              <p:cond delay="4250"/>
                            </p:stCondLst>
                            <p:childTnLst>
                              <p:par>
                                <p:cTn id="64" presetID="12" presetClass="entr" presetSubtype="8" fill="hold"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additive="base">
                                        <p:cTn id="66" dur="500"/>
                                        <p:tgtEl>
                                          <p:spTgt spid="18"/>
                                        </p:tgtEl>
                                        <p:attrNameLst>
                                          <p:attrName>ppt_x</p:attrName>
                                        </p:attrNameLst>
                                      </p:cBhvr>
                                      <p:tavLst>
                                        <p:tav tm="0">
                                          <p:val>
                                            <p:strVal val="#ppt_x-#ppt_w*1.125000"/>
                                          </p:val>
                                        </p:tav>
                                        <p:tav tm="100000">
                                          <p:val>
                                            <p:strVal val="#ppt_x"/>
                                          </p:val>
                                        </p:tav>
                                      </p:tavLst>
                                    </p:anim>
                                    <p:animEffect transition="in" filter="wipe(right)">
                                      <p:cBhvr>
                                        <p:cTn id="67" dur="500"/>
                                        <p:tgtEl>
                                          <p:spTgt spid="18"/>
                                        </p:tgtEl>
                                      </p:cBhvr>
                                    </p:animEffect>
                                  </p:childTnLst>
                                </p:cTn>
                              </p:par>
                              <p:par>
                                <p:cTn id="68" presetID="12" presetClass="entr" presetSubtype="8" fill="hold" nodeType="withEffect">
                                  <p:stCondLst>
                                    <p:cond delay="0"/>
                                  </p:stCondLst>
                                  <p:childTnLst>
                                    <p:set>
                                      <p:cBhvr>
                                        <p:cTn id="69" dur="1" fill="hold">
                                          <p:stCondLst>
                                            <p:cond delay="0"/>
                                          </p:stCondLst>
                                        </p:cTn>
                                        <p:tgtEl>
                                          <p:spTgt spid="19"/>
                                        </p:tgtEl>
                                        <p:attrNameLst>
                                          <p:attrName>style.visibility</p:attrName>
                                        </p:attrNameLst>
                                      </p:cBhvr>
                                      <p:to>
                                        <p:strVal val="visible"/>
                                      </p:to>
                                    </p:set>
                                    <p:anim calcmode="lin" valueType="num">
                                      <p:cBhvr additive="base">
                                        <p:cTn id="70" dur="500"/>
                                        <p:tgtEl>
                                          <p:spTgt spid="19"/>
                                        </p:tgtEl>
                                        <p:attrNameLst>
                                          <p:attrName>ppt_x</p:attrName>
                                        </p:attrNameLst>
                                      </p:cBhvr>
                                      <p:tavLst>
                                        <p:tav tm="0">
                                          <p:val>
                                            <p:strVal val="#ppt_x-#ppt_w*1.125000"/>
                                          </p:val>
                                        </p:tav>
                                        <p:tav tm="100000">
                                          <p:val>
                                            <p:strVal val="#ppt_x"/>
                                          </p:val>
                                        </p:tav>
                                      </p:tavLst>
                                    </p:anim>
                                    <p:animEffect transition="in" filter="wipe(right)">
                                      <p:cBhvr>
                                        <p:cTn id="71" dur="500"/>
                                        <p:tgtEl>
                                          <p:spTgt spid="19"/>
                                        </p:tgtEl>
                                      </p:cBhvr>
                                    </p:animEffect>
                                  </p:childTnLst>
                                </p:cTn>
                              </p:par>
                              <p:par>
                                <p:cTn id="72" presetID="12" presetClass="entr" presetSubtype="8" fill="hold" nodeType="with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additive="base">
                                        <p:cTn id="74" dur="500"/>
                                        <p:tgtEl>
                                          <p:spTgt spid="20"/>
                                        </p:tgtEl>
                                        <p:attrNameLst>
                                          <p:attrName>ppt_x</p:attrName>
                                        </p:attrNameLst>
                                      </p:cBhvr>
                                      <p:tavLst>
                                        <p:tav tm="0">
                                          <p:val>
                                            <p:strVal val="#ppt_x-#ppt_w*1.125000"/>
                                          </p:val>
                                        </p:tav>
                                        <p:tav tm="100000">
                                          <p:val>
                                            <p:strVal val="#ppt_x"/>
                                          </p:val>
                                        </p:tav>
                                      </p:tavLst>
                                    </p:anim>
                                    <p:animEffect transition="in" filter="wipe(right)">
                                      <p:cBhvr>
                                        <p:cTn id="75" dur="500"/>
                                        <p:tgtEl>
                                          <p:spTgt spid="20"/>
                                        </p:tgtEl>
                                      </p:cBhvr>
                                    </p:animEffect>
                                  </p:childTnLst>
                                </p:cTn>
                              </p:par>
                              <p:par>
                                <p:cTn id="76" presetID="12" presetClass="entr" presetSubtype="2" fill="hold" nodeType="with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500"/>
                                        <p:tgtEl>
                                          <p:spTgt spid="23"/>
                                        </p:tgtEl>
                                        <p:attrNameLst>
                                          <p:attrName>ppt_x</p:attrName>
                                        </p:attrNameLst>
                                      </p:cBhvr>
                                      <p:tavLst>
                                        <p:tav tm="0">
                                          <p:val>
                                            <p:strVal val="#ppt_x+#ppt_w*1.125000"/>
                                          </p:val>
                                        </p:tav>
                                        <p:tav tm="100000">
                                          <p:val>
                                            <p:strVal val="#ppt_x"/>
                                          </p:val>
                                        </p:tav>
                                      </p:tavLst>
                                    </p:anim>
                                    <p:animEffect transition="in" filter="wipe(left)">
                                      <p:cBhvr>
                                        <p:cTn id="79" dur="500"/>
                                        <p:tgtEl>
                                          <p:spTgt spid="23"/>
                                        </p:tgtEl>
                                      </p:cBhvr>
                                    </p:animEffect>
                                  </p:childTnLst>
                                </p:cTn>
                              </p:par>
                              <p:par>
                                <p:cTn id="80" presetID="12" presetClass="entr" presetSubtype="2" fill="hold" nodeType="withEffect">
                                  <p:stCondLst>
                                    <p:cond delay="0"/>
                                  </p:stCondLst>
                                  <p:childTnLst>
                                    <p:set>
                                      <p:cBhvr>
                                        <p:cTn id="81" dur="1" fill="hold">
                                          <p:stCondLst>
                                            <p:cond delay="0"/>
                                          </p:stCondLst>
                                        </p:cTn>
                                        <p:tgtEl>
                                          <p:spTgt spid="22"/>
                                        </p:tgtEl>
                                        <p:attrNameLst>
                                          <p:attrName>style.visibility</p:attrName>
                                        </p:attrNameLst>
                                      </p:cBhvr>
                                      <p:to>
                                        <p:strVal val="visible"/>
                                      </p:to>
                                    </p:set>
                                    <p:anim calcmode="lin" valueType="num">
                                      <p:cBhvr additive="base">
                                        <p:cTn id="82" dur="500"/>
                                        <p:tgtEl>
                                          <p:spTgt spid="22"/>
                                        </p:tgtEl>
                                        <p:attrNameLst>
                                          <p:attrName>ppt_x</p:attrName>
                                        </p:attrNameLst>
                                      </p:cBhvr>
                                      <p:tavLst>
                                        <p:tav tm="0">
                                          <p:val>
                                            <p:strVal val="#ppt_x+#ppt_w*1.125000"/>
                                          </p:val>
                                        </p:tav>
                                        <p:tav tm="100000">
                                          <p:val>
                                            <p:strVal val="#ppt_x"/>
                                          </p:val>
                                        </p:tav>
                                      </p:tavLst>
                                    </p:anim>
                                    <p:animEffect transition="in" filter="wipe(left)">
                                      <p:cBhvr>
                                        <p:cTn id="83" dur="500"/>
                                        <p:tgtEl>
                                          <p:spTgt spid="22"/>
                                        </p:tgtEl>
                                      </p:cBhvr>
                                    </p:animEffect>
                                  </p:childTnLst>
                                </p:cTn>
                              </p:par>
                              <p:par>
                                <p:cTn id="84" presetID="12" presetClass="entr" presetSubtype="2" fill="hold" nodeType="withEffect">
                                  <p:stCondLst>
                                    <p:cond delay="0"/>
                                  </p:stCondLst>
                                  <p:childTnLst>
                                    <p:set>
                                      <p:cBhvr>
                                        <p:cTn id="85" dur="1" fill="hold">
                                          <p:stCondLst>
                                            <p:cond delay="0"/>
                                          </p:stCondLst>
                                        </p:cTn>
                                        <p:tgtEl>
                                          <p:spTgt spid="21"/>
                                        </p:tgtEl>
                                        <p:attrNameLst>
                                          <p:attrName>style.visibility</p:attrName>
                                        </p:attrNameLst>
                                      </p:cBhvr>
                                      <p:to>
                                        <p:strVal val="visible"/>
                                      </p:to>
                                    </p:set>
                                    <p:anim calcmode="lin" valueType="num">
                                      <p:cBhvr additive="base">
                                        <p:cTn id="86" dur="500"/>
                                        <p:tgtEl>
                                          <p:spTgt spid="21"/>
                                        </p:tgtEl>
                                        <p:attrNameLst>
                                          <p:attrName>ppt_x</p:attrName>
                                        </p:attrNameLst>
                                      </p:cBhvr>
                                      <p:tavLst>
                                        <p:tav tm="0">
                                          <p:val>
                                            <p:strVal val="#ppt_x+#ppt_w*1.125000"/>
                                          </p:val>
                                        </p:tav>
                                        <p:tav tm="100000">
                                          <p:val>
                                            <p:strVal val="#ppt_x"/>
                                          </p:val>
                                        </p:tav>
                                      </p:tavLst>
                                    </p:anim>
                                    <p:animEffect transition="in" filter="wipe(left)">
                                      <p:cBhvr>
                                        <p:cTn id="87" dur="500"/>
                                        <p:tgtEl>
                                          <p:spTgt spid="21"/>
                                        </p:tgtEl>
                                      </p:cBhvr>
                                    </p:animEffect>
                                  </p:childTnLst>
                                </p:cTn>
                              </p:par>
                            </p:childTnLst>
                          </p:cTn>
                        </p:par>
                        <p:par>
                          <p:cTn id="88" fill="hold">
                            <p:stCondLst>
                              <p:cond delay="4750"/>
                            </p:stCondLst>
                            <p:childTnLst>
                              <p:par>
                                <p:cTn id="89" presetID="22" presetClass="entr" presetSubtype="2"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right)">
                                      <p:cBhvr>
                                        <p:cTn id="91" dur="500"/>
                                        <p:tgtEl>
                                          <p:spTgt spid="30"/>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31"/>
                                        </p:tgtEl>
                                        <p:attrNameLst>
                                          <p:attrName>style.visibility</p:attrName>
                                        </p:attrNameLst>
                                      </p:cBhvr>
                                      <p:to>
                                        <p:strVal val="visible"/>
                                      </p:to>
                                    </p:set>
                                    <p:animEffect transition="in" filter="wipe(left)">
                                      <p:cBhvr>
                                        <p:cTn id="94" dur="500"/>
                                        <p:tgtEl>
                                          <p:spTgt spid="31"/>
                                        </p:tgtEl>
                                      </p:cBhvr>
                                    </p:animEffect>
                                  </p:childTnLst>
                                </p:cTn>
                              </p:par>
                              <p:par>
                                <p:cTn id="95" presetID="22" presetClass="entr" presetSubtype="2" fill="hold" grpId="0" nodeType="withEffect">
                                  <p:stCondLst>
                                    <p:cond delay="0"/>
                                  </p:stCondLst>
                                  <p:childTnLst>
                                    <p:set>
                                      <p:cBhvr>
                                        <p:cTn id="96" dur="1" fill="hold">
                                          <p:stCondLst>
                                            <p:cond delay="0"/>
                                          </p:stCondLst>
                                        </p:cTn>
                                        <p:tgtEl>
                                          <p:spTgt spid="32"/>
                                        </p:tgtEl>
                                        <p:attrNameLst>
                                          <p:attrName>style.visibility</p:attrName>
                                        </p:attrNameLst>
                                      </p:cBhvr>
                                      <p:to>
                                        <p:strVal val="visible"/>
                                      </p:to>
                                    </p:set>
                                    <p:animEffect transition="in" filter="wipe(right)">
                                      <p:cBhvr>
                                        <p:cTn id="97" dur="500"/>
                                        <p:tgtEl>
                                          <p:spTgt spid="32"/>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Effect transition="in" filter="wipe(left)">
                                      <p:cBhvr>
                                        <p:cTn id="100" dur="500"/>
                                        <p:tgtEl>
                                          <p:spTgt spid="33"/>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34"/>
                                        </p:tgtEl>
                                        <p:attrNameLst>
                                          <p:attrName>style.visibility</p:attrName>
                                        </p:attrNameLst>
                                      </p:cBhvr>
                                      <p:to>
                                        <p:strVal val="visible"/>
                                      </p:to>
                                    </p:set>
                                    <p:animEffect transition="in" filter="wipe(left)">
                                      <p:cBhvr>
                                        <p:cTn id="103" dur="500"/>
                                        <p:tgtEl>
                                          <p:spTgt spid="34"/>
                                        </p:tgtEl>
                                      </p:cBhvr>
                                    </p:animEffect>
                                  </p:childTnLst>
                                </p:cTn>
                              </p:par>
                              <p:par>
                                <p:cTn id="104" presetID="22" presetClass="entr" presetSubtype="2" fill="hold" grpId="0" nodeType="withEffect">
                                  <p:stCondLst>
                                    <p:cond delay="0"/>
                                  </p:stCondLst>
                                  <p:childTnLst>
                                    <p:set>
                                      <p:cBhvr>
                                        <p:cTn id="105" dur="1" fill="hold">
                                          <p:stCondLst>
                                            <p:cond delay="0"/>
                                          </p:stCondLst>
                                        </p:cTn>
                                        <p:tgtEl>
                                          <p:spTgt spid="35"/>
                                        </p:tgtEl>
                                        <p:attrNameLst>
                                          <p:attrName>style.visibility</p:attrName>
                                        </p:attrNameLst>
                                      </p:cBhvr>
                                      <p:to>
                                        <p:strVal val="visible"/>
                                      </p:to>
                                    </p:set>
                                    <p:animEffect transition="in" filter="wipe(right)">
                                      <p:cBhvr>
                                        <p:cTn id="106" dur="500"/>
                                        <p:tgtEl>
                                          <p:spTgt spid="35"/>
                                        </p:tgtEl>
                                      </p:cBhvr>
                                    </p:animEffect>
                                  </p:childTnLst>
                                </p:cTn>
                              </p:par>
                            </p:childTnLst>
                          </p:cTn>
                        </p:par>
                      </p:childTnLst>
                    </p:cTn>
                  </p:par>
                  <p:par>
                    <p:cTn id="107" fill="hold">
                      <p:stCondLst>
                        <p:cond delay="indefinite"/>
                      </p:stCondLst>
                      <p:childTnLst>
                        <p:par>
                          <p:cTn id="108" fill="hold">
                            <p:stCondLst>
                              <p:cond delay="0"/>
                            </p:stCondLst>
                            <p:childTnLst>
                              <p:par>
                                <p:cTn id="109" presetID="22" presetClass="entr" presetSubtype="4" fill="hold" grpId="0" nodeType="click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wipe(down)">
                                      <p:cBhvr>
                                        <p:cTn id="111" dur="7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24" grpId="0" animBg="1"/>
      <p:bldP spid="25" grpId="0" animBg="1"/>
      <p:bldP spid="26" grpId="0" animBg="1"/>
      <p:bldP spid="27" grpId="0" animBg="1"/>
      <p:bldP spid="28" grpId="0" animBg="1"/>
      <p:bldP spid="29" grpId="0" animBg="1"/>
      <p:bldP spid="30" grpId="0"/>
      <p:bldP spid="31" grpId="0"/>
      <p:bldP spid="32" grpId="0"/>
      <p:bldP spid="33" grpId="0"/>
      <p:bldP spid="34" grpId="0"/>
      <p:bldP spid="35" grpId="0"/>
      <p:bldP spid="39" grpId="0"/>
      <p:bldP spid="4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MH_Picture_2"/>
          <p:cNvSpPr/>
          <p:nvPr>
            <p:custDataLst>
              <p:tags r:id="rId1"/>
            </p:custDataLst>
          </p:nvPr>
        </p:nvSpPr>
        <p:spPr>
          <a:xfrm>
            <a:off x="2181913" y="3489929"/>
            <a:ext cx="3911179" cy="2452590"/>
          </a:xfrm>
          <a:prstGeom prst="roundRect">
            <a:avLst>
              <a:gd name="adj" fmla="val 12702"/>
            </a:avLst>
          </a:prstGeom>
          <a:blipFill dpi="0" rotWithShape="1">
            <a:blip r:embed="rId5">
              <a:extLst>
                <a:ext uri="{28A0092B-C50C-407E-A947-70E740481C1C}">
                  <a14:useLocalDpi xmlns:a14="http://schemas.microsoft.com/office/drawing/2010/main"/>
                </a:ext>
              </a:extLst>
            </a:blip>
            <a:srcRect/>
            <a:stretch>
              <a:fillRect/>
            </a:stretch>
          </a:blipFill>
          <a:ln w="3175">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MH_Picture_1"/>
          <p:cNvSpPr/>
          <p:nvPr>
            <p:custDataLst>
              <p:tags r:id="rId2"/>
            </p:custDataLst>
          </p:nvPr>
        </p:nvSpPr>
        <p:spPr>
          <a:xfrm>
            <a:off x="5462837" y="1746826"/>
            <a:ext cx="3911179" cy="2452590"/>
          </a:xfrm>
          <a:prstGeom prst="roundRect">
            <a:avLst>
              <a:gd name="adj" fmla="val 12702"/>
            </a:avLst>
          </a:prstGeom>
          <a:blipFill dpi="0" rotWithShape="1">
            <a:blip r:embed="rId6" cstate="email">
              <a:extLst>
                <a:ext uri="{28A0092B-C50C-407E-A947-70E740481C1C}">
                  <a14:useLocalDpi xmlns:a14="http://schemas.microsoft.com/office/drawing/2010/main"/>
                </a:ext>
              </a:extLst>
            </a:blip>
            <a:srcRect/>
            <a:stretch>
              <a:fillRect/>
            </a:stretch>
          </a:blipFill>
          <a:ln w="3175">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TextBox 52"/>
          <p:cNvSpPr txBox="1"/>
          <p:nvPr/>
        </p:nvSpPr>
        <p:spPr>
          <a:xfrm>
            <a:off x="2181914" y="1864119"/>
            <a:ext cx="3115439" cy="1731637"/>
          </a:xfrm>
          <a:prstGeom prst="rect">
            <a:avLst/>
          </a:prstGeom>
          <a:noFill/>
        </p:spPr>
        <p:txBody>
          <a:bodyPr wrap="square" lIns="90305" tIns="45153" rIns="90305" bIns="45153"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a:t>
            </a:r>
          </a:p>
          <a:p>
            <a:pPr>
              <a:lnSpc>
                <a:spcPct val="130000"/>
              </a:lnSpc>
            </a:pP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17" name="TextBox 52"/>
          <p:cNvSpPr txBox="1"/>
          <p:nvPr/>
        </p:nvSpPr>
        <p:spPr>
          <a:xfrm>
            <a:off x="6175834" y="4418776"/>
            <a:ext cx="3115439" cy="1771648"/>
          </a:xfrm>
          <a:prstGeom prst="rect">
            <a:avLst/>
          </a:prstGeom>
          <a:noFill/>
        </p:spPr>
        <p:txBody>
          <a:bodyPr wrap="square" lIns="90305" tIns="45153" rIns="90305" bIns="45153"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smtClean="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a:p>
            <a:pPr>
              <a:lnSpc>
                <a:spcPct val="130000"/>
              </a:lnSpc>
            </a:pP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18" name="文本框 17"/>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cxnSp>
        <p:nvCxnSpPr>
          <p:cNvPr id="19" name="直接连接符 18"/>
          <p:cNvCxnSpPr/>
          <p:nvPr/>
        </p:nvCxnSpPr>
        <p:spPr>
          <a:xfrm>
            <a:off x="1374020" y="808869"/>
            <a:ext cx="10817981" cy="0"/>
          </a:xfrm>
          <a:prstGeom prst="line">
            <a:avLst/>
          </a:prstGeom>
          <a:ln w="12700">
            <a:solidFill>
              <a:srgbClr val="04447F"/>
            </a:solidFill>
            <a:prstDash val="solid"/>
          </a:ln>
        </p:spPr>
        <p:style>
          <a:lnRef idx="1">
            <a:schemeClr val="accent1"/>
          </a:lnRef>
          <a:fillRef idx="0">
            <a:schemeClr val="accent1"/>
          </a:fillRef>
          <a:effectRef idx="0">
            <a:schemeClr val="accent1"/>
          </a:effectRef>
          <a:fontRef idx="minor">
            <a:schemeClr val="tx1"/>
          </a:fontRef>
        </p:style>
      </p:cxnSp>
      <p:sp>
        <p:nvSpPr>
          <p:cNvPr id="20" name="标题 1"/>
          <p:cNvSpPr txBox="1">
            <a:spLocks/>
          </p:cNvSpPr>
          <p:nvPr/>
        </p:nvSpPr>
        <p:spPr>
          <a:xfrm>
            <a:off x="10986413" y="427358"/>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b="1" kern="0" dirty="0" smtClean="0">
                <a:solidFill>
                  <a:schemeClr val="tx1">
                    <a:lumMod val="75000"/>
                    <a:lumOff val="25000"/>
                  </a:schemeClr>
                </a:solidFill>
              </a:rPr>
              <a:t>公司名称</a:t>
            </a:r>
            <a:endParaRPr lang="zh-CN" altLang="en-US" b="1" kern="0" dirty="0">
              <a:solidFill>
                <a:schemeClr val="tx1">
                  <a:lumMod val="75000"/>
                  <a:lumOff val="25000"/>
                </a:schemeClr>
              </a:solidFill>
            </a:endParaRPr>
          </a:p>
        </p:txBody>
      </p:sp>
      <p:sp>
        <p:nvSpPr>
          <p:cNvPr id="21" name="标题 1"/>
          <p:cNvSpPr txBox="1">
            <a:spLocks/>
          </p:cNvSpPr>
          <p:nvPr/>
        </p:nvSpPr>
        <p:spPr>
          <a:xfrm>
            <a:off x="1674861" y="329004"/>
            <a:ext cx="1985163"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400" b="1" kern="0" dirty="0" smtClean="0">
                <a:solidFill>
                  <a:srgbClr val="BF1347"/>
                </a:solidFill>
              </a:rPr>
              <a:t>点击输入标题</a:t>
            </a:r>
            <a:endParaRPr lang="zh-CN" altLang="en-US" sz="2400" b="1" kern="0" dirty="0">
              <a:solidFill>
                <a:srgbClr val="BF1347"/>
              </a:solidFill>
            </a:endParaRPr>
          </a:p>
        </p:txBody>
      </p:sp>
      <p:sp>
        <p:nvSpPr>
          <p:cNvPr id="22" name="标题 1"/>
          <p:cNvSpPr txBox="1">
            <a:spLocks/>
          </p:cNvSpPr>
          <p:nvPr/>
        </p:nvSpPr>
        <p:spPr>
          <a:xfrm>
            <a:off x="0" y="287724"/>
            <a:ext cx="1501056"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en-US" altLang="zh-CN" sz="3600" b="1" kern="0" dirty="0" smtClean="0">
                <a:solidFill>
                  <a:srgbClr val="BF1347"/>
                </a:solidFill>
              </a:rPr>
              <a:t>LOGO</a:t>
            </a:r>
            <a:endParaRPr lang="zh-CN" altLang="en-US" sz="3600" b="1" kern="0" dirty="0">
              <a:solidFill>
                <a:srgbClr val="BF1347"/>
              </a:solidFill>
            </a:endParaRPr>
          </a:p>
        </p:txBody>
      </p:sp>
    </p:spTree>
    <p:extLst>
      <p:ext uri="{BB962C8B-B14F-4D97-AF65-F5344CB8AC3E}">
        <p14:creationId xmlns:p14="http://schemas.microsoft.com/office/powerpoint/2010/main" val="61222076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anim calcmode="lin" valueType="num">
                                      <p:cBhvr>
                                        <p:cTn id="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1"/>
                                        </p:tgtEl>
                                      </p:cBhvr>
                                    </p:animEffect>
                                  </p:childTnLst>
                                </p:cTn>
                              </p:par>
                            </p:childTnLst>
                          </p:cTn>
                        </p:par>
                        <p:par>
                          <p:cTn id="12" fill="hold">
                            <p:stCondLst>
                              <p:cond delay="750"/>
                            </p:stCondLst>
                            <p:childTnLst>
                              <p:par>
                                <p:cTn id="13" presetID="42"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750"/>
                                        <p:tgtEl>
                                          <p:spTgt spid="15"/>
                                        </p:tgtEl>
                                      </p:cBhvr>
                                    </p:animEffect>
                                    <p:anim calcmode="lin" valueType="num">
                                      <p:cBhvr>
                                        <p:cTn id="16" dur="750" fill="hold"/>
                                        <p:tgtEl>
                                          <p:spTgt spid="15"/>
                                        </p:tgtEl>
                                        <p:attrNameLst>
                                          <p:attrName>ppt_x</p:attrName>
                                        </p:attrNameLst>
                                      </p:cBhvr>
                                      <p:tavLst>
                                        <p:tav tm="0">
                                          <p:val>
                                            <p:strVal val="#ppt_x"/>
                                          </p:val>
                                        </p:tav>
                                        <p:tav tm="100000">
                                          <p:val>
                                            <p:strVal val="#ppt_x"/>
                                          </p:val>
                                        </p:tav>
                                      </p:tavLst>
                                    </p:anim>
                                    <p:anim calcmode="lin" valueType="num">
                                      <p:cBhvr>
                                        <p:cTn id="17" dur="750" fill="hold"/>
                                        <p:tgtEl>
                                          <p:spTgt spid="15"/>
                                        </p:tgtEl>
                                        <p:attrNameLst>
                                          <p:attrName>ppt_y</p:attrName>
                                        </p:attrNameLst>
                                      </p:cBhvr>
                                      <p:tavLst>
                                        <p:tav tm="0">
                                          <p:val>
                                            <p:strVal val="#ppt_y+.1"/>
                                          </p:val>
                                        </p:tav>
                                        <p:tav tm="100000">
                                          <p:val>
                                            <p:strVal val="#ppt_y"/>
                                          </p:val>
                                        </p:tav>
                                      </p:tavLst>
                                    </p:anim>
                                  </p:childTnLst>
                                </p:cTn>
                              </p:par>
                              <p:par>
                                <p:cTn id="18" presetID="47" presetClass="entr" presetSubtype="0"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750"/>
                                        <p:tgtEl>
                                          <p:spTgt spid="14"/>
                                        </p:tgtEl>
                                      </p:cBhvr>
                                    </p:animEffect>
                                    <p:anim calcmode="lin" valueType="num">
                                      <p:cBhvr>
                                        <p:cTn id="21" dur="750" fill="hold"/>
                                        <p:tgtEl>
                                          <p:spTgt spid="14"/>
                                        </p:tgtEl>
                                        <p:attrNameLst>
                                          <p:attrName>ppt_x</p:attrName>
                                        </p:attrNameLst>
                                      </p:cBhvr>
                                      <p:tavLst>
                                        <p:tav tm="0">
                                          <p:val>
                                            <p:strVal val="#ppt_x"/>
                                          </p:val>
                                        </p:tav>
                                        <p:tav tm="100000">
                                          <p:val>
                                            <p:strVal val="#ppt_x"/>
                                          </p:val>
                                        </p:tav>
                                      </p:tavLst>
                                    </p:anim>
                                    <p:anim calcmode="lin" valueType="num">
                                      <p:cBhvr>
                                        <p:cTn id="22" dur="750" fill="hold"/>
                                        <p:tgtEl>
                                          <p:spTgt spid="14"/>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2"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right)">
                                      <p:cBhvr>
                                        <p:cTn id="26" dur="500"/>
                                        <p:tgtEl>
                                          <p:spTgt spid="16"/>
                                        </p:tgtEl>
                                      </p:cBhvr>
                                    </p:animEffect>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down)">
                                      <p:cBhvr>
                                        <p:cTn id="35"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p:bldP spid="17" grpId="0"/>
      <p:bldP spid="18"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 y="1683659"/>
            <a:ext cx="4241471" cy="3817257"/>
          </a:xfrm>
          <a:prstGeom prst="rect">
            <a:avLst/>
          </a:prstGeom>
          <a:solidFill>
            <a:srgbClr val="539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919753" y="2418665"/>
            <a:ext cx="2346393" cy="2347243"/>
            <a:chOff x="1008115" y="2542722"/>
            <a:chExt cx="1360493" cy="1360493"/>
          </a:xfrm>
        </p:grpSpPr>
        <p:grpSp>
          <p:nvGrpSpPr>
            <p:cNvPr id="7" name="组合 6"/>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菱形 9"/>
              <p:cNvSpPr/>
              <p:nvPr/>
            </p:nvSpPr>
            <p:spPr>
              <a:xfrm>
                <a:off x="392113" y="760413"/>
                <a:ext cx="3825874" cy="3825874"/>
              </a:xfrm>
              <a:prstGeom prst="diamond">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8" name="TextBox 54"/>
            <p:cNvSpPr txBox="1"/>
            <p:nvPr/>
          </p:nvSpPr>
          <p:spPr>
            <a:xfrm>
              <a:off x="1451259" y="2836107"/>
              <a:ext cx="474210" cy="767083"/>
            </a:xfrm>
            <a:prstGeom prst="rect">
              <a:avLst/>
            </a:prstGeom>
            <a:noFill/>
          </p:spPr>
          <p:txBody>
            <a:bodyPr wrap="none" rtlCol="0">
              <a:spAutoFit/>
            </a:bodyPr>
            <a:lstStyle/>
            <a:p>
              <a:pPr algn="ctr"/>
              <a:r>
                <a:rPr lang="en-US" altLang="zh-CN" sz="8000" b="1" dirty="0" smtClean="0">
                  <a:solidFill>
                    <a:srgbClr val="BF1347"/>
                  </a:solidFill>
                  <a:latin typeface="微软雅黑" pitchFamily="34" charset="-122"/>
                  <a:ea typeface="造字工房劲黑（非商用）常规体" pitchFamily="50" charset="-122"/>
                </a:rPr>
                <a:t>4</a:t>
              </a:r>
              <a:endParaRPr lang="zh-CN" altLang="en-US" sz="8000" b="1" dirty="0">
                <a:solidFill>
                  <a:srgbClr val="BF1347"/>
                </a:solidFill>
                <a:latin typeface="微软雅黑" pitchFamily="34" charset="-122"/>
                <a:ea typeface="造字工房劲黑（非商用）常规体" pitchFamily="50" charset="-122"/>
              </a:endParaRPr>
            </a:p>
          </p:txBody>
        </p:sp>
      </p:grpSp>
      <p:sp>
        <p:nvSpPr>
          <p:cNvPr id="20" name="TextBox 6"/>
          <p:cNvSpPr txBox="1">
            <a:spLocks noChangeArrowheads="1"/>
          </p:cNvSpPr>
          <p:nvPr/>
        </p:nvSpPr>
        <p:spPr bwMode="auto">
          <a:xfrm>
            <a:off x="5743228" y="3078736"/>
            <a:ext cx="3916505" cy="800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lvl2pPr/>
            <a:lvl3pPr/>
            <a:lvl4pPr/>
            <a:lvl5pPr/>
            <a:lvl6pPr/>
            <a:lvl7pPr/>
            <a:lvl8pPr/>
            <a:lvl9pPr/>
          </a:lstStyle>
          <a:p>
            <a:pPr marL="0" lvl="1" algn="ctr"/>
            <a:r>
              <a:rPr lang="zh-CN" altLang="en-US" sz="4400" b="1" dirty="0" smtClean="0">
                <a:solidFill>
                  <a:srgbClr val="BF1347"/>
                </a:solidFill>
                <a:latin typeface="微软雅黑" pitchFamily="34" charset="-122"/>
                <a:ea typeface="微软雅黑" pitchFamily="34" charset="-122"/>
              </a:rPr>
              <a:t>明年工作计划</a:t>
            </a:r>
            <a:endParaRPr lang="zh-CN" altLang="en-US" sz="4400" b="1" dirty="0">
              <a:solidFill>
                <a:srgbClr val="BF1347"/>
              </a:solidFill>
              <a:latin typeface="微软雅黑" pitchFamily="34" charset="-122"/>
              <a:ea typeface="微软雅黑" pitchFamily="34" charset="-122"/>
            </a:endParaRPr>
          </a:p>
        </p:txBody>
      </p:sp>
      <p:sp>
        <p:nvSpPr>
          <p:cNvPr id="21" name="TextBox 48"/>
          <p:cNvSpPr txBox="1"/>
          <p:nvPr/>
        </p:nvSpPr>
        <p:spPr>
          <a:xfrm>
            <a:off x="6718555" y="3878949"/>
            <a:ext cx="1965852" cy="369328"/>
          </a:xfrm>
          <a:prstGeom prst="rect">
            <a:avLst/>
          </a:prstGeom>
          <a:noFill/>
        </p:spPr>
        <p:txBody>
          <a:bodyPr wrap="none" lIns="121917" tIns="60958" rIns="121917" bIns="60958" rtlCol="0">
            <a:spAutoFit/>
          </a:bodyPr>
          <a:lstStyle/>
          <a:p>
            <a:pPr marL="0" lvl="1" algn="ctr"/>
            <a:r>
              <a:rPr lang="en-US" altLang="zh-CN" sz="1600" dirty="0">
                <a:latin typeface="微软雅黑" pitchFamily="34" charset="-122"/>
                <a:ea typeface="微软雅黑" pitchFamily="34" charset="-122"/>
              </a:rPr>
              <a:t>Teaching Analysis</a:t>
            </a:r>
            <a:endParaRPr lang="zh-CN" altLang="en-US" sz="1600" dirty="0">
              <a:latin typeface="微软雅黑" pitchFamily="34" charset="-122"/>
              <a:ea typeface="微软雅黑" pitchFamily="34" charset="-122"/>
            </a:endParaRPr>
          </a:p>
        </p:txBody>
      </p:sp>
      <p:sp>
        <p:nvSpPr>
          <p:cNvPr id="67" name="文本框 66"/>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sp>
        <p:nvSpPr>
          <p:cNvPr id="13" name="矩形 12"/>
          <p:cNvSpPr/>
          <p:nvPr/>
        </p:nvSpPr>
        <p:spPr>
          <a:xfrm>
            <a:off x="11161485" y="1683659"/>
            <a:ext cx="1030515" cy="3817257"/>
          </a:xfrm>
          <a:prstGeom prst="rect">
            <a:avLst/>
          </a:prstGeom>
          <a:solidFill>
            <a:srgbClr val="539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46066070"/>
      </p:ext>
    </p:extLst>
  </p:cSld>
  <p:clrMapOvr>
    <a:masterClrMapping/>
  </p:clrMapOvr>
  <mc:AlternateContent xmlns:mc="http://schemas.openxmlformats.org/markup-compatibility/2006" xmlns:p14="http://schemas.microsoft.com/office/powerpoint/2010/main">
    <mc:Choice Requires="p14">
      <p:transition spd="slow" p14:dur="3400" advClick="0" advTm="0">
        <p14:revea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1000"/>
                                        <p:tgtEl>
                                          <p:spTgt spid="21"/>
                                        </p:tgtEl>
                                      </p:cBhvr>
                                    </p:animEffect>
                                    <p:anim calcmode="lin" valueType="num">
                                      <p:cBhvr>
                                        <p:cTn id="27" dur="1000" fill="hold"/>
                                        <p:tgtEl>
                                          <p:spTgt spid="21"/>
                                        </p:tgtEl>
                                        <p:attrNameLst>
                                          <p:attrName>ppt_x</p:attrName>
                                        </p:attrNameLst>
                                      </p:cBhvr>
                                      <p:tavLst>
                                        <p:tav tm="0">
                                          <p:val>
                                            <p:strVal val="#ppt_x"/>
                                          </p:val>
                                        </p:tav>
                                        <p:tav tm="100000">
                                          <p:val>
                                            <p:strVal val="#ppt_x"/>
                                          </p:val>
                                        </p:tav>
                                      </p:tavLst>
                                    </p:anim>
                                    <p:anim calcmode="lin" valueType="num">
                                      <p:cBhvr>
                                        <p:cTn id="2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wipe(down)">
                                      <p:cBhvr>
                                        <p:cTn id="33" dur="75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0" grpId="0"/>
      <p:bldP spid="21" grpId="0"/>
      <p:bldP spid="67" grpId="0"/>
      <p:bldP spid="1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170313" y="2118469"/>
            <a:ext cx="3293451" cy="1491253"/>
            <a:chOff x="4304043" y="1286668"/>
            <a:chExt cx="3837944" cy="2757793"/>
          </a:xfrm>
          <a:effectLst>
            <a:outerShdw blurRad="381000" dist="254000" dir="8100000" algn="tr" rotWithShape="0">
              <a:prstClr val="black">
                <a:alpha val="40000"/>
              </a:prstClr>
            </a:outerShdw>
          </a:effectLst>
        </p:grpSpPr>
        <p:sp>
          <p:nvSpPr>
            <p:cNvPr id="15" name="圆角矩形 1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2"/>
            </a:p>
          </p:txBody>
        </p:sp>
        <p:sp>
          <p:nvSpPr>
            <p:cNvPr id="16" name="圆角矩形 15"/>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2"/>
            </a:p>
          </p:txBody>
        </p:sp>
      </p:grpSp>
      <p:sp>
        <p:nvSpPr>
          <p:cNvPr id="17" name="Round Diagonal Corner Rectangle 3"/>
          <p:cNvSpPr/>
          <p:nvPr/>
        </p:nvSpPr>
        <p:spPr bwMode="auto">
          <a:xfrm rot="5400000">
            <a:off x="9097127" y="1578877"/>
            <a:ext cx="1563992" cy="2660033"/>
          </a:xfrm>
          <a:prstGeom prst="round2DiagRect">
            <a:avLst/>
          </a:prstGeom>
          <a:blipFill dpi="0" rotWithShape="0">
            <a:blip r:embed="rId3" cstate="email">
              <a:extLst>
                <a:ext uri="{28A0092B-C50C-407E-A947-70E740481C1C}">
                  <a14:useLocalDpi xmlns:a14="http://schemas.microsoft.com/office/drawing/2010/main"/>
                </a:ext>
              </a:extLst>
            </a:blip>
            <a:srcRect/>
            <a:stretch>
              <a:fillRect/>
            </a:stretch>
          </a:blipFill>
          <a:ln w="12700" cap="flat" cmpd="sng" algn="ctr">
            <a:solidFill>
              <a:srgbClr val="000000"/>
            </a:solidFill>
            <a:prstDash val="solid"/>
            <a:round/>
            <a:headEnd type="none" w="med" len="med"/>
            <a:tailEnd type="none" w="med" len="med"/>
          </a:ln>
          <a:effectLst/>
          <a:extLst/>
        </p:spPr>
        <p:txBody>
          <a:bodyPr vert="horz" wrap="square" lIns="129317" tIns="64659" rIns="129317" bIns="64659" numCol="1" rtlCol="0" anchor="t" anchorCtr="0" compatLnSpc="1">
            <a:prstTxWarp prst="textNoShape">
              <a:avLst/>
            </a:prstTxWarp>
          </a:bodyPr>
          <a:lstStyle/>
          <a:p>
            <a:pPr algn="ctr" defTabSz="1293203"/>
            <a:endParaRPr lang="en-US" sz="7901">
              <a:solidFill>
                <a:srgbClr val="000000"/>
              </a:solidFill>
              <a:latin typeface="微软雅黑"/>
              <a:ea typeface="微软雅黑"/>
              <a:sym typeface="Gill Sans" charset="0"/>
            </a:endParaRPr>
          </a:p>
        </p:txBody>
      </p:sp>
      <p:sp>
        <p:nvSpPr>
          <p:cNvPr id="18" name="Round Diagonal Corner Rectangle 180"/>
          <p:cNvSpPr/>
          <p:nvPr/>
        </p:nvSpPr>
        <p:spPr bwMode="auto">
          <a:xfrm rot="5400000">
            <a:off x="9097126" y="3526757"/>
            <a:ext cx="1563990" cy="2660028"/>
          </a:xfrm>
          <a:prstGeom prst="round2DiagRect">
            <a:avLst/>
          </a:prstGeom>
          <a:blipFill dpi="0" rotWithShape="0">
            <a:blip r:embed="rId4" cstate="email">
              <a:extLst>
                <a:ext uri="{28A0092B-C50C-407E-A947-70E740481C1C}">
                  <a14:useLocalDpi xmlns:a14="http://schemas.microsoft.com/office/drawing/2010/main"/>
                </a:ext>
              </a:extLst>
            </a:blip>
            <a:srcRect/>
            <a:stretch>
              <a:fillRect/>
            </a:stretch>
          </a:blipFill>
          <a:ln w="12700" cap="flat" cmpd="sng" algn="ctr">
            <a:solidFill>
              <a:schemeClr val="tx1"/>
            </a:solidFill>
            <a:prstDash val="solid"/>
            <a:round/>
            <a:headEnd type="none" w="med" len="med"/>
            <a:tailEnd type="none" w="med" len="med"/>
          </a:ln>
          <a:effectLst/>
          <a:extLst/>
        </p:spPr>
        <p:txBody>
          <a:bodyPr vert="horz" wrap="square" lIns="129317" tIns="64659" rIns="129317" bIns="64659" numCol="1" rtlCol="0" anchor="t" anchorCtr="0" compatLnSpc="1">
            <a:prstTxWarp prst="textNoShape">
              <a:avLst/>
            </a:prstTxWarp>
          </a:bodyPr>
          <a:lstStyle/>
          <a:p>
            <a:pPr algn="ctr" defTabSz="1293203"/>
            <a:endParaRPr lang="en-US" sz="7901">
              <a:solidFill>
                <a:srgbClr val="000000"/>
              </a:solidFill>
              <a:latin typeface="微软雅黑"/>
              <a:ea typeface="微软雅黑"/>
              <a:sym typeface="Gill Sans" charset="0"/>
            </a:endParaRPr>
          </a:p>
        </p:txBody>
      </p:sp>
      <p:grpSp>
        <p:nvGrpSpPr>
          <p:cNvPr id="19" name="组合 18"/>
          <p:cNvGrpSpPr/>
          <p:nvPr/>
        </p:nvGrpSpPr>
        <p:grpSpPr>
          <a:xfrm>
            <a:off x="1369237" y="2406783"/>
            <a:ext cx="817785" cy="817783"/>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04086">
                <a:defRPr/>
              </a:pPr>
              <a:endParaRPr lang="zh-CN" altLang="en-US" sz="2370" kern="0">
                <a:solidFill>
                  <a:sysClr val="windowText" lastClr="000000"/>
                </a:solidFill>
                <a:latin typeface="Calibri"/>
                <a:ea typeface="宋体"/>
              </a:endParaRPr>
            </a:p>
          </p:txBody>
        </p:sp>
        <p:sp>
          <p:nvSpPr>
            <p:cNvPr id="21" name="椭圆 2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04086">
                <a:defRPr/>
              </a:pPr>
              <a:endParaRPr lang="zh-CN" altLang="en-US" sz="2370" kern="0">
                <a:solidFill>
                  <a:sysClr val="window" lastClr="FFFFFF"/>
                </a:solidFill>
                <a:latin typeface="Calibri"/>
                <a:ea typeface="宋体"/>
              </a:endParaRPr>
            </a:p>
          </p:txBody>
        </p:sp>
      </p:grpSp>
      <p:grpSp>
        <p:nvGrpSpPr>
          <p:cNvPr id="22" name="Group 41"/>
          <p:cNvGrpSpPr>
            <a:grpSpLocks/>
          </p:cNvGrpSpPr>
          <p:nvPr/>
        </p:nvGrpSpPr>
        <p:grpSpPr bwMode="auto">
          <a:xfrm>
            <a:off x="2308354" y="2406780"/>
            <a:ext cx="1920100" cy="1053103"/>
            <a:chOff x="0" y="0"/>
            <a:chExt cx="2419" cy="1343"/>
          </a:xfrm>
        </p:grpSpPr>
        <p:sp>
          <p:nvSpPr>
            <p:cNvPr id="23"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580" dirty="0">
                  <a:solidFill>
                    <a:schemeClr val="tx1">
                      <a:lumMod val="75000"/>
                      <a:lumOff val="25000"/>
                    </a:schemeClr>
                  </a:solidFill>
                  <a:latin typeface="微软雅黑"/>
                  <a:ea typeface="微软雅黑"/>
                  <a:cs typeface="Bebas Neue" charset="0"/>
                  <a:sym typeface="Bebas Neue" charset="0"/>
                </a:rPr>
                <a:t>单击此处添加标题</a:t>
              </a:r>
              <a:endParaRPr lang="en-US" sz="1580" dirty="0">
                <a:solidFill>
                  <a:schemeClr val="tx1">
                    <a:lumMod val="75000"/>
                    <a:lumOff val="25000"/>
                  </a:schemeClr>
                </a:solidFill>
                <a:latin typeface="微软雅黑"/>
                <a:ea typeface="微软雅黑"/>
                <a:cs typeface="Bebas Neue" charset="0"/>
                <a:sym typeface="Bebas Neue" charset="0"/>
              </a:endParaRPr>
            </a:p>
          </p:txBody>
        </p:sp>
        <p:sp>
          <p:nvSpPr>
            <p:cNvPr id="24"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185" dirty="0">
                  <a:solidFill>
                    <a:schemeClr val="tx1">
                      <a:lumMod val="75000"/>
                      <a:lumOff val="25000"/>
                    </a:schemeClr>
                  </a:solidFill>
                  <a:latin typeface="微软雅黑"/>
                  <a:ea typeface="微软雅黑"/>
                  <a:cs typeface="Lato Light" charset="0"/>
                  <a:sym typeface="Lato Light" charset="0"/>
                </a:rPr>
                <a:t>此处添加详细文本描述，建议与标题相关并符合整体语言风格，语言描述尽量</a:t>
              </a:r>
              <a:endParaRPr lang="en-US" sz="1185" dirty="0">
                <a:solidFill>
                  <a:schemeClr val="tx1">
                    <a:lumMod val="75000"/>
                    <a:lumOff val="25000"/>
                  </a:schemeClr>
                </a:solidFill>
                <a:latin typeface="微软雅黑"/>
                <a:ea typeface="微软雅黑"/>
                <a:cs typeface="Lato Light" charset="0"/>
                <a:sym typeface="Lato Light" charset="0"/>
              </a:endParaRPr>
            </a:p>
          </p:txBody>
        </p:sp>
      </p:grpSp>
      <p:sp>
        <p:nvSpPr>
          <p:cNvPr id="25" name="Freeform 9"/>
          <p:cNvSpPr>
            <a:spLocks noEditPoints="1"/>
          </p:cNvSpPr>
          <p:nvPr/>
        </p:nvSpPr>
        <p:spPr bwMode="auto">
          <a:xfrm>
            <a:off x="1558189" y="2657950"/>
            <a:ext cx="371281" cy="295573"/>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rgbClr val="04447F"/>
          </a:solidFill>
          <a:ln>
            <a:noFill/>
          </a:ln>
        </p:spPr>
        <p:txBody>
          <a:bodyPr vert="horz" wrap="square" lIns="120407" tIns="60203" rIns="120407" bIns="60203" numCol="1" anchor="t" anchorCtr="0" compatLnSpc="1">
            <a:prstTxWarp prst="textNoShape">
              <a:avLst/>
            </a:prstTxWarp>
          </a:bodyPr>
          <a:lstStyle/>
          <a:p>
            <a:pPr algn="ctr" fontAlgn="base">
              <a:spcBef>
                <a:spcPct val="0"/>
              </a:spcBef>
              <a:spcAft>
                <a:spcPct val="0"/>
              </a:spcAft>
              <a:defRPr/>
            </a:pPr>
            <a:endParaRPr lang="en-US" sz="2897" kern="0">
              <a:solidFill>
                <a:srgbClr val="000000"/>
              </a:solidFill>
              <a:latin typeface="微软雅黑"/>
              <a:ea typeface="微软雅黑"/>
              <a:sym typeface="Gill Sans" charset="0"/>
            </a:endParaRPr>
          </a:p>
        </p:txBody>
      </p:sp>
      <p:grpSp>
        <p:nvGrpSpPr>
          <p:cNvPr id="26" name="组合 25"/>
          <p:cNvGrpSpPr/>
          <p:nvPr/>
        </p:nvGrpSpPr>
        <p:grpSpPr>
          <a:xfrm>
            <a:off x="4899585" y="2118469"/>
            <a:ext cx="3293451" cy="1491253"/>
            <a:chOff x="4304043" y="1286668"/>
            <a:chExt cx="3837944" cy="2757793"/>
          </a:xfrm>
          <a:effectLst>
            <a:outerShdw blurRad="381000" dist="254000" dir="8100000" algn="tr" rotWithShape="0">
              <a:prstClr val="black">
                <a:alpha val="40000"/>
              </a:prstClr>
            </a:outerShdw>
          </a:effectLst>
        </p:grpSpPr>
        <p:sp>
          <p:nvSpPr>
            <p:cNvPr id="27" name="圆角矩形 2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2"/>
            </a:p>
          </p:txBody>
        </p:sp>
        <p:sp>
          <p:nvSpPr>
            <p:cNvPr id="28" name="圆角矩形 27"/>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2"/>
            </a:p>
          </p:txBody>
        </p:sp>
      </p:grpSp>
      <p:grpSp>
        <p:nvGrpSpPr>
          <p:cNvPr id="29" name="组合 28"/>
          <p:cNvGrpSpPr/>
          <p:nvPr/>
        </p:nvGrpSpPr>
        <p:grpSpPr>
          <a:xfrm>
            <a:off x="5098508" y="2406783"/>
            <a:ext cx="817785" cy="817783"/>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04086">
                <a:defRPr/>
              </a:pPr>
              <a:endParaRPr lang="zh-CN" altLang="en-US" sz="2370" kern="0">
                <a:solidFill>
                  <a:sysClr val="windowText" lastClr="000000"/>
                </a:solidFill>
                <a:latin typeface="Calibri"/>
                <a:ea typeface="宋体"/>
              </a:endParaRPr>
            </a:p>
          </p:txBody>
        </p:sp>
        <p:sp>
          <p:nvSpPr>
            <p:cNvPr id="31" name="椭圆 3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04086">
                <a:defRPr/>
              </a:pPr>
              <a:endParaRPr lang="zh-CN" altLang="en-US" sz="2370" kern="0">
                <a:solidFill>
                  <a:sysClr val="window" lastClr="FFFFFF"/>
                </a:solidFill>
                <a:latin typeface="Calibri"/>
                <a:ea typeface="宋体"/>
              </a:endParaRPr>
            </a:p>
          </p:txBody>
        </p:sp>
      </p:grpSp>
      <p:grpSp>
        <p:nvGrpSpPr>
          <p:cNvPr id="32" name="Group 41"/>
          <p:cNvGrpSpPr>
            <a:grpSpLocks/>
          </p:cNvGrpSpPr>
          <p:nvPr/>
        </p:nvGrpSpPr>
        <p:grpSpPr bwMode="auto">
          <a:xfrm>
            <a:off x="6037625" y="2406780"/>
            <a:ext cx="1920100" cy="1053103"/>
            <a:chOff x="0" y="0"/>
            <a:chExt cx="2419" cy="1343"/>
          </a:xfrm>
        </p:grpSpPr>
        <p:sp>
          <p:nvSpPr>
            <p:cNvPr id="33"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580" dirty="0">
                  <a:solidFill>
                    <a:schemeClr val="tx1">
                      <a:lumMod val="75000"/>
                      <a:lumOff val="25000"/>
                    </a:schemeClr>
                  </a:solidFill>
                  <a:latin typeface="微软雅黑"/>
                  <a:ea typeface="微软雅黑"/>
                  <a:cs typeface="Bebas Neue" charset="0"/>
                  <a:sym typeface="Bebas Neue" charset="0"/>
                </a:rPr>
                <a:t>单击此处添加标题</a:t>
              </a:r>
              <a:endParaRPr lang="en-US" sz="1580" dirty="0">
                <a:solidFill>
                  <a:schemeClr val="tx1">
                    <a:lumMod val="75000"/>
                    <a:lumOff val="25000"/>
                  </a:schemeClr>
                </a:solidFill>
                <a:latin typeface="微软雅黑"/>
                <a:ea typeface="微软雅黑"/>
                <a:cs typeface="Bebas Neue" charset="0"/>
                <a:sym typeface="Bebas Neue" charset="0"/>
              </a:endParaRPr>
            </a:p>
          </p:txBody>
        </p:sp>
        <p:sp>
          <p:nvSpPr>
            <p:cNvPr id="34"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185" dirty="0">
                  <a:solidFill>
                    <a:schemeClr val="tx1">
                      <a:lumMod val="75000"/>
                      <a:lumOff val="25000"/>
                    </a:schemeClr>
                  </a:solidFill>
                  <a:latin typeface="微软雅黑"/>
                  <a:ea typeface="微软雅黑"/>
                  <a:cs typeface="Lato Light" charset="0"/>
                  <a:sym typeface="Lato Light" charset="0"/>
                </a:rPr>
                <a:t>此处添加详细文本描述，建议与标题相关并符合整体语言风格，语言描述尽量</a:t>
              </a:r>
              <a:endParaRPr lang="en-US" sz="1185" dirty="0">
                <a:solidFill>
                  <a:schemeClr val="tx1">
                    <a:lumMod val="75000"/>
                    <a:lumOff val="25000"/>
                  </a:schemeClr>
                </a:solidFill>
                <a:latin typeface="微软雅黑"/>
                <a:ea typeface="微软雅黑"/>
                <a:cs typeface="Lato Light" charset="0"/>
                <a:sym typeface="Lato Light" charset="0"/>
              </a:endParaRPr>
            </a:p>
          </p:txBody>
        </p:sp>
      </p:grpSp>
      <p:sp>
        <p:nvSpPr>
          <p:cNvPr id="35" name="Freeform 8"/>
          <p:cNvSpPr>
            <a:spLocks noEditPoints="1"/>
          </p:cNvSpPr>
          <p:nvPr/>
        </p:nvSpPr>
        <p:spPr bwMode="auto">
          <a:xfrm>
            <a:off x="5346447" y="2710966"/>
            <a:ext cx="321909" cy="318983"/>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rgbClr val="BF1347"/>
          </a:solidFill>
          <a:ln>
            <a:noFill/>
          </a:ln>
        </p:spPr>
        <p:txBody>
          <a:bodyPr vert="horz" wrap="square" lIns="120407" tIns="60203" rIns="120407" bIns="60203" numCol="1" anchor="t" anchorCtr="0" compatLnSpc="1">
            <a:prstTxWarp prst="textNoShape">
              <a:avLst/>
            </a:prstTxWarp>
          </a:bodyPr>
          <a:lstStyle/>
          <a:p>
            <a:pPr algn="ctr" fontAlgn="base">
              <a:spcBef>
                <a:spcPct val="0"/>
              </a:spcBef>
              <a:spcAft>
                <a:spcPct val="0"/>
              </a:spcAft>
              <a:defRPr/>
            </a:pPr>
            <a:endParaRPr lang="en-US" sz="2897" kern="0">
              <a:solidFill>
                <a:srgbClr val="000000"/>
              </a:solidFill>
              <a:latin typeface="微软雅黑"/>
              <a:ea typeface="微软雅黑"/>
              <a:sym typeface="Gill Sans" charset="0"/>
            </a:endParaRPr>
          </a:p>
        </p:txBody>
      </p:sp>
      <p:grpSp>
        <p:nvGrpSpPr>
          <p:cNvPr id="36" name="组合 35"/>
          <p:cNvGrpSpPr/>
          <p:nvPr/>
        </p:nvGrpSpPr>
        <p:grpSpPr>
          <a:xfrm>
            <a:off x="1170313" y="4041636"/>
            <a:ext cx="3293451" cy="1491253"/>
            <a:chOff x="4304043" y="1286668"/>
            <a:chExt cx="3837944" cy="2757793"/>
          </a:xfrm>
          <a:effectLst>
            <a:outerShdw blurRad="381000" dist="254000" dir="8100000" algn="tr" rotWithShape="0">
              <a:prstClr val="black">
                <a:alpha val="40000"/>
              </a:prstClr>
            </a:outerShdw>
          </a:effectLst>
        </p:grpSpPr>
        <p:sp>
          <p:nvSpPr>
            <p:cNvPr id="37" name="圆角矩形 3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2"/>
            </a:p>
          </p:txBody>
        </p:sp>
        <p:sp>
          <p:nvSpPr>
            <p:cNvPr id="38" name="圆角矩形 37"/>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2"/>
            </a:p>
          </p:txBody>
        </p:sp>
      </p:grpSp>
      <p:grpSp>
        <p:nvGrpSpPr>
          <p:cNvPr id="39" name="组合 38"/>
          <p:cNvGrpSpPr/>
          <p:nvPr/>
        </p:nvGrpSpPr>
        <p:grpSpPr>
          <a:xfrm>
            <a:off x="1369237" y="4329949"/>
            <a:ext cx="817785" cy="817783"/>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04086">
                <a:defRPr/>
              </a:pPr>
              <a:endParaRPr lang="zh-CN" altLang="en-US" sz="2370" kern="0">
                <a:solidFill>
                  <a:sysClr val="windowText" lastClr="000000"/>
                </a:solidFill>
                <a:latin typeface="Calibri"/>
                <a:ea typeface="宋体"/>
              </a:endParaRPr>
            </a:p>
          </p:txBody>
        </p:sp>
        <p:sp>
          <p:nvSpPr>
            <p:cNvPr id="41" name="椭圆 4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04086">
                <a:defRPr/>
              </a:pPr>
              <a:endParaRPr lang="zh-CN" altLang="en-US" sz="2370" kern="0">
                <a:solidFill>
                  <a:sysClr val="window" lastClr="FFFFFF"/>
                </a:solidFill>
                <a:latin typeface="Calibri"/>
                <a:ea typeface="宋体"/>
              </a:endParaRPr>
            </a:p>
          </p:txBody>
        </p:sp>
      </p:grpSp>
      <p:grpSp>
        <p:nvGrpSpPr>
          <p:cNvPr id="42" name="Group 41"/>
          <p:cNvGrpSpPr>
            <a:grpSpLocks/>
          </p:cNvGrpSpPr>
          <p:nvPr/>
        </p:nvGrpSpPr>
        <p:grpSpPr bwMode="auto">
          <a:xfrm>
            <a:off x="2308354" y="4329946"/>
            <a:ext cx="1920100" cy="1053103"/>
            <a:chOff x="0" y="0"/>
            <a:chExt cx="2419" cy="1343"/>
          </a:xfrm>
        </p:grpSpPr>
        <p:sp>
          <p:nvSpPr>
            <p:cNvPr id="43"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580" dirty="0">
                  <a:solidFill>
                    <a:schemeClr val="tx1">
                      <a:lumMod val="75000"/>
                      <a:lumOff val="25000"/>
                    </a:schemeClr>
                  </a:solidFill>
                  <a:latin typeface="微软雅黑"/>
                  <a:ea typeface="微软雅黑"/>
                  <a:cs typeface="Bebas Neue" charset="0"/>
                  <a:sym typeface="Bebas Neue" charset="0"/>
                </a:rPr>
                <a:t>单击此处添加标题</a:t>
              </a:r>
              <a:endParaRPr lang="en-US" sz="1580" dirty="0">
                <a:solidFill>
                  <a:schemeClr val="tx1">
                    <a:lumMod val="75000"/>
                    <a:lumOff val="25000"/>
                  </a:schemeClr>
                </a:solidFill>
                <a:latin typeface="微软雅黑"/>
                <a:ea typeface="微软雅黑"/>
                <a:cs typeface="Bebas Neue" charset="0"/>
                <a:sym typeface="Bebas Neue" charset="0"/>
              </a:endParaRPr>
            </a:p>
          </p:txBody>
        </p:sp>
        <p:sp>
          <p:nvSpPr>
            <p:cNvPr id="44"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185" dirty="0">
                  <a:solidFill>
                    <a:schemeClr val="tx1">
                      <a:lumMod val="75000"/>
                      <a:lumOff val="25000"/>
                    </a:schemeClr>
                  </a:solidFill>
                  <a:latin typeface="微软雅黑"/>
                  <a:ea typeface="微软雅黑"/>
                  <a:cs typeface="Lato Light" charset="0"/>
                  <a:sym typeface="Lato Light" charset="0"/>
                </a:rPr>
                <a:t>此处添加详细文本描述，建议与标题相关并符合整体语言风格，语言描述尽量</a:t>
              </a:r>
              <a:endParaRPr lang="en-US" sz="1185" dirty="0">
                <a:solidFill>
                  <a:schemeClr val="tx1">
                    <a:lumMod val="75000"/>
                    <a:lumOff val="25000"/>
                  </a:schemeClr>
                </a:solidFill>
                <a:latin typeface="微软雅黑"/>
                <a:ea typeface="微软雅黑"/>
                <a:cs typeface="Lato Light" charset="0"/>
                <a:sym typeface="Lato Light" charset="0"/>
              </a:endParaRPr>
            </a:p>
          </p:txBody>
        </p:sp>
      </p:grpSp>
      <p:sp>
        <p:nvSpPr>
          <p:cNvPr id="45" name="Freeform 7"/>
          <p:cNvSpPr>
            <a:spLocks/>
          </p:cNvSpPr>
          <p:nvPr/>
        </p:nvSpPr>
        <p:spPr bwMode="auto">
          <a:xfrm>
            <a:off x="1547655" y="4542765"/>
            <a:ext cx="390043" cy="392147"/>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rgbClr val="BF1347"/>
          </a:solidFill>
          <a:ln>
            <a:noFill/>
          </a:ln>
        </p:spPr>
        <p:txBody>
          <a:bodyPr vert="horz" wrap="square" lIns="120407" tIns="60203" rIns="120407" bIns="60203" numCol="1" anchor="t" anchorCtr="0" compatLnSpc="1">
            <a:prstTxWarp prst="textNoShape">
              <a:avLst/>
            </a:prstTxWarp>
          </a:bodyPr>
          <a:lstStyle/>
          <a:p>
            <a:pPr algn="ctr" fontAlgn="base">
              <a:spcBef>
                <a:spcPct val="0"/>
              </a:spcBef>
              <a:spcAft>
                <a:spcPct val="0"/>
              </a:spcAft>
              <a:defRPr/>
            </a:pPr>
            <a:endParaRPr lang="en-US" sz="2897" kern="0">
              <a:solidFill>
                <a:srgbClr val="000000"/>
              </a:solidFill>
              <a:latin typeface="微软雅黑"/>
              <a:ea typeface="微软雅黑"/>
              <a:sym typeface="Gill Sans" charset="0"/>
            </a:endParaRPr>
          </a:p>
        </p:txBody>
      </p:sp>
      <p:grpSp>
        <p:nvGrpSpPr>
          <p:cNvPr id="46" name="组合 45"/>
          <p:cNvGrpSpPr/>
          <p:nvPr/>
        </p:nvGrpSpPr>
        <p:grpSpPr>
          <a:xfrm>
            <a:off x="4901233" y="4041636"/>
            <a:ext cx="3293451" cy="1491253"/>
            <a:chOff x="4304043" y="1286668"/>
            <a:chExt cx="3837944" cy="2757793"/>
          </a:xfrm>
          <a:effectLst>
            <a:outerShdw blurRad="381000" dist="254000" dir="8100000" algn="tr" rotWithShape="0">
              <a:prstClr val="black">
                <a:alpha val="40000"/>
              </a:prstClr>
            </a:outerShdw>
          </a:effectLst>
        </p:grpSpPr>
        <p:sp>
          <p:nvSpPr>
            <p:cNvPr id="47" name="圆角矩形 4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2"/>
            </a:p>
          </p:txBody>
        </p:sp>
        <p:sp>
          <p:nvSpPr>
            <p:cNvPr id="48" name="圆角矩形 47"/>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2"/>
            </a:p>
          </p:txBody>
        </p:sp>
      </p:grpSp>
      <p:grpSp>
        <p:nvGrpSpPr>
          <p:cNvPr id="49" name="组合 48"/>
          <p:cNvGrpSpPr/>
          <p:nvPr/>
        </p:nvGrpSpPr>
        <p:grpSpPr>
          <a:xfrm>
            <a:off x="5100157" y="4329949"/>
            <a:ext cx="817785" cy="817783"/>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04086">
                <a:defRPr/>
              </a:pPr>
              <a:endParaRPr lang="zh-CN" altLang="en-US" sz="2370" kern="0">
                <a:solidFill>
                  <a:sysClr val="windowText" lastClr="000000"/>
                </a:solidFill>
                <a:latin typeface="Calibri"/>
                <a:ea typeface="宋体"/>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04086">
                <a:defRPr/>
              </a:pPr>
              <a:endParaRPr lang="zh-CN" altLang="en-US" sz="2370" kern="0">
                <a:solidFill>
                  <a:sysClr val="window" lastClr="FFFFFF"/>
                </a:solidFill>
                <a:latin typeface="Calibri"/>
                <a:ea typeface="宋体"/>
              </a:endParaRPr>
            </a:p>
          </p:txBody>
        </p:sp>
      </p:grpSp>
      <p:grpSp>
        <p:nvGrpSpPr>
          <p:cNvPr id="52" name="Group 41"/>
          <p:cNvGrpSpPr>
            <a:grpSpLocks/>
          </p:cNvGrpSpPr>
          <p:nvPr/>
        </p:nvGrpSpPr>
        <p:grpSpPr bwMode="auto">
          <a:xfrm>
            <a:off x="6039273" y="4329946"/>
            <a:ext cx="1920100" cy="1053103"/>
            <a:chOff x="0" y="0"/>
            <a:chExt cx="2419" cy="1343"/>
          </a:xfrm>
        </p:grpSpPr>
        <p:sp>
          <p:nvSpPr>
            <p:cNvPr id="53"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580" dirty="0">
                  <a:solidFill>
                    <a:schemeClr val="tx1">
                      <a:lumMod val="75000"/>
                      <a:lumOff val="25000"/>
                    </a:schemeClr>
                  </a:solidFill>
                  <a:latin typeface="微软雅黑"/>
                  <a:ea typeface="微软雅黑"/>
                  <a:cs typeface="Bebas Neue" charset="0"/>
                  <a:sym typeface="Bebas Neue" charset="0"/>
                </a:rPr>
                <a:t>单击此处添加标题</a:t>
              </a:r>
              <a:endParaRPr lang="en-US" sz="1580" dirty="0">
                <a:solidFill>
                  <a:schemeClr val="tx1">
                    <a:lumMod val="75000"/>
                    <a:lumOff val="25000"/>
                  </a:schemeClr>
                </a:solidFill>
                <a:latin typeface="微软雅黑"/>
                <a:ea typeface="微软雅黑"/>
                <a:cs typeface="Bebas Neue" charset="0"/>
                <a:sym typeface="Bebas Neue" charset="0"/>
              </a:endParaRPr>
            </a:p>
          </p:txBody>
        </p:sp>
        <p:sp>
          <p:nvSpPr>
            <p:cNvPr id="54"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185" dirty="0">
                  <a:solidFill>
                    <a:schemeClr val="tx1">
                      <a:lumMod val="75000"/>
                      <a:lumOff val="25000"/>
                    </a:schemeClr>
                  </a:solidFill>
                  <a:latin typeface="微软雅黑"/>
                  <a:ea typeface="微软雅黑"/>
                  <a:cs typeface="Lato Light" charset="0"/>
                  <a:sym typeface="Lato Light" charset="0"/>
                </a:rPr>
                <a:t>此处添加详细文本描述，建议与标题相关并符合整体语言风格，语言描述尽量</a:t>
              </a:r>
              <a:endParaRPr lang="en-US" sz="1185" dirty="0">
                <a:solidFill>
                  <a:schemeClr val="tx1">
                    <a:lumMod val="75000"/>
                    <a:lumOff val="25000"/>
                  </a:schemeClr>
                </a:solidFill>
                <a:latin typeface="微软雅黑"/>
                <a:ea typeface="微软雅黑"/>
                <a:cs typeface="Lato Light" charset="0"/>
                <a:sym typeface="Lato Light" charset="0"/>
              </a:endParaRPr>
            </a:p>
          </p:txBody>
        </p:sp>
      </p:grpSp>
      <p:sp>
        <p:nvSpPr>
          <p:cNvPr id="55" name="Freeform 6"/>
          <p:cNvSpPr>
            <a:spLocks noEditPoints="1"/>
          </p:cNvSpPr>
          <p:nvPr/>
        </p:nvSpPr>
        <p:spPr bwMode="auto">
          <a:xfrm>
            <a:off x="5350809" y="4571055"/>
            <a:ext cx="358447" cy="363857"/>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rgbClr val="04447F"/>
          </a:solidFill>
          <a:ln>
            <a:noFill/>
          </a:ln>
        </p:spPr>
        <p:txBody>
          <a:bodyPr vert="horz" wrap="square" lIns="120407" tIns="60203" rIns="120407" bIns="60203" numCol="1" anchor="t" anchorCtr="0" compatLnSpc="1">
            <a:prstTxWarp prst="textNoShape">
              <a:avLst/>
            </a:prstTxWarp>
          </a:bodyPr>
          <a:lstStyle/>
          <a:p>
            <a:pPr algn="ctr" fontAlgn="base">
              <a:spcBef>
                <a:spcPct val="0"/>
              </a:spcBef>
              <a:spcAft>
                <a:spcPct val="0"/>
              </a:spcAft>
              <a:defRPr/>
            </a:pPr>
            <a:endParaRPr lang="en-US" sz="2897" kern="0">
              <a:solidFill>
                <a:srgbClr val="000000"/>
              </a:solidFill>
              <a:latin typeface="微软雅黑"/>
              <a:ea typeface="微软雅黑"/>
              <a:sym typeface="Gill Sans" charset="0"/>
            </a:endParaRPr>
          </a:p>
        </p:txBody>
      </p:sp>
      <p:sp>
        <p:nvSpPr>
          <p:cNvPr id="56" name="文本框 55"/>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cxnSp>
        <p:nvCxnSpPr>
          <p:cNvPr id="57" name="直接连接符 56"/>
          <p:cNvCxnSpPr/>
          <p:nvPr/>
        </p:nvCxnSpPr>
        <p:spPr>
          <a:xfrm>
            <a:off x="1374020" y="808869"/>
            <a:ext cx="10817981" cy="0"/>
          </a:xfrm>
          <a:prstGeom prst="line">
            <a:avLst/>
          </a:prstGeom>
          <a:ln w="12700">
            <a:solidFill>
              <a:srgbClr val="04447F"/>
            </a:solidFill>
            <a:prstDash val="solid"/>
          </a:ln>
        </p:spPr>
        <p:style>
          <a:lnRef idx="1">
            <a:schemeClr val="accent1"/>
          </a:lnRef>
          <a:fillRef idx="0">
            <a:schemeClr val="accent1"/>
          </a:fillRef>
          <a:effectRef idx="0">
            <a:schemeClr val="accent1"/>
          </a:effectRef>
          <a:fontRef idx="minor">
            <a:schemeClr val="tx1"/>
          </a:fontRef>
        </p:style>
      </p:cxnSp>
      <p:sp>
        <p:nvSpPr>
          <p:cNvPr id="58" name="标题 1"/>
          <p:cNvSpPr txBox="1">
            <a:spLocks/>
          </p:cNvSpPr>
          <p:nvPr/>
        </p:nvSpPr>
        <p:spPr>
          <a:xfrm>
            <a:off x="10986413" y="427358"/>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b="1" kern="0" dirty="0" smtClean="0">
                <a:solidFill>
                  <a:schemeClr val="tx1">
                    <a:lumMod val="75000"/>
                    <a:lumOff val="25000"/>
                  </a:schemeClr>
                </a:solidFill>
              </a:rPr>
              <a:t>公司名称</a:t>
            </a:r>
            <a:endParaRPr lang="zh-CN" altLang="en-US" b="1" kern="0" dirty="0">
              <a:solidFill>
                <a:schemeClr val="tx1">
                  <a:lumMod val="75000"/>
                  <a:lumOff val="25000"/>
                </a:schemeClr>
              </a:solidFill>
            </a:endParaRPr>
          </a:p>
        </p:txBody>
      </p:sp>
      <p:sp>
        <p:nvSpPr>
          <p:cNvPr id="59" name="标题 1"/>
          <p:cNvSpPr txBox="1">
            <a:spLocks/>
          </p:cNvSpPr>
          <p:nvPr/>
        </p:nvSpPr>
        <p:spPr>
          <a:xfrm>
            <a:off x="1674861" y="329004"/>
            <a:ext cx="1985163"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400" b="1" kern="0" dirty="0" smtClean="0">
                <a:solidFill>
                  <a:srgbClr val="BF1347"/>
                </a:solidFill>
              </a:rPr>
              <a:t>点击输入标题</a:t>
            </a:r>
            <a:endParaRPr lang="zh-CN" altLang="en-US" sz="2400" b="1" kern="0" dirty="0">
              <a:solidFill>
                <a:srgbClr val="BF1347"/>
              </a:solidFill>
            </a:endParaRPr>
          </a:p>
        </p:txBody>
      </p:sp>
      <p:sp>
        <p:nvSpPr>
          <p:cNvPr id="60" name="标题 1"/>
          <p:cNvSpPr txBox="1">
            <a:spLocks/>
          </p:cNvSpPr>
          <p:nvPr/>
        </p:nvSpPr>
        <p:spPr>
          <a:xfrm>
            <a:off x="0" y="287724"/>
            <a:ext cx="1501056"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en-US" altLang="zh-CN" sz="3600" b="1" kern="0" dirty="0" smtClean="0">
                <a:solidFill>
                  <a:srgbClr val="BF1347"/>
                </a:solidFill>
              </a:rPr>
              <a:t>LOGO</a:t>
            </a:r>
            <a:endParaRPr lang="zh-CN" altLang="en-US" sz="3600" b="1" kern="0" dirty="0">
              <a:solidFill>
                <a:srgbClr val="BF1347"/>
              </a:solidFill>
            </a:endParaRPr>
          </a:p>
        </p:txBody>
      </p:sp>
    </p:spTree>
    <p:extLst>
      <p:ext uri="{BB962C8B-B14F-4D97-AF65-F5344CB8AC3E}">
        <p14:creationId xmlns:p14="http://schemas.microsoft.com/office/powerpoint/2010/main" val="580442751"/>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9"/>
                                            </p:tgtEl>
                                            <p:attrNameLst>
                                              <p:attrName>ppt_y</p:attrName>
                                            </p:attrNameLst>
                                          </p:cBhvr>
                                          <p:tavLst>
                                            <p:tav tm="0">
                                              <p:val>
                                                <p:strVal val="#ppt_y"/>
                                              </p:val>
                                            </p:tav>
                                            <p:tav tm="100000">
                                              <p:val>
                                                <p:strVal val="#ppt_y"/>
                                              </p:val>
                                            </p:tav>
                                          </p:tavLst>
                                        </p:anim>
                                        <p:anim calcmode="lin" valueType="num">
                                          <p:cBhvr>
                                            <p:cTn id="9" dur="500" fill="hold"/>
                                            <p:tgtEl>
                                              <p:spTgt spid="5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9"/>
                                            </p:tgtEl>
                                          </p:cBhvr>
                                        </p:animEffect>
                                      </p:childTnLst>
                                    </p:cTn>
                                  </p:par>
                                </p:childTnLst>
                              </p:cTn>
                            </p:par>
                            <p:par>
                              <p:cTn id="12" fill="hold">
                                <p:stCondLst>
                                  <p:cond delay="750"/>
                                </p:stCondLst>
                                <p:childTnLst>
                                  <p:par>
                                    <p:cTn id="13" presetID="2" presetClass="entr" presetSubtype="4" accel="55000" fill="hold" grpId="0" nodeType="afterEffect" p14:presetBounceEnd="52000">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14:bounceEnd="52000">
                                          <p:cBhvr additive="base">
                                            <p:cTn id="15" dur="2000" fill="hold"/>
                                            <p:tgtEl>
                                              <p:spTgt spid="17"/>
                                            </p:tgtEl>
                                            <p:attrNameLst>
                                              <p:attrName>ppt_x</p:attrName>
                                            </p:attrNameLst>
                                          </p:cBhvr>
                                          <p:tavLst>
                                            <p:tav tm="0">
                                              <p:val>
                                                <p:strVal val="#ppt_x"/>
                                              </p:val>
                                            </p:tav>
                                            <p:tav tm="100000">
                                              <p:val>
                                                <p:strVal val="#ppt_x"/>
                                              </p:val>
                                            </p:tav>
                                          </p:tavLst>
                                        </p:anim>
                                        <p:anim calcmode="lin" valueType="num" p14:bounceEnd="52000">
                                          <p:cBhvr additive="base">
                                            <p:cTn id="16" dur="20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1" accel="55000" fill="hold" grpId="0" nodeType="withEffect" p14:presetBounceEnd="52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52000">
                                          <p:cBhvr additive="base">
                                            <p:cTn id="19" dur="2000" fill="hold"/>
                                            <p:tgtEl>
                                              <p:spTgt spid="18"/>
                                            </p:tgtEl>
                                            <p:attrNameLst>
                                              <p:attrName>ppt_x</p:attrName>
                                            </p:attrNameLst>
                                          </p:cBhvr>
                                          <p:tavLst>
                                            <p:tav tm="0">
                                              <p:val>
                                                <p:strVal val="#ppt_x"/>
                                              </p:val>
                                            </p:tav>
                                            <p:tav tm="100000">
                                              <p:val>
                                                <p:strVal val="#ppt_x"/>
                                              </p:val>
                                            </p:tav>
                                          </p:tavLst>
                                        </p:anim>
                                        <p:anim calcmode="lin" valueType="num" p14:bounceEnd="52000">
                                          <p:cBhvr additive="base">
                                            <p:cTn id="20" dur="2000" fill="hold"/>
                                            <p:tgtEl>
                                              <p:spTgt spid="18"/>
                                            </p:tgtEl>
                                            <p:attrNameLst>
                                              <p:attrName>ppt_y</p:attrName>
                                            </p:attrNameLst>
                                          </p:cBhvr>
                                          <p:tavLst>
                                            <p:tav tm="0">
                                              <p:val>
                                                <p:strVal val="0-#ppt_h/2"/>
                                              </p:val>
                                            </p:tav>
                                            <p:tav tm="100000">
                                              <p:val>
                                                <p:strVal val="#ppt_y"/>
                                              </p:val>
                                            </p:tav>
                                          </p:tavLst>
                                        </p:anim>
                                      </p:childTnLst>
                                    </p:cTn>
                                  </p:par>
                                </p:childTnLst>
                              </p:cTn>
                            </p:par>
                            <p:par>
                              <p:cTn id="21" fill="hold">
                                <p:stCondLst>
                                  <p:cond delay="2750"/>
                                </p:stCondLst>
                                <p:childTnLst>
                                  <p:par>
                                    <p:cTn id="22" presetID="53" presetClass="entr" presetSubtype="16"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childTnLst>
                              </p:cTn>
                            </p:par>
                            <p:par>
                              <p:cTn id="27" fill="hold">
                                <p:stCondLst>
                                  <p:cond delay="3250"/>
                                </p:stCondLst>
                                <p:childTnLst>
                                  <p:par>
                                    <p:cTn id="28" presetID="42" presetClass="entr" presetSubtype="0"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anim calcmode="lin" valueType="num">
                                          <p:cBhvr>
                                            <p:cTn id="31" dur="500" fill="hold"/>
                                            <p:tgtEl>
                                              <p:spTgt spid="25"/>
                                            </p:tgtEl>
                                            <p:attrNameLst>
                                              <p:attrName>ppt_x</p:attrName>
                                            </p:attrNameLst>
                                          </p:cBhvr>
                                          <p:tavLst>
                                            <p:tav tm="0">
                                              <p:val>
                                                <p:strVal val="#ppt_x"/>
                                              </p:val>
                                            </p:tav>
                                            <p:tav tm="100000">
                                              <p:val>
                                                <p:strVal val="#ppt_x"/>
                                              </p:val>
                                            </p:tav>
                                          </p:tavLst>
                                        </p:anim>
                                        <p:anim calcmode="lin" valueType="num">
                                          <p:cBhvr>
                                            <p:cTn id="32" dur="500" fill="hold"/>
                                            <p:tgtEl>
                                              <p:spTgt spid="25"/>
                                            </p:tgtEl>
                                            <p:attrNameLst>
                                              <p:attrName>ppt_y</p:attrName>
                                            </p:attrNameLst>
                                          </p:cBhvr>
                                          <p:tavLst>
                                            <p:tav tm="0">
                                              <p:val>
                                                <p:strVal val="#ppt_y+.1"/>
                                              </p:val>
                                            </p:tav>
                                            <p:tav tm="100000">
                                              <p:val>
                                                <p:strVal val="#ppt_y"/>
                                              </p:val>
                                            </p:tav>
                                          </p:tavLst>
                                        </p:anim>
                                      </p:childTnLst>
                                    </p:cTn>
                                  </p:par>
                                </p:childTnLst>
                              </p:cTn>
                            </p:par>
                            <p:par>
                              <p:cTn id="33" fill="hold">
                                <p:stCondLst>
                                  <p:cond delay="3750"/>
                                </p:stCondLst>
                                <p:childTnLst>
                                  <p:par>
                                    <p:cTn id="34" presetID="22" presetClass="entr" presetSubtype="2"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right)">
                                          <p:cBhvr>
                                            <p:cTn id="36" dur="500"/>
                                            <p:tgtEl>
                                              <p:spTgt spid="14"/>
                                            </p:tgtEl>
                                          </p:cBhvr>
                                        </p:animEffect>
                                      </p:childTnLst>
                                    </p:cTn>
                                  </p:par>
                                </p:childTnLst>
                              </p:cTn>
                            </p:par>
                            <p:par>
                              <p:cTn id="37" fill="hold">
                                <p:stCondLst>
                                  <p:cond delay="4250"/>
                                </p:stCondLst>
                                <p:childTnLst>
                                  <p:par>
                                    <p:cTn id="38" presetID="22" presetClass="entr" presetSubtype="8" fill="hold"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childTnLst>
                              </p:cTn>
                            </p:par>
                            <p:par>
                              <p:cTn id="41" fill="hold">
                                <p:stCondLst>
                                  <p:cond delay="4750"/>
                                </p:stCondLst>
                                <p:childTnLst>
                                  <p:par>
                                    <p:cTn id="42" presetID="53" presetClass="entr" presetSubtype="16" fill="hold" nodeType="after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p:cTn id="44" dur="500" fill="hold"/>
                                            <p:tgtEl>
                                              <p:spTgt spid="29"/>
                                            </p:tgtEl>
                                            <p:attrNameLst>
                                              <p:attrName>ppt_w</p:attrName>
                                            </p:attrNameLst>
                                          </p:cBhvr>
                                          <p:tavLst>
                                            <p:tav tm="0">
                                              <p:val>
                                                <p:fltVal val="0"/>
                                              </p:val>
                                            </p:tav>
                                            <p:tav tm="100000">
                                              <p:val>
                                                <p:strVal val="#ppt_w"/>
                                              </p:val>
                                            </p:tav>
                                          </p:tavLst>
                                        </p:anim>
                                        <p:anim calcmode="lin" valueType="num">
                                          <p:cBhvr>
                                            <p:cTn id="45" dur="500" fill="hold"/>
                                            <p:tgtEl>
                                              <p:spTgt spid="29"/>
                                            </p:tgtEl>
                                            <p:attrNameLst>
                                              <p:attrName>ppt_h</p:attrName>
                                            </p:attrNameLst>
                                          </p:cBhvr>
                                          <p:tavLst>
                                            <p:tav tm="0">
                                              <p:val>
                                                <p:fltVal val="0"/>
                                              </p:val>
                                            </p:tav>
                                            <p:tav tm="100000">
                                              <p:val>
                                                <p:strVal val="#ppt_h"/>
                                              </p:val>
                                            </p:tav>
                                          </p:tavLst>
                                        </p:anim>
                                        <p:animEffect transition="in" filter="fade">
                                          <p:cBhvr>
                                            <p:cTn id="46" dur="500"/>
                                            <p:tgtEl>
                                              <p:spTgt spid="29"/>
                                            </p:tgtEl>
                                          </p:cBhvr>
                                        </p:animEffect>
                                      </p:childTnLst>
                                    </p:cTn>
                                  </p:par>
                                </p:childTnLst>
                              </p:cTn>
                            </p:par>
                            <p:par>
                              <p:cTn id="47" fill="hold">
                                <p:stCondLst>
                                  <p:cond delay="5250"/>
                                </p:stCondLst>
                                <p:childTnLst>
                                  <p:par>
                                    <p:cTn id="48" presetID="42" presetClass="entr" presetSubtype="0"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500"/>
                                            <p:tgtEl>
                                              <p:spTgt spid="35"/>
                                            </p:tgtEl>
                                          </p:cBhvr>
                                        </p:animEffect>
                                        <p:anim calcmode="lin" valueType="num">
                                          <p:cBhvr>
                                            <p:cTn id="51" dur="500" fill="hold"/>
                                            <p:tgtEl>
                                              <p:spTgt spid="35"/>
                                            </p:tgtEl>
                                            <p:attrNameLst>
                                              <p:attrName>ppt_x</p:attrName>
                                            </p:attrNameLst>
                                          </p:cBhvr>
                                          <p:tavLst>
                                            <p:tav tm="0">
                                              <p:val>
                                                <p:strVal val="#ppt_x"/>
                                              </p:val>
                                            </p:tav>
                                            <p:tav tm="100000">
                                              <p:val>
                                                <p:strVal val="#ppt_x"/>
                                              </p:val>
                                            </p:tav>
                                          </p:tavLst>
                                        </p:anim>
                                        <p:anim calcmode="lin" valueType="num">
                                          <p:cBhvr>
                                            <p:cTn id="52" dur="500" fill="hold"/>
                                            <p:tgtEl>
                                              <p:spTgt spid="35"/>
                                            </p:tgtEl>
                                            <p:attrNameLst>
                                              <p:attrName>ppt_y</p:attrName>
                                            </p:attrNameLst>
                                          </p:cBhvr>
                                          <p:tavLst>
                                            <p:tav tm="0">
                                              <p:val>
                                                <p:strVal val="#ppt_y+.1"/>
                                              </p:val>
                                            </p:tav>
                                            <p:tav tm="100000">
                                              <p:val>
                                                <p:strVal val="#ppt_y"/>
                                              </p:val>
                                            </p:tav>
                                          </p:tavLst>
                                        </p:anim>
                                      </p:childTnLst>
                                    </p:cTn>
                                  </p:par>
                                </p:childTnLst>
                              </p:cTn>
                            </p:par>
                            <p:par>
                              <p:cTn id="53" fill="hold">
                                <p:stCondLst>
                                  <p:cond delay="5750"/>
                                </p:stCondLst>
                                <p:childTnLst>
                                  <p:par>
                                    <p:cTn id="54" presetID="22" presetClass="entr" presetSubtype="2" fill="hold" nodeType="after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right)">
                                          <p:cBhvr>
                                            <p:cTn id="56" dur="500"/>
                                            <p:tgtEl>
                                              <p:spTgt spid="26"/>
                                            </p:tgtEl>
                                          </p:cBhvr>
                                        </p:animEffect>
                                      </p:childTnLst>
                                    </p:cTn>
                                  </p:par>
                                </p:childTnLst>
                              </p:cTn>
                            </p:par>
                            <p:par>
                              <p:cTn id="57" fill="hold">
                                <p:stCondLst>
                                  <p:cond delay="6250"/>
                                </p:stCondLst>
                                <p:childTnLst>
                                  <p:par>
                                    <p:cTn id="58" presetID="22" presetClass="entr" presetSubtype="8" fill="hold"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left)">
                                          <p:cBhvr>
                                            <p:cTn id="60" dur="500"/>
                                            <p:tgtEl>
                                              <p:spTgt spid="32"/>
                                            </p:tgtEl>
                                          </p:cBhvr>
                                        </p:animEffect>
                                      </p:childTnLst>
                                    </p:cTn>
                                  </p:par>
                                </p:childTnLst>
                              </p:cTn>
                            </p:par>
                            <p:par>
                              <p:cTn id="61" fill="hold">
                                <p:stCondLst>
                                  <p:cond delay="6750"/>
                                </p:stCondLst>
                                <p:childTnLst>
                                  <p:par>
                                    <p:cTn id="62" presetID="53" presetClass="entr" presetSubtype="16" fill="hold" nodeType="afterEffect">
                                      <p:stCondLst>
                                        <p:cond delay="0"/>
                                      </p:stCondLst>
                                      <p:childTnLst>
                                        <p:set>
                                          <p:cBhvr>
                                            <p:cTn id="63" dur="1" fill="hold">
                                              <p:stCondLst>
                                                <p:cond delay="0"/>
                                              </p:stCondLst>
                                            </p:cTn>
                                            <p:tgtEl>
                                              <p:spTgt spid="39"/>
                                            </p:tgtEl>
                                            <p:attrNameLst>
                                              <p:attrName>style.visibility</p:attrName>
                                            </p:attrNameLst>
                                          </p:cBhvr>
                                          <p:to>
                                            <p:strVal val="visible"/>
                                          </p:to>
                                        </p:set>
                                        <p:anim calcmode="lin" valueType="num">
                                          <p:cBhvr>
                                            <p:cTn id="64" dur="500" fill="hold"/>
                                            <p:tgtEl>
                                              <p:spTgt spid="39"/>
                                            </p:tgtEl>
                                            <p:attrNameLst>
                                              <p:attrName>ppt_w</p:attrName>
                                            </p:attrNameLst>
                                          </p:cBhvr>
                                          <p:tavLst>
                                            <p:tav tm="0">
                                              <p:val>
                                                <p:fltVal val="0"/>
                                              </p:val>
                                            </p:tav>
                                            <p:tav tm="100000">
                                              <p:val>
                                                <p:strVal val="#ppt_w"/>
                                              </p:val>
                                            </p:tav>
                                          </p:tavLst>
                                        </p:anim>
                                        <p:anim calcmode="lin" valueType="num">
                                          <p:cBhvr>
                                            <p:cTn id="65" dur="500" fill="hold"/>
                                            <p:tgtEl>
                                              <p:spTgt spid="39"/>
                                            </p:tgtEl>
                                            <p:attrNameLst>
                                              <p:attrName>ppt_h</p:attrName>
                                            </p:attrNameLst>
                                          </p:cBhvr>
                                          <p:tavLst>
                                            <p:tav tm="0">
                                              <p:val>
                                                <p:fltVal val="0"/>
                                              </p:val>
                                            </p:tav>
                                            <p:tav tm="100000">
                                              <p:val>
                                                <p:strVal val="#ppt_h"/>
                                              </p:val>
                                            </p:tav>
                                          </p:tavLst>
                                        </p:anim>
                                        <p:animEffect transition="in" filter="fade">
                                          <p:cBhvr>
                                            <p:cTn id="66" dur="500"/>
                                            <p:tgtEl>
                                              <p:spTgt spid="39"/>
                                            </p:tgtEl>
                                          </p:cBhvr>
                                        </p:animEffect>
                                      </p:childTnLst>
                                    </p:cTn>
                                  </p:par>
                                </p:childTnLst>
                              </p:cTn>
                            </p:par>
                            <p:par>
                              <p:cTn id="67" fill="hold">
                                <p:stCondLst>
                                  <p:cond delay="7250"/>
                                </p:stCondLst>
                                <p:childTnLst>
                                  <p:par>
                                    <p:cTn id="68" presetID="42" presetClass="entr" presetSubtype="0" fill="hold" grpId="0" nodeType="after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fade">
                                          <p:cBhvr>
                                            <p:cTn id="70" dur="500"/>
                                            <p:tgtEl>
                                              <p:spTgt spid="45"/>
                                            </p:tgtEl>
                                          </p:cBhvr>
                                        </p:animEffect>
                                        <p:anim calcmode="lin" valueType="num">
                                          <p:cBhvr>
                                            <p:cTn id="71" dur="500" fill="hold"/>
                                            <p:tgtEl>
                                              <p:spTgt spid="45"/>
                                            </p:tgtEl>
                                            <p:attrNameLst>
                                              <p:attrName>ppt_x</p:attrName>
                                            </p:attrNameLst>
                                          </p:cBhvr>
                                          <p:tavLst>
                                            <p:tav tm="0">
                                              <p:val>
                                                <p:strVal val="#ppt_x"/>
                                              </p:val>
                                            </p:tav>
                                            <p:tav tm="100000">
                                              <p:val>
                                                <p:strVal val="#ppt_x"/>
                                              </p:val>
                                            </p:tav>
                                          </p:tavLst>
                                        </p:anim>
                                        <p:anim calcmode="lin" valueType="num">
                                          <p:cBhvr>
                                            <p:cTn id="72" dur="500" fill="hold"/>
                                            <p:tgtEl>
                                              <p:spTgt spid="45"/>
                                            </p:tgtEl>
                                            <p:attrNameLst>
                                              <p:attrName>ppt_y</p:attrName>
                                            </p:attrNameLst>
                                          </p:cBhvr>
                                          <p:tavLst>
                                            <p:tav tm="0">
                                              <p:val>
                                                <p:strVal val="#ppt_y+.1"/>
                                              </p:val>
                                            </p:tav>
                                            <p:tav tm="100000">
                                              <p:val>
                                                <p:strVal val="#ppt_y"/>
                                              </p:val>
                                            </p:tav>
                                          </p:tavLst>
                                        </p:anim>
                                      </p:childTnLst>
                                    </p:cTn>
                                  </p:par>
                                </p:childTnLst>
                              </p:cTn>
                            </p:par>
                            <p:par>
                              <p:cTn id="73" fill="hold">
                                <p:stCondLst>
                                  <p:cond delay="7750"/>
                                </p:stCondLst>
                                <p:childTnLst>
                                  <p:par>
                                    <p:cTn id="74" presetID="22" presetClass="entr" presetSubtype="2" fill="hold" nodeType="afterEffect">
                                      <p:stCondLst>
                                        <p:cond delay="0"/>
                                      </p:stCondLst>
                                      <p:childTnLst>
                                        <p:set>
                                          <p:cBhvr>
                                            <p:cTn id="75" dur="1" fill="hold">
                                              <p:stCondLst>
                                                <p:cond delay="0"/>
                                              </p:stCondLst>
                                            </p:cTn>
                                            <p:tgtEl>
                                              <p:spTgt spid="36"/>
                                            </p:tgtEl>
                                            <p:attrNameLst>
                                              <p:attrName>style.visibility</p:attrName>
                                            </p:attrNameLst>
                                          </p:cBhvr>
                                          <p:to>
                                            <p:strVal val="visible"/>
                                          </p:to>
                                        </p:set>
                                        <p:animEffect transition="in" filter="wipe(right)">
                                          <p:cBhvr>
                                            <p:cTn id="76" dur="500"/>
                                            <p:tgtEl>
                                              <p:spTgt spid="36"/>
                                            </p:tgtEl>
                                          </p:cBhvr>
                                        </p:animEffect>
                                      </p:childTnLst>
                                    </p:cTn>
                                  </p:par>
                                </p:childTnLst>
                              </p:cTn>
                            </p:par>
                            <p:par>
                              <p:cTn id="77" fill="hold">
                                <p:stCondLst>
                                  <p:cond delay="8250"/>
                                </p:stCondLst>
                                <p:childTnLst>
                                  <p:par>
                                    <p:cTn id="78" presetID="22" presetClass="entr" presetSubtype="8"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wipe(left)">
                                          <p:cBhvr>
                                            <p:cTn id="80" dur="500"/>
                                            <p:tgtEl>
                                              <p:spTgt spid="42"/>
                                            </p:tgtEl>
                                          </p:cBhvr>
                                        </p:animEffect>
                                      </p:childTnLst>
                                    </p:cTn>
                                  </p:par>
                                </p:childTnLst>
                              </p:cTn>
                            </p:par>
                            <p:par>
                              <p:cTn id="81" fill="hold">
                                <p:stCondLst>
                                  <p:cond delay="8750"/>
                                </p:stCondLst>
                                <p:childTnLst>
                                  <p:par>
                                    <p:cTn id="82" presetID="53" presetClass="entr" presetSubtype="16" fill="hold" nodeType="afterEffect">
                                      <p:stCondLst>
                                        <p:cond delay="0"/>
                                      </p:stCondLst>
                                      <p:childTnLst>
                                        <p:set>
                                          <p:cBhvr>
                                            <p:cTn id="83" dur="1" fill="hold">
                                              <p:stCondLst>
                                                <p:cond delay="0"/>
                                              </p:stCondLst>
                                            </p:cTn>
                                            <p:tgtEl>
                                              <p:spTgt spid="49"/>
                                            </p:tgtEl>
                                            <p:attrNameLst>
                                              <p:attrName>style.visibility</p:attrName>
                                            </p:attrNameLst>
                                          </p:cBhvr>
                                          <p:to>
                                            <p:strVal val="visible"/>
                                          </p:to>
                                        </p:set>
                                        <p:anim calcmode="lin" valueType="num">
                                          <p:cBhvr>
                                            <p:cTn id="84" dur="500" fill="hold"/>
                                            <p:tgtEl>
                                              <p:spTgt spid="49"/>
                                            </p:tgtEl>
                                            <p:attrNameLst>
                                              <p:attrName>ppt_w</p:attrName>
                                            </p:attrNameLst>
                                          </p:cBhvr>
                                          <p:tavLst>
                                            <p:tav tm="0">
                                              <p:val>
                                                <p:fltVal val="0"/>
                                              </p:val>
                                            </p:tav>
                                            <p:tav tm="100000">
                                              <p:val>
                                                <p:strVal val="#ppt_w"/>
                                              </p:val>
                                            </p:tav>
                                          </p:tavLst>
                                        </p:anim>
                                        <p:anim calcmode="lin" valueType="num">
                                          <p:cBhvr>
                                            <p:cTn id="85" dur="500" fill="hold"/>
                                            <p:tgtEl>
                                              <p:spTgt spid="49"/>
                                            </p:tgtEl>
                                            <p:attrNameLst>
                                              <p:attrName>ppt_h</p:attrName>
                                            </p:attrNameLst>
                                          </p:cBhvr>
                                          <p:tavLst>
                                            <p:tav tm="0">
                                              <p:val>
                                                <p:fltVal val="0"/>
                                              </p:val>
                                            </p:tav>
                                            <p:tav tm="100000">
                                              <p:val>
                                                <p:strVal val="#ppt_h"/>
                                              </p:val>
                                            </p:tav>
                                          </p:tavLst>
                                        </p:anim>
                                        <p:animEffect transition="in" filter="fade">
                                          <p:cBhvr>
                                            <p:cTn id="86" dur="500"/>
                                            <p:tgtEl>
                                              <p:spTgt spid="49"/>
                                            </p:tgtEl>
                                          </p:cBhvr>
                                        </p:animEffect>
                                      </p:childTnLst>
                                    </p:cTn>
                                  </p:par>
                                </p:childTnLst>
                              </p:cTn>
                            </p:par>
                            <p:par>
                              <p:cTn id="87" fill="hold">
                                <p:stCondLst>
                                  <p:cond delay="9250"/>
                                </p:stCondLst>
                                <p:childTnLst>
                                  <p:par>
                                    <p:cTn id="88" presetID="42" presetClass="entr" presetSubtype="0" fill="hold" grpId="0" nodeType="afterEffect">
                                      <p:stCondLst>
                                        <p:cond delay="0"/>
                                      </p:stCondLst>
                                      <p:childTnLst>
                                        <p:set>
                                          <p:cBhvr>
                                            <p:cTn id="89" dur="1" fill="hold">
                                              <p:stCondLst>
                                                <p:cond delay="0"/>
                                              </p:stCondLst>
                                            </p:cTn>
                                            <p:tgtEl>
                                              <p:spTgt spid="55"/>
                                            </p:tgtEl>
                                            <p:attrNameLst>
                                              <p:attrName>style.visibility</p:attrName>
                                            </p:attrNameLst>
                                          </p:cBhvr>
                                          <p:to>
                                            <p:strVal val="visible"/>
                                          </p:to>
                                        </p:set>
                                        <p:animEffect transition="in" filter="fade">
                                          <p:cBhvr>
                                            <p:cTn id="90" dur="500"/>
                                            <p:tgtEl>
                                              <p:spTgt spid="55"/>
                                            </p:tgtEl>
                                          </p:cBhvr>
                                        </p:animEffect>
                                        <p:anim calcmode="lin" valueType="num">
                                          <p:cBhvr>
                                            <p:cTn id="91" dur="500" fill="hold"/>
                                            <p:tgtEl>
                                              <p:spTgt spid="55"/>
                                            </p:tgtEl>
                                            <p:attrNameLst>
                                              <p:attrName>ppt_x</p:attrName>
                                            </p:attrNameLst>
                                          </p:cBhvr>
                                          <p:tavLst>
                                            <p:tav tm="0">
                                              <p:val>
                                                <p:strVal val="#ppt_x"/>
                                              </p:val>
                                            </p:tav>
                                            <p:tav tm="100000">
                                              <p:val>
                                                <p:strVal val="#ppt_x"/>
                                              </p:val>
                                            </p:tav>
                                          </p:tavLst>
                                        </p:anim>
                                        <p:anim calcmode="lin" valueType="num">
                                          <p:cBhvr>
                                            <p:cTn id="92" dur="500" fill="hold"/>
                                            <p:tgtEl>
                                              <p:spTgt spid="55"/>
                                            </p:tgtEl>
                                            <p:attrNameLst>
                                              <p:attrName>ppt_y</p:attrName>
                                            </p:attrNameLst>
                                          </p:cBhvr>
                                          <p:tavLst>
                                            <p:tav tm="0">
                                              <p:val>
                                                <p:strVal val="#ppt_y+.1"/>
                                              </p:val>
                                            </p:tav>
                                            <p:tav tm="100000">
                                              <p:val>
                                                <p:strVal val="#ppt_y"/>
                                              </p:val>
                                            </p:tav>
                                          </p:tavLst>
                                        </p:anim>
                                      </p:childTnLst>
                                    </p:cTn>
                                  </p:par>
                                </p:childTnLst>
                              </p:cTn>
                            </p:par>
                            <p:par>
                              <p:cTn id="93" fill="hold">
                                <p:stCondLst>
                                  <p:cond delay="9750"/>
                                </p:stCondLst>
                                <p:childTnLst>
                                  <p:par>
                                    <p:cTn id="94" presetID="22" presetClass="entr" presetSubtype="2" fill="hold" nodeType="afterEffect">
                                      <p:stCondLst>
                                        <p:cond delay="0"/>
                                      </p:stCondLst>
                                      <p:childTnLst>
                                        <p:set>
                                          <p:cBhvr>
                                            <p:cTn id="95" dur="1" fill="hold">
                                              <p:stCondLst>
                                                <p:cond delay="0"/>
                                              </p:stCondLst>
                                            </p:cTn>
                                            <p:tgtEl>
                                              <p:spTgt spid="46"/>
                                            </p:tgtEl>
                                            <p:attrNameLst>
                                              <p:attrName>style.visibility</p:attrName>
                                            </p:attrNameLst>
                                          </p:cBhvr>
                                          <p:to>
                                            <p:strVal val="visible"/>
                                          </p:to>
                                        </p:set>
                                        <p:animEffect transition="in" filter="wipe(right)">
                                          <p:cBhvr>
                                            <p:cTn id="96" dur="500"/>
                                            <p:tgtEl>
                                              <p:spTgt spid="46"/>
                                            </p:tgtEl>
                                          </p:cBhvr>
                                        </p:animEffect>
                                      </p:childTnLst>
                                    </p:cTn>
                                  </p:par>
                                </p:childTnLst>
                              </p:cTn>
                            </p:par>
                            <p:par>
                              <p:cTn id="97" fill="hold">
                                <p:stCondLst>
                                  <p:cond delay="10250"/>
                                </p:stCondLst>
                                <p:childTnLst>
                                  <p:par>
                                    <p:cTn id="98" presetID="22" presetClass="entr" presetSubtype="8" fill="hold" nodeType="afterEffect">
                                      <p:stCondLst>
                                        <p:cond delay="0"/>
                                      </p:stCondLst>
                                      <p:childTnLst>
                                        <p:set>
                                          <p:cBhvr>
                                            <p:cTn id="99" dur="1" fill="hold">
                                              <p:stCondLst>
                                                <p:cond delay="0"/>
                                              </p:stCondLst>
                                            </p:cTn>
                                            <p:tgtEl>
                                              <p:spTgt spid="52"/>
                                            </p:tgtEl>
                                            <p:attrNameLst>
                                              <p:attrName>style.visibility</p:attrName>
                                            </p:attrNameLst>
                                          </p:cBhvr>
                                          <p:to>
                                            <p:strVal val="visible"/>
                                          </p:to>
                                        </p:set>
                                        <p:animEffect transition="in" filter="wipe(left)">
                                          <p:cBhvr>
                                            <p:cTn id="100" dur="500"/>
                                            <p:tgtEl>
                                              <p:spTgt spid="52"/>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4" fill="hold" grpId="0" nodeType="clickEffect">
                                      <p:stCondLst>
                                        <p:cond delay="0"/>
                                      </p:stCondLst>
                                      <p:childTnLst>
                                        <p:set>
                                          <p:cBhvr>
                                            <p:cTn id="104" dur="1" fill="hold">
                                              <p:stCondLst>
                                                <p:cond delay="0"/>
                                              </p:stCondLst>
                                            </p:cTn>
                                            <p:tgtEl>
                                              <p:spTgt spid="56"/>
                                            </p:tgtEl>
                                            <p:attrNameLst>
                                              <p:attrName>style.visibility</p:attrName>
                                            </p:attrNameLst>
                                          </p:cBhvr>
                                          <p:to>
                                            <p:strVal val="visible"/>
                                          </p:to>
                                        </p:set>
                                        <p:animEffect transition="in" filter="wipe(down)">
                                          <p:cBhvr>
                                            <p:cTn id="105" dur="75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5" grpId="0" animBg="1"/>
          <p:bldP spid="35" grpId="0" animBg="1"/>
          <p:bldP spid="45" grpId="0" animBg="1"/>
          <p:bldP spid="55" grpId="0" animBg="1"/>
          <p:bldP spid="56" grpId="0"/>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9"/>
                                            </p:tgtEl>
                                            <p:attrNameLst>
                                              <p:attrName>ppt_y</p:attrName>
                                            </p:attrNameLst>
                                          </p:cBhvr>
                                          <p:tavLst>
                                            <p:tav tm="0">
                                              <p:val>
                                                <p:strVal val="#ppt_y"/>
                                              </p:val>
                                            </p:tav>
                                            <p:tav tm="100000">
                                              <p:val>
                                                <p:strVal val="#ppt_y"/>
                                              </p:val>
                                            </p:tav>
                                          </p:tavLst>
                                        </p:anim>
                                        <p:anim calcmode="lin" valueType="num">
                                          <p:cBhvr>
                                            <p:cTn id="9" dur="500" fill="hold"/>
                                            <p:tgtEl>
                                              <p:spTgt spid="5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9"/>
                                            </p:tgtEl>
                                          </p:cBhvr>
                                        </p:animEffect>
                                      </p:childTnLst>
                                    </p:cTn>
                                  </p:par>
                                </p:childTnLst>
                              </p:cTn>
                            </p:par>
                            <p:par>
                              <p:cTn id="12" fill="hold">
                                <p:stCondLst>
                                  <p:cond delay="750"/>
                                </p:stCondLst>
                                <p:childTnLst>
                                  <p:par>
                                    <p:cTn id="13" presetID="2" presetClass="entr" presetSubtype="4" accel="5500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2000" fill="hold"/>
                                            <p:tgtEl>
                                              <p:spTgt spid="17"/>
                                            </p:tgtEl>
                                            <p:attrNameLst>
                                              <p:attrName>ppt_x</p:attrName>
                                            </p:attrNameLst>
                                          </p:cBhvr>
                                          <p:tavLst>
                                            <p:tav tm="0">
                                              <p:val>
                                                <p:strVal val="#ppt_x"/>
                                              </p:val>
                                            </p:tav>
                                            <p:tav tm="100000">
                                              <p:val>
                                                <p:strVal val="#ppt_x"/>
                                              </p:val>
                                            </p:tav>
                                          </p:tavLst>
                                        </p:anim>
                                        <p:anim calcmode="lin" valueType="num">
                                          <p:cBhvr additive="base">
                                            <p:cTn id="16" dur="20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1" accel="5500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2000" fill="hold"/>
                                            <p:tgtEl>
                                              <p:spTgt spid="18"/>
                                            </p:tgtEl>
                                            <p:attrNameLst>
                                              <p:attrName>ppt_x</p:attrName>
                                            </p:attrNameLst>
                                          </p:cBhvr>
                                          <p:tavLst>
                                            <p:tav tm="0">
                                              <p:val>
                                                <p:strVal val="#ppt_x"/>
                                              </p:val>
                                            </p:tav>
                                            <p:tav tm="100000">
                                              <p:val>
                                                <p:strVal val="#ppt_x"/>
                                              </p:val>
                                            </p:tav>
                                          </p:tavLst>
                                        </p:anim>
                                        <p:anim calcmode="lin" valueType="num">
                                          <p:cBhvr additive="base">
                                            <p:cTn id="20" dur="2000" fill="hold"/>
                                            <p:tgtEl>
                                              <p:spTgt spid="18"/>
                                            </p:tgtEl>
                                            <p:attrNameLst>
                                              <p:attrName>ppt_y</p:attrName>
                                            </p:attrNameLst>
                                          </p:cBhvr>
                                          <p:tavLst>
                                            <p:tav tm="0">
                                              <p:val>
                                                <p:strVal val="0-#ppt_h/2"/>
                                              </p:val>
                                            </p:tav>
                                            <p:tav tm="100000">
                                              <p:val>
                                                <p:strVal val="#ppt_y"/>
                                              </p:val>
                                            </p:tav>
                                          </p:tavLst>
                                        </p:anim>
                                      </p:childTnLst>
                                    </p:cTn>
                                  </p:par>
                                </p:childTnLst>
                              </p:cTn>
                            </p:par>
                            <p:par>
                              <p:cTn id="21" fill="hold">
                                <p:stCondLst>
                                  <p:cond delay="2750"/>
                                </p:stCondLst>
                                <p:childTnLst>
                                  <p:par>
                                    <p:cTn id="22" presetID="53" presetClass="entr" presetSubtype="16"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childTnLst>
                              </p:cTn>
                            </p:par>
                            <p:par>
                              <p:cTn id="27" fill="hold">
                                <p:stCondLst>
                                  <p:cond delay="3250"/>
                                </p:stCondLst>
                                <p:childTnLst>
                                  <p:par>
                                    <p:cTn id="28" presetID="42" presetClass="entr" presetSubtype="0"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anim calcmode="lin" valueType="num">
                                          <p:cBhvr>
                                            <p:cTn id="31" dur="500" fill="hold"/>
                                            <p:tgtEl>
                                              <p:spTgt spid="25"/>
                                            </p:tgtEl>
                                            <p:attrNameLst>
                                              <p:attrName>ppt_x</p:attrName>
                                            </p:attrNameLst>
                                          </p:cBhvr>
                                          <p:tavLst>
                                            <p:tav tm="0">
                                              <p:val>
                                                <p:strVal val="#ppt_x"/>
                                              </p:val>
                                            </p:tav>
                                            <p:tav tm="100000">
                                              <p:val>
                                                <p:strVal val="#ppt_x"/>
                                              </p:val>
                                            </p:tav>
                                          </p:tavLst>
                                        </p:anim>
                                        <p:anim calcmode="lin" valueType="num">
                                          <p:cBhvr>
                                            <p:cTn id="32" dur="500" fill="hold"/>
                                            <p:tgtEl>
                                              <p:spTgt spid="25"/>
                                            </p:tgtEl>
                                            <p:attrNameLst>
                                              <p:attrName>ppt_y</p:attrName>
                                            </p:attrNameLst>
                                          </p:cBhvr>
                                          <p:tavLst>
                                            <p:tav tm="0">
                                              <p:val>
                                                <p:strVal val="#ppt_y+.1"/>
                                              </p:val>
                                            </p:tav>
                                            <p:tav tm="100000">
                                              <p:val>
                                                <p:strVal val="#ppt_y"/>
                                              </p:val>
                                            </p:tav>
                                          </p:tavLst>
                                        </p:anim>
                                      </p:childTnLst>
                                    </p:cTn>
                                  </p:par>
                                </p:childTnLst>
                              </p:cTn>
                            </p:par>
                            <p:par>
                              <p:cTn id="33" fill="hold">
                                <p:stCondLst>
                                  <p:cond delay="3750"/>
                                </p:stCondLst>
                                <p:childTnLst>
                                  <p:par>
                                    <p:cTn id="34" presetID="22" presetClass="entr" presetSubtype="2"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right)">
                                          <p:cBhvr>
                                            <p:cTn id="36" dur="500"/>
                                            <p:tgtEl>
                                              <p:spTgt spid="14"/>
                                            </p:tgtEl>
                                          </p:cBhvr>
                                        </p:animEffect>
                                      </p:childTnLst>
                                    </p:cTn>
                                  </p:par>
                                </p:childTnLst>
                              </p:cTn>
                            </p:par>
                            <p:par>
                              <p:cTn id="37" fill="hold">
                                <p:stCondLst>
                                  <p:cond delay="4250"/>
                                </p:stCondLst>
                                <p:childTnLst>
                                  <p:par>
                                    <p:cTn id="38" presetID="22" presetClass="entr" presetSubtype="8" fill="hold"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childTnLst>
                              </p:cTn>
                            </p:par>
                            <p:par>
                              <p:cTn id="41" fill="hold">
                                <p:stCondLst>
                                  <p:cond delay="4750"/>
                                </p:stCondLst>
                                <p:childTnLst>
                                  <p:par>
                                    <p:cTn id="42" presetID="53" presetClass="entr" presetSubtype="16" fill="hold" nodeType="after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p:cTn id="44" dur="500" fill="hold"/>
                                            <p:tgtEl>
                                              <p:spTgt spid="29"/>
                                            </p:tgtEl>
                                            <p:attrNameLst>
                                              <p:attrName>ppt_w</p:attrName>
                                            </p:attrNameLst>
                                          </p:cBhvr>
                                          <p:tavLst>
                                            <p:tav tm="0">
                                              <p:val>
                                                <p:fltVal val="0"/>
                                              </p:val>
                                            </p:tav>
                                            <p:tav tm="100000">
                                              <p:val>
                                                <p:strVal val="#ppt_w"/>
                                              </p:val>
                                            </p:tav>
                                          </p:tavLst>
                                        </p:anim>
                                        <p:anim calcmode="lin" valueType="num">
                                          <p:cBhvr>
                                            <p:cTn id="45" dur="500" fill="hold"/>
                                            <p:tgtEl>
                                              <p:spTgt spid="29"/>
                                            </p:tgtEl>
                                            <p:attrNameLst>
                                              <p:attrName>ppt_h</p:attrName>
                                            </p:attrNameLst>
                                          </p:cBhvr>
                                          <p:tavLst>
                                            <p:tav tm="0">
                                              <p:val>
                                                <p:fltVal val="0"/>
                                              </p:val>
                                            </p:tav>
                                            <p:tav tm="100000">
                                              <p:val>
                                                <p:strVal val="#ppt_h"/>
                                              </p:val>
                                            </p:tav>
                                          </p:tavLst>
                                        </p:anim>
                                        <p:animEffect transition="in" filter="fade">
                                          <p:cBhvr>
                                            <p:cTn id="46" dur="500"/>
                                            <p:tgtEl>
                                              <p:spTgt spid="29"/>
                                            </p:tgtEl>
                                          </p:cBhvr>
                                        </p:animEffect>
                                      </p:childTnLst>
                                    </p:cTn>
                                  </p:par>
                                </p:childTnLst>
                              </p:cTn>
                            </p:par>
                            <p:par>
                              <p:cTn id="47" fill="hold">
                                <p:stCondLst>
                                  <p:cond delay="5250"/>
                                </p:stCondLst>
                                <p:childTnLst>
                                  <p:par>
                                    <p:cTn id="48" presetID="42" presetClass="entr" presetSubtype="0"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500"/>
                                            <p:tgtEl>
                                              <p:spTgt spid="35"/>
                                            </p:tgtEl>
                                          </p:cBhvr>
                                        </p:animEffect>
                                        <p:anim calcmode="lin" valueType="num">
                                          <p:cBhvr>
                                            <p:cTn id="51" dur="500" fill="hold"/>
                                            <p:tgtEl>
                                              <p:spTgt spid="35"/>
                                            </p:tgtEl>
                                            <p:attrNameLst>
                                              <p:attrName>ppt_x</p:attrName>
                                            </p:attrNameLst>
                                          </p:cBhvr>
                                          <p:tavLst>
                                            <p:tav tm="0">
                                              <p:val>
                                                <p:strVal val="#ppt_x"/>
                                              </p:val>
                                            </p:tav>
                                            <p:tav tm="100000">
                                              <p:val>
                                                <p:strVal val="#ppt_x"/>
                                              </p:val>
                                            </p:tav>
                                          </p:tavLst>
                                        </p:anim>
                                        <p:anim calcmode="lin" valueType="num">
                                          <p:cBhvr>
                                            <p:cTn id="52" dur="500" fill="hold"/>
                                            <p:tgtEl>
                                              <p:spTgt spid="35"/>
                                            </p:tgtEl>
                                            <p:attrNameLst>
                                              <p:attrName>ppt_y</p:attrName>
                                            </p:attrNameLst>
                                          </p:cBhvr>
                                          <p:tavLst>
                                            <p:tav tm="0">
                                              <p:val>
                                                <p:strVal val="#ppt_y+.1"/>
                                              </p:val>
                                            </p:tav>
                                            <p:tav tm="100000">
                                              <p:val>
                                                <p:strVal val="#ppt_y"/>
                                              </p:val>
                                            </p:tav>
                                          </p:tavLst>
                                        </p:anim>
                                      </p:childTnLst>
                                    </p:cTn>
                                  </p:par>
                                </p:childTnLst>
                              </p:cTn>
                            </p:par>
                            <p:par>
                              <p:cTn id="53" fill="hold">
                                <p:stCondLst>
                                  <p:cond delay="5750"/>
                                </p:stCondLst>
                                <p:childTnLst>
                                  <p:par>
                                    <p:cTn id="54" presetID="22" presetClass="entr" presetSubtype="2" fill="hold" nodeType="after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right)">
                                          <p:cBhvr>
                                            <p:cTn id="56" dur="500"/>
                                            <p:tgtEl>
                                              <p:spTgt spid="26"/>
                                            </p:tgtEl>
                                          </p:cBhvr>
                                        </p:animEffect>
                                      </p:childTnLst>
                                    </p:cTn>
                                  </p:par>
                                </p:childTnLst>
                              </p:cTn>
                            </p:par>
                            <p:par>
                              <p:cTn id="57" fill="hold">
                                <p:stCondLst>
                                  <p:cond delay="6250"/>
                                </p:stCondLst>
                                <p:childTnLst>
                                  <p:par>
                                    <p:cTn id="58" presetID="22" presetClass="entr" presetSubtype="8" fill="hold"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left)">
                                          <p:cBhvr>
                                            <p:cTn id="60" dur="500"/>
                                            <p:tgtEl>
                                              <p:spTgt spid="32"/>
                                            </p:tgtEl>
                                          </p:cBhvr>
                                        </p:animEffect>
                                      </p:childTnLst>
                                    </p:cTn>
                                  </p:par>
                                </p:childTnLst>
                              </p:cTn>
                            </p:par>
                            <p:par>
                              <p:cTn id="61" fill="hold">
                                <p:stCondLst>
                                  <p:cond delay="6750"/>
                                </p:stCondLst>
                                <p:childTnLst>
                                  <p:par>
                                    <p:cTn id="62" presetID="53" presetClass="entr" presetSubtype="16" fill="hold" nodeType="afterEffect">
                                      <p:stCondLst>
                                        <p:cond delay="0"/>
                                      </p:stCondLst>
                                      <p:childTnLst>
                                        <p:set>
                                          <p:cBhvr>
                                            <p:cTn id="63" dur="1" fill="hold">
                                              <p:stCondLst>
                                                <p:cond delay="0"/>
                                              </p:stCondLst>
                                            </p:cTn>
                                            <p:tgtEl>
                                              <p:spTgt spid="39"/>
                                            </p:tgtEl>
                                            <p:attrNameLst>
                                              <p:attrName>style.visibility</p:attrName>
                                            </p:attrNameLst>
                                          </p:cBhvr>
                                          <p:to>
                                            <p:strVal val="visible"/>
                                          </p:to>
                                        </p:set>
                                        <p:anim calcmode="lin" valueType="num">
                                          <p:cBhvr>
                                            <p:cTn id="64" dur="500" fill="hold"/>
                                            <p:tgtEl>
                                              <p:spTgt spid="39"/>
                                            </p:tgtEl>
                                            <p:attrNameLst>
                                              <p:attrName>ppt_w</p:attrName>
                                            </p:attrNameLst>
                                          </p:cBhvr>
                                          <p:tavLst>
                                            <p:tav tm="0">
                                              <p:val>
                                                <p:fltVal val="0"/>
                                              </p:val>
                                            </p:tav>
                                            <p:tav tm="100000">
                                              <p:val>
                                                <p:strVal val="#ppt_w"/>
                                              </p:val>
                                            </p:tav>
                                          </p:tavLst>
                                        </p:anim>
                                        <p:anim calcmode="lin" valueType="num">
                                          <p:cBhvr>
                                            <p:cTn id="65" dur="500" fill="hold"/>
                                            <p:tgtEl>
                                              <p:spTgt spid="39"/>
                                            </p:tgtEl>
                                            <p:attrNameLst>
                                              <p:attrName>ppt_h</p:attrName>
                                            </p:attrNameLst>
                                          </p:cBhvr>
                                          <p:tavLst>
                                            <p:tav tm="0">
                                              <p:val>
                                                <p:fltVal val="0"/>
                                              </p:val>
                                            </p:tav>
                                            <p:tav tm="100000">
                                              <p:val>
                                                <p:strVal val="#ppt_h"/>
                                              </p:val>
                                            </p:tav>
                                          </p:tavLst>
                                        </p:anim>
                                        <p:animEffect transition="in" filter="fade">
                                          <p:cBhvr>
                                            <p:cTn id="66" dur="500"/>
                                            <p:tgtEl>
                                              <p:spTgt spid="39"/>
                                            </p:tgtEl>
                                          </p:cBhvr>
                                        </p:animEffect>
                                      </p:childTnLst>
                                    </p:cTn>
                                  </p:par>
                                </p:childTnLst>
                              </p:cTn>
                            </p:par>
                            <p:par>
                              <p:cTn id="67" fill="hold">
                                <p:stCondLst>
                                  <p:cond delay="7250"/>
                                </p:stCondLst>
                                <p:childTnLst>
                                  <p:par>
                                    <p:cTn id="68" presetID="42" presetClass="entr" presetSubtype="0" fill="hold" grpId="0" nodeType="after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fade">
                                          <p:cBhvr>
                                            <p:cTn id="70" dur="500"/>
                                            <p:tgtEl>
                                              <p:spTgt spid="45"/>
                                            </p:tgtEl>
                                          </p:cBhvr>
                                        </p:animEffect>
                                        <p:anim calcmode="lin" valueType="num">
                                          <p:cBhvr>
                                            <p:cTn id="71" dur="500" fill="hold"/>
                                            <p:tgtEl>
                                              <p:spTgt spid="45"/>
                                            </p:tgtEl>
                                            <p:attrNameLst>
                                              <p:attrName>ppt_x</p:attrName>
                                            </p:attrNameLst>
                                          </p:cBhvr>
                                          <p:tavLst>
                                            <p:tav tm="0">
                                              <p:val>
                                                <p:strVal val="#ppt_x"/>
                                              </p:val>
                                            </p:tav>
                                            <p:tav tm="100000">
                                              <p:val>
                                                <p:strVal val="#ppt_x"/>
                                              </p:val>
                                            </p:tav>
                                          </p:tavLst>
                                        </p:anim>
                                        <p:anim calcmode="lin" valueType="num">
                                          <p:cBhvr>
                                            <p:cTn id="72" dur="500" fill="hold"/>
                                            <p:tgtEl>
                                              <p:spTgt spid="45"/>
                                            </p:tgtEl>
                                            <p:attrNameLst>
                                              <p:attrName>ppt_y</p:attrName>
                                            </p:attrNameLst>
                                          </p:cBhvr>
                                          <p:tavLst>
                                            <p:tav tm="0">
                                              <p:val>
                                                <p:strVal val="#ppt_y+.1"/>
                                              </p:val>
                                            </p:tav>
                                            <p:tav tm="100000">
                                              <p:val>
                                                <p:strVal val="#ppt_y"/>
                                              </p:val>
                                            </p:tav>
                                          </p:tavLst>
                                        </p:anim>
                                      </p:childTnLst>
                                    </p:cTn>
                                  </p:par>
                                </p:childTnLst>
                              </p:cTn>
                            </p:par>
                            <p:par>
                              <p:cTn id="73" fill="hold">
                                <p:stCondLst>
                                  <p:cond delay="7750"/>
                                </p:stCondLst>
                                <p:childTnLst>
                                  <p:par>
                                    <p:cTn id="74" presetID="22" presetClass="entr" presetSubtype="2" fill="hold" nodeType="afterEffect">
                                      <p:stCondLst>
                                        <p:cond delay="0"/>
                                      </p:stCondLst>
                                      <p:childTnLst>
                                        <p:set>
                                          <p:cBhvr>
                                            <p:cTn id="75" dur="1" fill="hold">
                                              <p:stCondLst>
                                                <p:cond delay="0"/>
                                              </p:stCondLst>
                                            </p:cTn>
                                            <p:tgtEl>
                                              <p:spTgt spid="36"/>
                                            </p:tgtEl>
                                            <p:attrNameLst>
                                              <p:attrName>style.visibility</p:attrName>
                                            </p:attrNameLst>
                                          </p:cBhvr>
                                          <p:to>
                                            <p:strVal val="visible"/>
                                          </p:to>
                                        </p:set>
                                        <p:animEffect transition="in" filter="wipe(right)">
                                          <p:cBhvr>
                                            <p:cTn id="76" dur="500"/>
                                            <p:tgtEl>
                                              <p:spTgt spid="36"/>
                                            </p:tgtEl>
                                          </p:cBhvr>
                                        </p:animEffect>
                                      </p:childTnLst>
                                    </p:cTn>
                                  </p:par>
                                </p:childTnLst>
                              </p:cTn>
                            </p:par>
                            <p:par>
                              <p:cTn id="77" fill="hold">
                                <p:stCondLst>
                                  <p:cond delay="8250"/>
                                </p:stCondLst>
                                <p:childTnLst>
                                  <p:par>
                                    <p:cTn id="78" presetID="22" presetClass="entr" presetSubtype="8"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wipe(left)">
                                          <p:cBhvr>
                                            <p:cTn id="80" dur="500"/>
                                            <p:tgtEl>
                                              <p:spTgt spid="42"/>
                                            </p:tgtEl>
                                          </p:cBhvr>
                                        </p:animEffect>
                                      </p:childTnLst>
                                    </p:cTn>
                                  </p:par>
                                </p:childTnLst>
                              </p:cTn>
                            </p:par>
                            <p:par>
                              <p:cTn id="81" fill="hold">
                                <p:stCondLst>
                                  <p:cond delay="8750"/>
                                </p:stCondLst>
                                <p:childTnLst>
                                  <p:par>
                                    <p:cTn id="82" presetID="53" presetClass="entr" presetSubtype="16" fill="hold" nodeType="afterEffect">
                                      <p:stCondLst>
                                        <p:cond delay="0"/>
                                      </p:stCondLst>
                                      <p:childTnLst>
                                        <p:set>
                                          <p:cBhvr>
                                            <p:cTn id="83" dur="1" fill="hold">
                                              <p:stCondLst>
                                                <p:cond delay="0"/>
                                              </p:stCondLst>
                                            </p:cTn>
                                            <p:tgtEl>
                                              <p:spTgt spid="49"/>
                                            </p:tgtEl>
                                            <p:attrNameLst>
                                              <p:attrName>style.visibility</p:attrName>
                                            </p:attrNameLst>
                                          </p:cBhvr>
                                          <p:to>
                                            <p:strVal val="visible"/>
                                          </p:to>
                                        </p:set>
                                        <p:anim calcmode="lin" valueType="num">
                                          <p:cBhvr>
                                            <p:cTn id="84" dur="500" fill="hold"/>
                                            <p:tgtEl>
                                              <p:spTgt spid="49"/>
                                            </p:tgtEl>
                                            <p:attrNameLst>
                                              <p:attrName>ppt_w</p:attrName>
                                            </p:attrNameLst>
                                          </p:cBhvr>
                                          <p:tavLst>
                                            <p:tav tm="0">
                                              <p:val>
                                                <p:fltVal val="0"/>
                                              </p:val>
                                            </p:tav>
                                            <p:tav tm="100000">
                                              <p:val>
                                                <p:strVal val="#ppt_w"/>
                                              </p:val>
                                            </p:tav>
                                          </p:tavLst>
                                        </p:anim>
                                        <p:anim calcmode="lin" valueType="num">
                                          <p:cBhvr>
                                            <p:cTn id="85" dur="500" fill="hold"/>
                                            <p:tgtEl>
                                              <p:spTgt spid="49"/>
                                            </p:tgtEl>
                                            <p:attrNameLst>
                                              <p:attrName>ppt_h</p:attrName>
                                            </p:attrNameLst>
                                          </p:cBhvr>
                                          <p:tavLst>
                                            <p:tav tm="0">
                                              <p:val>
                                                <p:fltVal val="0"/>
                                              </p:val>
                                            </p:tav>
                                            <p:tav tm="100000">
                                              <p:val>
                                                <p:strVal val="#ppt_h"/>
                                              </p:val>
                                            </p:tav>
                                          </p:tavLst>
                                        </p:anim>
                                        <p:animEffect transition="in" filter="fade">
                                          <p:cBhvr>
                                            <p:cTn id="86" dur="500"/>
                                            <p:tgtEl>
                                              <p:spTgt spid="49"/>
                                            </p:tgtEl>
                                          </p:cBhvr>
                                        </p:animEffect>
                                      </p:childTnLst>
                                    </p:cTn>
                                  </p:par>
                                </p:childTnLst>
                              </p:cTn>
                            </p:par>
                            <p:par>
                              <p:cTn id="87" fill="hold">
                                <p:stCondLst>
                                  <p:cond delay="9250"/>
                                </p:stCondLst>
                                <p:childTnLst>
                                  <p:par>
                                    <p:cTn id="88" presetID="42" presetClass="entr" presetSubtype="0" fill="hold" grpId="0" nodeType="afterEffect">
                                      <p:stCondLst>
                                        <p:cond delay="0"/>
                                      </p:stCondLst>
                                      <p:childTnLst>
                                        <p:set>
                                          <p:cBhvr>
                                            <p:cTn id="89" dur="1" fill="hold">
                                              <p:stCondLst>
                                                <p:cond delay="0"/>
                                              </p:stCondLst>
                                            </p:cTn>
                                            <p:tgtEl>
                                              <p:spTgt spid="55"/>
                                            </p:tgtEl>
                                            <p:attrNameLst>
                                              <p:attrName>style.visibility</p:attrName>
                                            </p:attrNameLst>
                                          </p:cBhvr>
                                          <p:to>
                                            <p:strVal val="visible"/>
                                          </p:to>
                                        </p:set>
                                        <p:animEffect transition="in" filter="fade">
                                          <p:cBhvr>
                                            <p:cTn id="90" dur="500"/>
                                            <p:tgtEl>
                                              <p:spTgt spid="55"/>
                                            </p:tgtEl>
                                          </p:cBhvr>
                                        </p:animEffect>
                                        <p:anim calcmode="lin" valueType="num">
                                          <p:cBhvr>
                                            <p:cTn id="91" dur="500" fill="hold"/>
                                            <p:tgtEl>
                                              <p:spTgt spid="55"/>
                                            </p:tgtEl>
                                            <p:attrNameLst>
                                              <p:attrName>ppt_x</p:attrName>
                                            </p:attrNameLst>
                                          </p:cBhvr>
                                          <p:tavLst>
                                            <p:tav tm="0">
                                              <p:val>
                                                <p:strVal val="#ppt_x"/>
                                              </p:val>
                                            </p:tav>
                                            <p:tav tm="100000">
                                              <p:val>
                                                <p:strVal val="#ppt_x"/>
                                              </p:val>
                                            </p:tav>
                                          </p:tavLst>
                                        </p:anim>
                                        <p:anim calcmode="lin" valueType="num">
                                          <p:cBhvr>
                                            <p:cTn id="92" dur="500" fill="hold"/>
                                            <p:tgtEl>
                                              <p:spTgt spid="55"/>
                                            </p:tgtEl>
                                            <p:attrNameLst>
                                              <p:attrName>ppt_y</p:attrName>
                                            </p:attrNameLst>
                                          </p:cBhvr>
                                          <p:tavLst>
                                            <p:tav tm="0">
                                              <p:val>
                                                <p:strVal val="#ppt_y+.1"/>
                                              </p:val>
                                            </p:tav>
                                            <p:tav tm="100000">
                                              <p:val>
                                                <p:strVal val="#ppt_y"/>
                                              </p:val>
                                            </p:tav>
                                          </p:tavLst>
                                        </p:anim>
                                      </p:childTnLst>
                                    </p:cTn>
                                  </p:par>
                                </p:childTnLst>
                              </p:cTn>
                            </p:par>
                            <p:par>
                              <p:cTn id="93" fill="hold">
                                <p:stCondLst>
                                  <p:cond delay="9750"/>
                                </p:stCondLst>
                                <p:childTnLst>
                                  <p:par>
                                    <p:cTn id="94" presetID="22" presetClass="entr" presetSubtype="2" fill="hold" nodeType="afterEffect">
                                      <p:stCondLst>
                                        <p:cond delay="0"/>
                                      </p:stCondLst>
                                      <p:childTnLst>
                                        <p:set>
                                          <p:cBhvr>
                                            <p:cTn id="95" dur="1" fill="hold">
                                              <p:stCondLst>
                                                <p:cond delay="0"/>
                                              </p:stCondLst>
                                            </p:cTn>
                                            <p:tgtEl>
                                              <p:spTgt spid="46"/>
                                            </p:tgtEl>
                                            <p:attrNameLst>
                                              <p:attrName>style.visibility</p:attrName>
                                            </p:attrNameLst>
                                          </p:cBhvr>
                                          <p:to>
                                            <p:strVal val="visible"/>
                                          </p:to>
                                        </p:set>
                                        <p:animEffect transition="in" filter="wipe(right)">
                                          <p:cBhvr>
                                            <p:cTn id="96" dur="500"/>
                                            <p:tgtEl>
                                              <p:spTgt spid="46"/>
                                            </p:tgtEl>
                                          </p:cBhvr>
                                        </p:animEffect>
                                      </p:childTnLst>
                                    </p:cTn>
                                  </p:par>
                                </p:childTnLst>
                              </p:cTn>
                            </p:par>
                            <p:par>
                              <p:cTn id="97" fill="hold">
                                <p:stCondLst>
                                  <p:cond delay="10250"/>
                                </p:stCondLst>
                                <p:childTnLst>
                                  <p:par>
                                    <p:cTn id="98" presetID="22" presetClass="entr" presetSubtype="8" fill="hold" nodeType="afterEffect">
                                      <p:stCondLst>
                                        <p:cond delay="0"/>
                                      </p:stCondLst>
                                      <p:childTnLst>
                                        <p:set>
                                          <p:cBhvr>
                                            <p:cTn id="99" dur="1" fill="hold">
                                              <p:stCondLst>
                                                <p:cond delay="0"/>
                                              </p:stCondLst>
                                            </p:cTn>
                                            <p:tgtEl>
                                              <p:spTgt spid="52"/>
                                            </p:tgtEl>
                                            <p:attrNameLst>
                                              <p:attrName>style.visibility</p:attrName>
                                            </p:attrNameLst>
                                          </p:cBhvr>
                                          <p:to>
                                            <p:strVal val="visible"/>
                                          </p:to>
                                        </p:set>
                                        <p:animEffect transition="in" filter="wipe(left)">
                                          <p:cBhvr>
                                            <p:cTn id="100" dur="500"/>
                                            <p:tgtEl>
                                              <p:spTgt spid="52"/>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4" fill="hold" grpId="0" nodeType="clickEffect">
                                      <p:stCondLst>
                                        <p:cond delay="0"/>
                                      </p:stCondLst>
                                      <p:childTnLst>
                                        <p:set>
                                          <p:cBhvr>
                                            <p:cTn id="104" dur="1" fill="hold">
                                              <p:stCondLst>
                                                <p:cond delay="0"/>
                                              </p:stCondLst>
                                            </p:cTn>
                                            <p:tgtEl>
                                              <p:spTgt spid="56"/>
                                            </p:tgtEl>
                                            <p:attrNameLst>
                                              <p:attrName>style.visibility</p:attrName>
                                            </p:attrNameLst>
                                          </p:cBhvr>
                                          <p:to>
                                            <p:strVal val="visible"/>
                                          </p:to>
                                        </p:set>
                                        <p:animEffect transition="in" filter="wipe(down)">
                                          <p:cBhvr>
                                            <p:cTn id="105" dur="75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5" grpId="0" animBg="1"/>
          <p:bldP spid="35" grpId="0" animBg="1"/>
          <p:bldP spid="45" grpId="0" animBg="1"/>
          <p:bldP spid="55" grpId="0" animBg="1"/>
          <p:bldP spid="56" grpId="0"/>
          <p:bldP spid="59"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肘形连接符 151"/>
          <p:cNvCxnSpPr>
            <a:cxnSpLocks noChangeShapeType="1"/>
          </p:cNvCxnSpPr>
          <p:nvPr/>
        </p:nvCxnSpPr>
        <p:spPr bwMode="auto">
          <a:xfrm>
            <a:off x="4285443" y="2964387"/>
            <a:ext cx="5706540" cy="622296"/>
          </a:xfrm>
          <a:prstGeom prst="bentConnector3">
            <a:avLst>
              <a:gd name="adj1" fmla="val 46218"/>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cxnSp>
        <p:nvCxnSpPr>
          <p:cNvPr id="15" name="肘形连接符 160"/>
          <p:cNvCxnSpPr>
            <a:cxnSpLocks noChangeShapeType="1"/>
          </p:cNvCxnSpPr>
          <p:nvPr/>
        </p:nvCxnSpPr>
        <p:spPr bwMode="auto">
          <a:xfrm>
            <a:off x="4285580" y="4817406"/>
            <a:ext cx="3270045" cy="371304"/>
          </a:xfrm>
          <a:prstGeom prst="bentConnector3">
            <a:avLst>
              <a:gd name="adj1" fmla="val 50000"/>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cxnSp>
        <p:nvCxnSpPr>
          <p:cNvPr id="16" name="肘形连接符 154"/>
          <p:cNvCxnSpPr>
            <a:cxnSpLocks noChangeShapeType="1"/>
          </p:cNvCxnSpPr>
          <p:nvPr/>
        </p:nvCxnSpPr>
        <p:spPr bwMode="auto">
          <a:xfrm>
            <a:off x="4285495" y="3891230"/>
            <a:ext cx="4488308" cy="665923"/>
          </a:xfrm>
          <a:prstGeom prst="bentConnector3">
            <a:avLst>
              <a:gd name="adj1" fmla="val 50000"/>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sp>
        <p:nvSpPr>
          <p:cNvPr id="17" name="直接连接符 68"/>
          <p:cNvSpPr>
            <a:spLocks noChangeShapeType="1"/>
          </p:cNvSpPr>
          <p:nvPr/>
        </p:nvSpPr>
        <p:spPr bwMode="auto">
          <a:xfrm flipH="1">
            <a:off x="3946633" y="5743979"/>
            <a:ext cx="2016107" cy="1"/>
          </a:xfrm>
          <a:prstGeom prst="line">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txBody>
          <a:bodyPr/>
          <a:lstStyle/>
          <a:p>
            <a:endParaRPr lang="zh-CN" altLang="en-US" sz="2370">
              <a:ea typeface="微软雅黑" panose="020B0503020204020204" pitchFamily="34" charset="-122"/>
              <a:sym typeface="Arial" panose="020B0604020202020204" pitchFamily="34" charset="0"/>
            </a:endParaRPr>
          </a:p>
        </p:txBody>
      </p:sp>
      <p:grpSp>
        <p:nvGrpSpPr>
          <p:cNvPr id="18" name="组合 17"/>
          <p:cNvGrpSpPr/>
          <p:nvPr/>
        </p:nvGrpSpPr>
        <p:grpSpPr>
          <a:xfrm>
            <a:off x="3560402" y="2624217"/>
            <a:ext cx="703397" cy="703397"/>
            <a:chOff x="2646403" y="1850353"/>
            <a:chExt cx="534177" cy="534177"/>
          </a:xfrm>
        </p:grpSpPr>
        <p:grpSp>
          <p:nvGrpSpPr>
            <p:cNvPr id="19" name="组合 18"/>
            <p:cNvGrpSpPr/>
            <p:nvPr/>
          </p:nvGrpSpPr>
          <p:grpSpPr>
            <a:xfrm>
              <a:off x="2646403" y="1850353"/>
              <a:ext cx="534177" cy="534177"/>
              <a:chOff x="304800" y="673100"/>
              <a:chExt cx="4000500" cy="4000500"/>
            </a:xfrm>
            <a:effectLst>
              <a:outerShdw blurRad="317500" dist="1905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 name="组合 125"/>
            <p:cNvGrpSpPr>
              <a:grpSpLocks/>
            </p:cNvGrpSpPr>
            <p:nvPr/>
          </p:nvGrpSpPr>
          <p:grpSpPr bwMode="auto">
            <a:xfrm>
              <a:off x="2744763" y="1943249"/>
              <a:ext cx="337456" cy="325902"/>
              <a:chOff x="0" y="0"/>
              <a:chExt cx="583915" cy="496874"/>
            </a:xfrm>
            <a:solidFill>
              <a:srgbClr val="C00000"/>
            </a:solidFill>
          </p:grpSpPr>
          <p:sp>
            <p:nvSpPr>
              <p:cNvPr id="21" name="Freeform 160"/>
              <p:cNvSpPr>
                <a:spLocks noChangeArrowheads="1"/>
              </p:cNvSpPr>
              <p:nvPr/>
            </p:nvSpPr>
            <p:spPr bwMode="auto">
              <a:xfrm>
                <a:off x="0" y="0"/>
                <a:ext cx="583915" cy="224863"/>
              </a:xfrm>
              <a:custGeom>
                <a:avLst/>
                <a:gdLst>
                  <a:gd name="T0" fmla="*/ 2147483647 w 68"/>
                  <a:gd name="T1" fmla="*/ 1495961648 h 26"/>
                  <a:gd name="T2" fmla="*/ 2147483647 w 68"/>
                  <a:gd name="T3" fmla="*/ 1121971236 h 26"/>
                  <a:gd name="T4" fmla="*/ 2147483647 w 68"/>
                  <a:gd name="T5" fmla="*/ 747980824 h 26"/>
                  <a:gd name="T6" fmla="*/ 2147483647 w 68"/>
                  <a:gd name="T7" fmla="*/ 523584847 h 26"/>
                  <a:gd name="T8" fmla="*/ 2147483647 w 68"/>
                  <a:gd name="T9" fmla="*/ 523584847 h 26"/>
                  <a:gd name="T10" fmla="*/ 2147483647 w 68"/>
                  <a:gd name="T11" fmla="*/ 747980824 h 26"/>
                  <a:gd name="T12" fmla="*/ 2147483647 w 68"/>
                  <a:gd name="T13" fmla="*/ 747980824 h 26"/>
                  <a:gd name="T14" fmla="*/ 2147483647 w 68"/>
                  <a:gd name="T15" fmla="*/ 897575259 h 26"/>
                  <a:gd name="T16" fmla="*/ 2147483647 w 68"/>
                  <a:gd name="T17" fmla="*/ 74801542 h 26"/>
                  <a:gd name="T18" fmla="*/ 2147483647 w 68"/>
                  <a:gd name="T19" fmla="*/ 0 h 26"/>
                  <a:gd name="T20" fmla="*/ 2147483647 w 68"/>
                  <a:gd name="T21" fmla="*/ 74801542 h 26"/>
                  <a:gd name="T22" fmla="*/ 147472885 w 68"/>
                  <a:gd name="T23" fmla="*/ 1495961648 h 26"/>
                  <a:gd name="T24" fmla="*/ 73736443 w 68"/>
                  <a:gd name="T25" fmla="*/ 1795150518 h 26"/>
                  <a:gd name="T26" fmla="*/ 368682214 w 68"/>
                  <a:gd name="T27" fmla="*/ 1795150518 h 26"/>
                  <a:gd name="T28" fmla="*/ 2147483647 w 68"/>
                  <a:gd name="T29" fmla="*/ 523584847 h 26"/>
                  <a:gd name="T30" fmla="*/ 2147483647 w 68"/>
                  <a:gd name="T31" fmla="*/ 523584847 h 26"/>
                  <a:gd name="T32" fmla="*/ 2147483647 w 68"/>
                  <a:gd name="T33" fmla="*/ 1869943411 h 26"/>
                  <a:gd name="T34" fmla="*/ 2147483647 w 68"/>
                  <a:gd name="T35" fmla="*/ 1869943411 h 26"/>
                  <a:gd name="T36" fmla="*/ 2147483647 w 68"/>
                  <a:gd name="T37" fmla="*/ 1570754541 h 26"/>
                  <a:gd name="T38" fmla="*/ 2147483647 w 68"/>
                  <a:gd name="T39" fmla="*/ 1495961648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BF1347"/>
              </a:solidFill>
              <a:ln w="9525" cmpd="sng">
                <a:noFill/>
                <a:bevel/>
                <a:headEnd/>
                <a:tailEnd/>
              </a:ln>
              <a:extLst/>
            </p:spPr>
            <p:txBody>
              <a:bodyPr lIns="160543" tIns="80271" rIns="160543" bIns="80271"/>
              <a:lstStyle/>
              <a:p>
                <a:endParaRPr lang="zh-CN" altLang="en-US" sz="2370">
                  <a:ea typeface="微软雅黑" panose="020B0503020204020204" pitchFamily="34" charset="-122"/>
                  <a:sym typeface="Arial" panose="020B0604020202020204" pitchFamily="34" charset="0"/>
                </a:endParaRPr>
              </a:p>
            </p:txBody>
          </p:sp>
          <p:sp>
            <p:nvSpPr>
              <p:cNvPr id="22" name="Freeform 159"/>
              <p:cNvSpPr>
                <a:spLocks noChangeArrowheads="1"/>
              </p:cNvSpPr>
              <p:nvPr/>
            </p:nvSpPr>
            <p:spPr bwMode="auto">
              <a:xfrm>
                <a:off x="61656" y="94297"/>
                <a:ext cx="460603" cy="402577"/>
              </a:xfrm>
              <a:custGeom>
                <a:avLst/>
                <a:gdLst>
                  <a:gd name="T0" fmla="*/ 2109911457 w 54"/>
                  <a:gd name="T1" fmla="*/ 73363234 h 47"/>
                  <a:gd name="T2" fmla="*/ 1746128914 w 54"/>
                  <a:gd name="T3" fmla="*/ 73363234 h 47"/>
                  <a:gd name="T4" fmla="*/ 145507900 w 54"/>
                  <a:gd name="T5" fmla="*/ 1100508471 h 47"/>
                  <a:gd name="T6" fmla="*/ 0 w 54"/>
                  <a:gd name="T7" fmla="*/ 1467341772 h 47"/>
                  <a:gd name="T8" fmla="*/ 0 w 54"/>
                  <a:gd name="T9" fmla="*/ 2147483647 h 47"/>
                  <a:gd name="T10" fmla="*/ 218266114 w 54"/>
                  <a:gd name="T11" fmla="*/ 2147483647 h 47"/>
                  <a:gd name="T12" fmla="*/ 945822671 w 54"/>
                  <a:gd name="T13" fmla="*/ 2147483647 h 47"/>
                  <a:gd name="T14" fmla="*/ 1164088786 w 54"/>
                  <a:gd name="T15" fmla="*/ 2147483647 h 47"/>
                  <a:gd name="T16" fmla="*/ 1164088786 w 54"/>
                  <a:gd name="T17" fmla="*/ 1980918673 h 47"/>
                  <a:gd name="T18" fmla="*/ 1382354900 w 54"/>
                  <a:gd name="T19" fmla="*/ 1760811840 h 47"/>
                  <a:gd name="T20" fmla="*/ 2147483647 w 54"/>
                  <a:gd name="T21" fmla="*/ 1760811840 h 47"/>
                  <a:gd name="T22" fmla="*/ 2147483647 w 54"/>
                  <a:gd name="T23" fmla="*/ 1980918673 h 47"/>
                  <a:gd name="T24" fmla="*/ 2147483647 w 54"/>
                  <a:gd name="T25" fmla="*/ 2147483647 h 47"/>
                  <a:gd name="T26" fmla="*/ 2147483647 w 54"/>
                  <a:gd name="T27" fmla="*/ 2147483647 h 47"/>
                  <a:gd name="T28" fmla="*/ 2147483647 w 54"/>
                  <a:gd name="T29" fmla="*/ 2147483647 h 47"/>
                  <a:gd name="T30" fmla="*/ 2147483647 w 54"/>
                  <a:gd name="T31" fmla="*/ 2147483647 h 47"/>
                  <a:gd name="T32" fmla="*/ 2147483647 w 54"/>
                  <a:gd name="T33" fmla="*/ 1467341772 h 47"/>
                  <a:gd name="T34" fmla="*/ 2147483647 w 54"/>
                  <a:gd name="T35" fmla="*/ 1173871705 h 47"/>
                  <a:gd name="T36" fmla="*/ 2109911457 w 54"/>
                  <a:gd name="T37" fmla="*/ 73363234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BF1347"/>
              </a:solidFill>
              <a:ln w="9525" cmpd="sng">
                <a:noFill/>
                <a:bevel/>
                <a:headEnd/>
                <a:tailEnd/>
              </a:ln>
              <a:extLst/>
            </p:spPr>
            <p:txBody>
              <a:bodyPr lIns="160543" tIns="80271" rIns="160543" bIns="80271"/>
              <a:lstStyle/>
              <a:p>
                <a:endParaRPr lang="zh-CN" altLang="en-US" sz="2370">
                  <a:ea typeface="微软雅黑" panose="020B0503020204020204" pitchFamily="34" charset="-122"/>
                  <a:sym typeface="Arial" panose="020B0604020202020204" pitchFamily="34" charset="0"/>
                </a:endParaRPr>
              </a:p>
            </p:txBody>
          </p:sp>
        </p:grpSp>
      </p:grpSp>
      <p:grpSp>
        <p:nvGrpSpPr>
          <p:cNvPr id="25" name="组合 24"/>
          <p:cNvGrpSpPr/>
          <p:nvPr/>
        </p:nvGrpSpPr>
        <p:grpSpPr>
          <a:xfrm>
            <a:off x="3573051" y="4485314"/>
            <a:ext cx="703397" cy="703397"/>
            <a:chOff x="2656009" y="3263716"/>
            <a:chExt cx="534177" cy="534177"/>
          </a:xfrm>
        </p:grpSpPr>
        <p:grpSp>
          <p:nvGrpSpPr>
            <p:cNvPr id="26" name="组合 25"/>
            <p:cNvGrpSpPr/>
            <p:nvPr/>
          </p:nvGrpSpPr>
          <p:grpSpPr>
            <a:xfrm>
              <a:off x="2656009" y="3263716"/>
              <a:ext cx="534177" cy="534177"/>
              <a:chOff x="304800" y="673100"/>
              <a:chExt cx="4000500" cy="4000500"/>
            </a:xfrm>
            <a:effectLst>
              <a:outerShdw blurRad="317500" dist="1905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椭圆 2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latin typeface="Arial" panose="020B0604020202020204" pitchFamily="34" charset="0"/>
                  <a:ea typeface="微软雅黑" panose="020B0503020204020204" pitchFamily="34" charset="-122"/>
                  <a:sym typeface="Arial" panose="020B0604020202020204" pitchFamily="34" charset="0"/>
                </a:endParaRPr>
              </a:p>
            </p:txBody>
          </p:sp>
        </p:grpSp>
        <p:sp>
          <p:nvSpPr>
            <p:cNvPr id="27" name="Freeform 277"/>
            <p:cNvSpPr>
              <a:spLocks noEditPoints="1" noChangeArrowheads="1"/>
            </p:cNvSpPr>
            <p:nvPr/>
          </p:nvSpPr>
          <p:spPr bwMode="auto">
            <a:xfrm>
              <a:off x="2772932" y="3323860"/>
              <a:ext cx="287993" cy="341712"/>
            </a:xfrm>
            <a:custGeom>
              <a:avLst/>
              <a:gdLst>
                <a:gd name="T0" fmla="*/ 1763300750 w 72"/>
                <a:gd name="T1" fmla="*/ 927075880 h 86"/>
                <a:gd name="T2" fmla="*/ 1621097786 w 72"/>
                <a:gd name="T3" fmla="*/ 927075880 h 86"/>
                <a:gd name="T4" fmla="*/ 1621097786 w 72"/>
                <a:gd name="T5" fmla="*/ 533772246 h 86"/>
                <a:gd name="T6" fmla="*/ 1080731858 w 72"/>
                <a:gd name="T7" fmla="*/ 0 h 86"/>
                <a:gd name="T8" fmla="*/ 966969487 w 72"/>
                <a:gd name="T9" fmla="*/ 0 h 86"/>
                <a:gd name="T10" fmla="*/ 426603558 w 72"/>
                <a:gd name="T11" fmla="*/ 533772246 h 86"/>
                <a:gd name="T12" fmla="*/ 426603558 w 72"/>
                <a:gd name="T13" fmla="*/ 927075880 h 86"/>
                <a:gd name="T14" fmla="*/ 284400594 w 72"/>
                <a:gd name="T15" fmla="*/ 927075880 h 86"/>
                <a:gd name="T16" fmla="*/ 0 w 72"/>
                <a:gd name="T17" fmla="*/ 1208007804 h 86"/>
                <a:gd name="T18" fmla="*/ 0 w 72"/>
                <a:gd name="T19" fmla="*/ 2135083684 h 86"/>
                <a:gd name="T20" fmla="*/ 284400594 w 72"/>
                <a:gd name="T21" fmla="*/ 2147483647 h 86"/>
                <a:gd name="T22" fmla="*/ 1763300750 w 72"/>
                <a:gd name="T23" fmla="*/ 2147483647 h 86"/>
                <a:gd name="T24" fmla="*/ 2047701344 w 72"/>
                <a:gd name="T25" fmla="*/ 2135083684 h 86"/>
                <a:gd name="T26" fmla="*/ 2047701344 w 72"/>
                <a:gd name="T27" fmla="*/ 1208007804 h 86"/>
                <a:gd name="T28" fmla="*/ 1763300750 w 72"/>
                <a:gd name="T29" fmla="*/ 927075880 h 86"/>
                <a:gd name="T30" fmla="*/ 1194494228 w 72"/>
                <a:gd name="T31" fmla="*/ 2147483647 h 86"/>
                <a:gd name="T32" fmla="*/ 881647709 w 72"/>
                <a:gd name="T33" fmla="*/ 2147483647 h 86"/>
                <a:gd name="T34" fmla="*/ 910088301 w 72"/>
                <a:gd name="T35" fmla="*/ 1797963255 h 86"/>
                <a:gd name="T36" fmla="*/ 824766523 w 72"/>
                <a:gd name="T37" fmla="*/ 1629408340 h 86"/>
                <a:gd name="T38" fmla="*/ 1023850672 w 72"/>
                <a:gd name="T39" fmla="*/ 1432751223 h 86"/>
                <a:gd name="T40" fmla="*/ 1222934821 w 72"/>
                <a:gd name="T41" fmla="*/ 1629408340 h 86"/>
                <a:gd name="T42" fmla="*/ 1137613043 w 72"/>
                <a:gd name="T43" fmla="*/ 1797963255 h 86"/>
                <a:gd name="T44" fmla="*/ 1194494228 w 72"/>
                <a:gd name="T45" fmla="*/ 2147483647 h 86"/>
                <a:gd name="T46" fmla="*/ 1422013637 w 72"/>
                <a:gd name="T47" fmla="*/ 927075880 h 86"/>
                <a:gd name="T48" fmla="*/ 625687707 w 72"/>
                <a:gd name="T49" fmla="*/ 927075880 h 86"/>
                <a:gd name="T50" fmla="*/ 625687707 w 72"/>
                <a:gd name="T51" fmla="*/ 533772246 h 86"/>
                <a:gd name="T52" fmla="*/ 966969487 w 72"/>
                <a:gd name="T53" fmla="*/ 196651817 h 86"/>
                <a:gd name="T54" fmla="*/ 1080731858 w 72"/>
                <a:gd name="T55" fmla="*/ 196651817 h 86"/>
                <a:gd name="T56" fmla="*/ 1422013637 w 72"/>
                <a:gd name="T57" fmla="*/ 533772246 h 86"/>
                <a:gd name="T58" fmla="*/ 1422013637 w 72"/>
                <a:gd name="T59" fmla="*/ 927075880 h 8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86"/>
                <a:gd name="T92" fmla="*/ 72 w 72"/>
                <a:gd name="T93" fmla="*/ 86 h 8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rgbClr val="BF1347"/>
            </a:solidFill>
            <a:ln w="9525" cmpd="sng">
              <a:noFill/>
              <a:bevel/>
              <a:headEnd/>
              <a:tailEnd/>
            </a:ln>
            <a:extLst/>
          </p:spPr>
          <p:txBody>
            <a:bodyPr lIns="160543" tIns="80271" rIns="160543" bIns="80271"/>
            <a:lstStyle/>
            <a:p>
              <a:endParaRPr lang="zh-CN" altLang="en-US" sz="2370">
                <a:ea typeface="微软雅黑" panose="020B0503020204020204" pitchFamily="34" charset="-122"/>
                <a:sym typeface="Arial" panose="020B0604020202020204" pitchFamily="34" charset="0"/>
              </a:endParaRPr>
            </a:p>
          </p:txBody>
        </p:sp>
      </p:grpSp>
      <p:grpSp>
        <p:nvGrpSpPr>
          <p:cNvPr id="30" name="组合 29"/>
          <p:cNvGrpSpPr/>
          <p:nvPr/>
        </p:nvGrpSpPr>
        <p:grpSpPr>
          <a:xfrm>
            <a:off x="3573051" y="3539275"/>
            <a:ext cx="703397" cy="703397"/>
            <a:chOff x="2656009" y="2545271"/>
            <a:chExt cx="534177" cy="534177"/>
          </a:xfrm>
        </p:grpSpPr>
        <p:grpSp>
          <p:nvGrpSpPr>
            <p:cNvPr id="31" name="组合 30"/>
            <p:cNvGrpSpPr/>
            <p:nvPr/>
          </p:nvGrpSpPr>
          <p:grpSpPr>
            <a:xfrm>
              <a:off x="2656009" y="2545271"/>
              <a:ext cx="534177" cy="534177"/>
              <a:chOff x="304800" y="673100"/>
              <a:chExt cx="4000500" cy="4000500"/>
            </a:xfrm>
            <a:effectLst>
              <a:outerShdw blurRad="317500" dist="1905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椭圆 3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Group 92"/>
            <p:cNvGrpSpPr>
              <a:grpSpLocks/>
            </p:cNvGrpSpPr>
            <p:nvPr/>
          </p:nvGrpSpPr>
          <p:grpSpPr bwMode="auto">
            <a:xfrm>
              <a:off x="2745161" y="2705683"/>
              <a:ext cx="355874" cy="221817"/>
              <a:chOff x="0" y="0"/>
              <a:chExt cx="471488" cy="293688"/>
            </a:xfrm>
            <a:solidFill>
              <a:schemeClr val="tx1"/>
            </a:solidFill>
          </p:grpSpPr>
          <p:sp>
            <p:nvSpPr>
              <p:cNvPr id="33" name="Freeform 8"/>
              <p:cNvSpPr>
                <a:spLocks noEditPoints="1" noChangeArrowheads="1"/>
              </p:cNvSpPr>
              <p:nvPr/>
            </p:nvSpPr>
            <p:spPr bwMode="auto">
              <a:xfrm>
                <a:off x="0" y="0"/>
                <a:ext cx="471488" cy="293688"/>
              </a:xfrm>
              <a:custGeom>
                <a:avLst/>
                <a:gdLst>
                  <a:gd name="T0" fmla="*/ 1607679782 w 125"/>
                  <a:gd name="T1" fmla="*/ 255184750 h 78"/>
                  <a:gd name="T2" fmla="*/ 1607679782 w 125"/>
                  <a:gd name="T3" fmla="*/ 0 h 78"/>
                  <a:gd name="T4" fmla="*/ 0 w 125"/>
                  <a:gd name="T5" fmla="*/ 0 h 78"/>
                  <a:gd name="T6" fmla="*/ 0 w 125"/>
                  <a:gd name="T7" fmla="*/ 1105803094 h 78"/>
                  <a:gd name="T8" fmla="*/ 1607679782 w 125"/>
                  <a:gd name="T9" fmla="*/ 1105803094 h 78"/>
                  <a:gd name="T10" fmla="*/ 1607679782 w 125"/>
                  <a:gd name="T11" fmla="*/ 850618344 h 78"/>
                  <a:gd name="T12" fmla="*/ 1778407473 w 125"/>
                  <a:gd name="T13" fmla="*/ 765554250 h 78"/>
                  <a:gd name="T14" fmla="*/ 1778407473 w 125"/>
                  <a:gd name="T15" fmla="*/ 368601031 h 78"/>
                  <a:gd name="T16" fmla="*/ 1607679782 w 125"/>
                  <a:gd name="T17" fmla="*/ 255184750 h 78"/>
                  <a:gd name="T18" fmla="*/ 1479634957 w 125"/>
                  <a:gd name="T19" fmla="*/ 978210719 h 78"/>
                  <a:gd name="T20" fmla="*/ 142272447 w 125"/>
                  <a:gd name="T21" fmla="*/ 978210719 h 78"/>
                  <a:gd name="T22" fmla="*/ 142272447 w 125"/>
                  <a:gd name="T23" fmla="*/ 141768469 h 78"/>
                  <a:gd name="T24" fmla="*/ 1479634957 w 125"/>
                  <a:gd name="T25" fmla="*/ 141768469 h 78"/>
                  <a:gd name="T26" fmla="*/ 1479634957 w 125"/>
                  <a:gd name="T27" fmla="*/ 978210719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rgbClr val="04447F"/>
              </a:solidFill>
              <a:ln w="9525" cmpd="sng">
                <a:noFill/>
                <a:bevel/>
                <a:headEnd/>
                <a:tailEnd/>
              </a:ln>
              <a:extLst/>
            </p:spPr>
            <p:txBody>
              <a:bodyPr lIns="160543" tIns="80271" rIns="160543" bIns="80271"/>
              <a:lstStyle/>
              <a:p>
                <a:endParaRPr lang="zh-CN" altLang="en-US" sz="2370">
                  <a:ea typeface="微软雅黑" panose="020B0503020204020204" pitchFamily="34" charset="-122"/>
                  <a:sym typeface="Arial" panose="020B0604020202020204" pitchFamily="34" charset="0"/>
                </a:endParaRPr>
              </a:p>
            </p:txBody>
          </p:sp>
          <p:sp>
            <p:nvSpPr>
              <p:cNvPr id="34" name="Rectangle 9"/>
              <p:cNvSpPr>
                <a:spLocks noChangeArrowheads="1"/>
              </p:cNvSpPr>
              <p:nvPr/>
            </p:nvSpPr>
            <p:spPr bwMode="auto">
              <a:xfrm>
                <a:off x="63500" y="63499"/>
                <a:ext cx="90488" cy="166688"/>
              </a:xfrm>
              <a:prstGeom prst="rect">
                <a:avLst/>
              </a:prstGeom>
              <a:solidFill>
                <a:srgbClr val="04447F"/>
              </a:solidFill>
              <a:ln w="9525">
                <a:noFill/>
                <a:bevel/>
                <a:headEnd/>
                <a:tailEnd/>
              </a:ln>
              <a:extLst/>
            </p:spPr>
            <p:txBody>
              <a:bodyPr lIns="160543" tIns="80271" rIns="160543" bIns="80271"/>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2502">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10"/>
              <p:cNvSpPr>
                <a:spLocks noChangeArrowheads="1"/>
              </p:cNvSpPr>
              <p:nvPr/>
            </p:nvSpPr>
            <p:spPr bwMode="auto">
              <a:xfrm>
                <a:off x="169862" y="63499"/>
                <a:ext cx="85725" cy="166688"/>
              </a:xfrm>
              <a:prstGeom prst="rect">
                <a:avLst/>
              </a:prstGeom>
              <a:solidFill>
                <a:srgbClr val="04447F"/>
              </a:solidFill>
              <a:ln w="9525">
                <a:noFill/>
                <a:bevel/>
                <a:headEnd/>
                <a:tailEnd/>
              </a:ln>
              <a:extLst/>
            </p:spPr>
            <p:txBody>
              <a:bodyPr lIns="160543" tIns="80271" rIns="160543" bIns="80271"/>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2502">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8" name="组合 37"/>
          <p:cNvGrpSpPr/>
          <p:nvPr/>
        </p:nvGrpSpPr>
        <p:grpSpPr>
          <a:xfrm>
            <a:off x="3573051" y="5357397"/>
            <a:ext cx="703397" cy="703397"/>
            <a:chOff x="2656009" y="3925997"/>
            <a:chExt cx="534177" cy="534177"/>
          </a:xfrm>
        </p:grpSpPr>
        <p:grpSp>
          <p:nvGrpSpPr>
            <p:cNvPr id="39" name="组合 38"/>
            <p:cNvGrpSpPr/>
            <p:nvPr/>
          </p:nvGrpSpPr>
          <p:grpSpPr>
            <a:xfrm>
              <a:off x="2656009" y="3925997"/>
              <a:ext cx="534177" cy="534177"/>
              <a:chOff x="304800" y="673100"/>
              <a:chExt cx="4000500" cy="4000500"/>
            </a:xfrm>
            <a:effectLst>
              <a:outerShdw blurRad="317500" dist="1905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椭圆 4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0" name="Group 9"/>
            <p:cNvGrpSpPr>
              <a:grpSpLocks/>
            </p:cNvGrpSpPr>
            <p:nvPr/>
          </p:nvGrpSpPr>
          <p:grpSpPr bwMode="auto">
            <a:xfrm>
              <a:off x="2723790" y="4084898"/>
              <a:ext cx="386899" cy="286862"/>
              <a:chOff x="0" y="0"/>
              <a:chExt cx="374651" cy="277813"/>
            </a:xfrm>
            <a:solidFill>
              <a:schemeClr val="tx1"/>
            </a:solidFill>
          </p:grpSpPr>
          <p:sp>
            <p:nvSpPr>
              <p:cNvPr id="41" name="Freeform 17"/>
              <p:cNvSpPr>
                <a:spLocks noChangeArrowheads="1"/>
              </p:cNvSpPr>
              <p:nvPr/>
            </p:nvSpPr>
            <p:spPr bwMode="auto">
              <a:xfrm>
                <a:off x="141288" y="66675"/>
                <a:ext cx="233363" cy="211138"/>
              </a:xfrm>
              <a:custGeom>
                <a:avLst/>
                <a:gdLst>
                  <a:gd name="T0" fmla="*/ 611890896 w 89"/>
                  <a:gd name="T1" fmla="*/ 224220736 h 81"/>
                  <a:gd name="T2" fmla="*/ 295631590 w 89"/>
                  <a:gd name="T3" fmla="*/ 0 h 81"/>
                  <a:gd name="T4" fmla="*/ 275006496 w 89"/>
                  <a:gd name="T5" fmla="*/ 6795516 h 81"/>
                  <a:gd name="T6" fmla="*/ 295631590 w 89"/>
                  <a:gd name="T7" fmla="*/ 74740245 h 81"/>
                  <a:gd name="T8" fmla="*/ 0 w 89"/>
                  <a:gd name="T9" fmla="*/ 298960981 h 81"/>
                  <a:gd name="T10" fmla="*/ 0 w 89"/>
                  <a:gd name="T11" fmla="*/ 298960981 h 81"/>
                  <a:gd name="T12" fmla="*/ 275006496 w 89"/>
                  <a:gd name="T13" fmla="*/ 441648563 h 81"/>
                  <a:gd name="T14" fmla="*/ 508762805 w 89"/>
                  <a:gd name="T15" fmla="*/ 550361173 h 81"/>
                  <a:gd name="T16" fmla="*/ 440012492 w 89"/>
                  <a:gd name="T17" fmla="*/ 421264623 h 81"/>
                  <a:gd name="T18" fmla="*/ 611890896 w 89"/>
                  <a:gd name="T19" fmla="*/ 224220736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9"/>
                  <a:gd name="T31" fmla="*/ 0 h 81"/>
                  <a:gd name="T32" fmla="*/ 89 w 89"/>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solidFill>
                <a:srgbClr val="04447F"/>
              </a:solidFill>
              <a:ln w="9525" cmpd="sng">
                <a:noFill/>
                <a:bevel/>
                <a:headEnd/>
                <a:tailEnd/>
              </a:ln>
              <a:extLst/>
            </p:spPr>
            <p:txBody>
              <a:bodyPr/>
              <a:lstStyle/>
              <a:p>
                <a:endParaRPr lang="zh-CN" altLang="en-US" sz="2370">
                  <a:ea typeface="微软雅黑" panose="020B0503020204020204" pitchFamily="34" charset="-122"/>
                  <a:sym typeface="Arial" panose="020B0604020202020204" pitchFamily="34" charset="0"/>
                </a:endParaRPr>
              </a:p>
            </p:txBody>
          </p:sp>
          <p:sp>
            <p:nvSpPr>
              <p:cNvPr id="42" name="Freeform 18"/>
              <p:cNvSpPr>
                <a:spLocks noChangeArrowheads="1"/>
              </p:cNvSpPr>
              <p:nvPr/>
            </p:nvSpPr>
            <p:spPr bwMode="auto">
              <a:xfrm>
                <a:off x="0" y="0"/>
                <a:ext cx="241300" cy="209550"/>
              </a:xfrm>
              <a:custGeom>
                <a:avLst/>
                <a:gdLst>
                  <a:gd name="T0" fmla="*/ 612251539 w 92"/>
                  <a:gd name="T1" fmla="*/ 144083961 h 80"/>
                  <a:gd name="T2" fmla="*/ 316443967 w 92"/>
                  <a:gd name="T3" fmla="*/ 0 h 80"/>
                  <a:gd name="T4" fmla="*/ 0 w 92"/>
                  <a:gd name="T5" fmla="*/ 219556013 h 80"/>
                  <a:gd name="T6" fmla="*/ 171981329 w 92"/>
                  <a:gd name="T7" fmla="*/ 418528976 h 80"/>
                  <a:gd name="T8" fmla="*/ 96310174 w 92"/>
                  <a:gd name="T9" fmla="*/ 548890031 h 80"/>
                  <a:gd name="T10" fmla="*/ 330203313 w 92"/>
                  <a:gd name="T11" fmla="*/ 445972168 h 80"/>
                  <a:gd name="T12" fmla="*/ 337080363 w 92"/>
                  <a:gd name="T13" fmla="*/ 439112025 h 80"/>
                  <a:gd name="T14" fmla="*/ 632887935 w 92"/>
                  <a:gd name="T15" fmla="*/ 219556013 h 80"/>
                  <a:gd name="T16" fmla="*/ 612251539 w 92"/>
                  <a:gd name="T17" fmla="*/ 144083961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2"/>
                  <a:gd name="T28" fmla="*/ 0 h 80"/>
                  <a:gd name="T29" fmla="*/ 92 w 92"/>
                  <a:gd name="T30" fmla="*/ 80 h 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solidFill>
                <a:srgbClr val="04447F"/>
              </a:solidFill>
              <a:ln w="9525" cmpd="sng">
                <a:noFill/>
                <a:bevel/>
                <a:headEnd/>
                <a:tailEnd/>
              </a:ln>
              <a:extLst/>
            </p:spPr>
            <p:txBody>
              <a:bodyPr/>
              <a:lstStyle/>
              <a:p>
                <a:endParaRPr lang="zh-CN" altLang="en-US" sz="2370">
                  <a:ea typeface="微软雅黑" panose="020B0503020204020204" pitchFamily="34" charset="-122"/>
                  <a:sym typeface="Arial" panose="020B0604020202020204" pitchFamily="34" charset="0"/>
                </a:endParaRPr>
              </a:p>
            </p:txBody>
          </p:sp>
        </p:grpSp>
      </p:grpSp>
      <p:sp>
        <p:nvSpPr>
          <p:cNvPr id="45" name="任意多边形 56"/>
          <p:cNvSpPr>
            <a:spLocks noChangeArrowheads="1"/>
          </p:cNvSpPr>
          <p:nvPr/>
        </p:nvSpPr>
        <p:spPr bwMode="auto">
          <a:xfrm>
            <a:off x="9551429" y="2420243"/>
            <a:ext cx="1166443" cy="3652971"/>
          </a:xfrm>
          <a:custGeom>
            <a:avLst/>
            <a:gdLst>
              <a:gd name="T0" fmla="*/ 1176576 w 1181100"/>
              <a:gd name="T1" fmla="*/ 0 h 3698875"/>
              <a:gd name="T2" fmla="*/ 1181100 w 1181100"/>
              <a:gd name="T3" fmla="*/ 0 h 3698875"/>
              <a:gd name="T4" fmla="*/ 1181100 w 1181100"/>
              <a:gd name="T5" fmla="*/ 3698875 h 3698875"/>
              <a:gd name="T6" fmla="*/ 0 w 1181100"/>
              <a:gd name="T7" fmla="*/ 3698875 h 3698875"/>
              <a:gd name="T8" fmla="*/ 0 w 1181100"/>
              <a:gd name="T9" fmla="*/ 1735795 h 3698875"/>
              <a:gd name="T10" fmla="*/ 48924 w 1181100"/>
              <a:gd name="T11" fmla="*/ 1697678 h 3698875"/>
              <a:gd name="T12" fmla="*/ 278759 w 1181100"/>
              <a:gd name="T13" fmla="*/ 1500788 h 3698875"/>
              <a:gd name="T14" fmla="*/ 453153 w 1181100"/>
              <a:gd name="T15" fmla="*/ 1330349 h 3698875"/>
              <a:gd name="T16" fmla="*/ 510936 w 1181100"/>
              <a:gd name="T17" fmla="*/ 1369307 h 3698875"/>
              <a:gd name="T18" fmla="*/ 590551 w 1181100"/>
              <a:gd name="T19" fmla="*/ 1385380 h 3698875"/>
              <a:gd name="T20" fmla="*/ 795088 w 1181100"/>
              <a:gd name="T21" fmla="*/ 1180843 h 3698875"/>
              <a:gd name="T22" fmla="*/ 735181 w 1181100"/>
              <a:gd name="T23" fmla="*/ 1036213 h 3698875"/>
              <a:gd name="T24" fmla="*/ 717723 w 1181100"/>
              <a:gd name="T25" fmla="*/ 1024442 h 3698875"/>
              <a:gd name="T26" fmla="*/ 820291 w 1181100"/>
              <a:gd name="T27" fmla="*/ 886780 h 3698875"/>
              <a:gd name="T28" fmla="*/ 1174186 w 1181100"/>
              <a:gd name="T29" fmla="*/ 21448 h 3698875"/>
              <a:gd name="T30" fmla="*/ 1176576 w 1181100"/>
              <a:gd name="T31" fmla="*/ 0 h 36988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81100"/>
              <a:gd name="T49" fmla="*/ 0 h 3698875"/>
              <a:gd name="T50" fmla="*/ 1181100 w 1181100"/>
              <a:gd name="T51" fmla="*/ 3698875 h 369887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BF1347">
              <a:alpha val="70000"/>
            </a:srgbClr>
          </a:solidFill>
          <a:ln>
            <a:noFill/>
          </a:ln>
          <a:extLst/>
        </p:spPr>
        <p:txBody>
          <a:bodyPr lIns="90305" tIns="45153" rIns="90305" bIns="45153" anchor="ctr"/>
          <a:lstStyle/>
          <a:p>
            <a:endParaRPr lang="zh-CN" altLang="en-US" sz="2370">
              <a:ea typeface="微软雅黑" panose="020B0503020204020204" pitchFamily="34" charset="-122"/>
              <a:sym typeface="Arial" panose="020B0604020202020204" pitchFamily="34" charset="0"/>
            </a:endParaRPr>
          </a:p>
        </p:txBody>
      </p:sp>
      <p:sp>
        <p:nvSpPr>
          <p:cNvPr id="46" name="任意多边形 59"/>
          <p:cNvSpPr>
            <a:spLocks noChangeArrowheads="1"/>
          </p:cNvSpPr>
          <p:nvPr/>
        </p:nvSpPr>
        <p:spPr bwMode="auto">
          <a:xfrm>
            <a:off x="8333249" y="4176179"/>
            <a:ext cx="1166443" cy="1898605"/>
          </a:xfrm>
          <a:custGeom>
            <a:avLst/>
            <a:gdLst>
              <a:gd name="T0" fmla="*/ 1181100 w 1181100"/>
              <a:gd name="T1" fmla="*/ 0 h 1921854"/>
              <a:gd name="T2" fmla="*/ 1181100 w 1181100"/>
              <a:gd name="T3" fmla="*/ 1923072 h 1921854"/>
              <a:gd name="T4" fmla="*/ 0 w 1181100"/>
              <a:gd name="T5" fmla="*/ 1923072 h 1921854"/>
              <a:gd name="T6" fmla="*/ 0 w 1181100"/>
              <a:gd name="T7" fmla="*/ 732430 h 1921854"/>
              <a:gd name="T8" fmla="*/ 319230 w 1181100"/>
              <a:gd name="T9" fmla="*/ 562609 h 1921854"/>
              <a:gd name="T10" fmla="*/ 425975 w 1181100"/>
              <a:gd name="T11" fmla="*/ 500607 h 1921854"/>
              <a:gd name="T12" fmla="*/ 445921 w 1181100"/>
              <a:gd name="T13" fmla="*/ 530208 h 1921854"/>
              <a:gd name="T14" fmla="*/ 590551 w 1181100"/>
              <a:gd name="T15" fmla="*/ 590153 h 1921854"/>
              <a:gd name="T16" fmla="*/ 795088 w 1181100"/>
              <a:gd name="T17" fmla="*/ 385486 h 1921854"/>
              <a:gd name="T18" fmla="*/ 779015 w 1181100"/>
              <a:gd name="T19" fmla="*/ 305821 h 1921854"/>
              <a:gd name="T20" fmla="*/ 768996 w 1181100"/>
              <a:gd name="T21" fmla="*/ 290951 h 1921854"/>
              <a:gd name="T22" fmla="*/ 952789 w 1181100"/>
              <a:gd name="T23" fmla="*/ 167651 h 1921854"/>
              <a:gd name="T24" fmla="*/ 1140954 w 1181100"/>
              <a:gd name="T25" fmla="*/ 31296 h 1921854"/>
              <a:gd name="T26" fmla="*/ 1181100 w 1181100"/>
              <a:gd name="T27" fmla="*/ 0 h 192185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81100"/>
              <a:gd name="T43" fmla="*/ 0 h 1921854"/>
              <a:gd name="T44" fmla="*/ 1181100 w 1181100"/>
              <a:gd name="T45" fmla="*/ 1921854 h 192185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04447F">
              <a:alpha val="70000"/>
            </a:srgbClr>
          </a:solidFill>
          <a:ln>
            <a:noFill/>
          </a:ln>
          <a:extLst/>
        </p:spPr>
        <p:txBody>
          <a:bodyPr lIns="90305" tIns="45153" rIns="90305" bIns="45153" anchor="ctr"/>
          <a:lstStyle/>
          <a:p>
            <a:endParaRPr lang="zh-CN" altLang="en-US" sz="2370">
              <a:ea typeface="微软雅黑" panose="020B0503020204020204" pitchFamily="34" charset="-122"/>
              <a:sym typeface="Arial" panose="020B0604020202020204" pitchFamily="34" charset="0"/>
            </a:endParaRPr>
          </a:p>
        </p:txBody>
      </p:sp>
      <p:sp>
        <p:nvSpPr>
          <p:cNvPr id="47" name="任意多边形 63"/>
          <p:cNvSpPr>
            <a:spLocks noChangeArrowheads="1"/>
          </p:cNvSpPr>
          <p:nvPr/>
        </p:nvSpPr>
        <p:spPr bwMode="auto">
          <a:xfrm>
            <a:off x="7113503" y="4927152"/>
            <a:ext cx="1166443" cy="1147630"/>
          </a:xfrm>
          <a:custGeom>
            <a:avLst/>
            <a:gdLst>
              <a:gd name="T0" fmla="*/ 1181100 w 1181100"/>
              <a:gd name="T1" fmla="*/ 0 h 1161755"/>
              <a:gd name="T2" fmla="*/ 1181100 w 1181100"/>
              <a:gd name="T3" fmla="*/ 1162345 h 1161755"/>
              <a:gd name="T4" fmla="*/ 0 w 1181100"/>
              <a:gd name="T5" fmla="*/ 1162345 h 1161755"/>
              <a:gd name="T6" fmla="*/ 0 w 1181100"/>
              <a:gd name="T7" fmla="*/ 518117 h 1161755"/>
              <a:gd name="T8" fmla="*/ 336342 w 1181100"/>
              <a:gd name="T9" fmla="*/ 385714 h 1161755"/>
              <a:gd name="T10" fmla="*/ 408490 w 1181100"/>
              <a:gd name="T11" fmla="*/ 354408 h 1161755"/>
              <a:gd name="T12" fmla="*/ 445921 w 1181100"/>
              <a:gd name="T13" fmla="*/ 409954 h 1161755"/>
              <a:gd name="T14" fmla="*/ 590551 w 1181100"/>
              <a:gd name="T15" fmla="*/ 469891 h 1161755"/>
              <a:gd name="T16" fmla="*/ 795088 w 1181100"/>
              <a:gd name="T17" fmla="*/ 265250 h 1161755"/>
              <a:gd name="T18" fmla="*/ 790933 w 1181100"/>
              <a:gd name="T19" fmla="*/ 224009 h 1161755"/>
              <a:gd name="T20" fmla="*/ 781056 w 1181100"/>
              <a:gd name="T21" fmla="*/ 192174 h 1161755"/>
              <a:gd name="T22" fmla="*/ 1174526 w 1181100"/>
              <a:gd name="T23" fmla="*/ 3497 h 1161755"/>
              <a:gd name="T24" fmla="*/ 1181100 w 1181100"/>
              <a:gd name="T25" fmla="*/ 0 h 11617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81100"/>
              <a:gd name="T40" fmla="*/ 0 h 1161755"/>
              <a:gd name="T41" fmla="*/ 1181100 w 1181100"/>
              <a:gd name="T42" fmla="*/ 1161755 h 116175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BF1347">
              <a:alpha val="70000"/>
            </a:srgbClr>
          </a:solidFill>
          <a:ln>
            <a:noFill/>
          </a:ln>
          <a:extLst/>
        </p:spPr>
        <p:txBody>
          <a:bodyPr lIns="90305" tIns="45153" rIns="90305" bIns="45153" anchor="ctr"/>
          <a:lstStyle/>
          <a:p>
            <a:endParaRPr lang="zh-CN" altLang="en-US" sz="2370">
              <a:ea typeface="微软雅黑" panose="020B0503020204020204" pitchFamily="34" charset="-122"/>
              <a:sym typeface="Arial" panose="020B0604020202020204" pitchFamily="34" charset="0"/>
            </a:endParaRPr>
          </a:p>
        </p:txBody>
      </p:sp>
      <p:sp>
        <p:nvSpPr>
          <p:cNvPr id="48" name="任意多边形 66"/>
          <p:cNvSpPr>
            <a:spLocks noChangeArrowheads="1"/>
          </p:cNvSpPr>
          <p:nvPr/>
        </p:nvSpPr>
        <p:spPr bwMode="auto">
          <a:xfrm>
            <a:off x="5149052" y="5458637"/>
            <a:ext cx="1912715" cy="614577"/>
          </a:xfrm>
          <a:custGeom>
            <a:avLst/>
            <a:gdLst>
              <a:gd name="T0" fmla="*/ 1936752 w 1936748"/>
              <a:gd name="T1" fmla="*/ 0 h 623080"/>
              <a:gd name="T2" fmla="*/ 1936752 w 1936748"/>
              <a:gd name="T3" fmla="*/ 621521 h 623080"/>
              <a:gd name="T4" fmla="*/ 0 w 1936748"/>
              <a:gd name="T5" fmla="*/ 621521 h 623080"/>
              <a:gd name="T6" fmla="*/ 0 w 1936748"/>
              <a:gd name="T7" fmla="*/ 612348 h 623080"/>
              <a:gd name="T8" fmla="*/ 352298 w 1936748"/>
              <a:gd name="T9" fmla="*/ 518226 h 623080"/>
              <a:gd name="T10" fmla="*/ 750619 w 1936748"/>
              <a:gd name="T11" fmla="*/ 402333 h 623080"/>
              <a:gd name="T12" fmla="*/ 791648 w 1936748"/>
              <a:gd name="T13" fmla="*/ 389503 h 623080"/>
              <a:gd name="T14" fmla="*/ 823747 w 1936748"/>
              <a:gd name="T15" fmla="*/ 436994 h 623080"/>
              <a:gd name="T16" fmla="*/ 968377 w 1936748"/>
              <a:gd name="T17" fmla="*/ 496751 h 623080"/>
              <a:gd name="T18" fmla="*/ 1172914 w 1936748"/>
              <a:gd name="T19" fmla="*/ 292726 h 623080"/>
              <a:gd name="T20" fmla="*/ 1170637 w 1936748"/>
              <a:gd name="T21" fmla="*/ 270191 h 623080"/>
              <a:gd name="T22" fmla="*/ 1509045 w 1936748"/>
              <a:gd name="T23" fmla="*/ 156507 h 623080"/>
              <a:gd name="T24" fmla="*/ 1868380 w 1936748"/>
              <a:gd name="T25" fmla="*/ 26834 h 623080"/>
              <a:gd name="T26" fmla="*/ 1936752 w 1936748"/>
              <a:gd name="T27" fmla="*/ 0 h 6230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36748"/>
              <a:gd name="T43" fmla="*/ 0 h 623080"/>
              <a:gd name="T44" fmla="*/ 1936748 w 1936748"/>
              <a:gd name="T45" fmla="*/ 623080 h 62308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04447F">
              <a:alpha val="70000"/>
            </a:srgbClr>
          </a:solidFill>
          <a:ln>
            <a:noFill/>
          </a:ln>
          <a:extLst/>
        </p:spPr>
        <p:txBody>
          <a:bodyPr lIns="90305" tIns="45153" rIns="90305" bIns="45153" anchor="ctr"/>
          <a:lstStyle/>
          <a:p>
            <a:endParaRPr lang="zh-CN" altLang="en-US" sz="2370">
              <a:ea typeface="微软雅黑" panose="020B0503020204020204" pitchFamily="34" charset="-122"/>
              <a:sym typeface="Arial" panose="020B0604020202020204" pitchFamily="34" charset="0"/>
            </a:endParaRPr>
          </a:p>
        </p:txBody>
      </p:sp>
      <p:sp>
        <p:nvSpPr>
          <p:cNvPr id="49" name="矩形 47"/>
          <p:cNvSpPr>
            <a:spLocks noChangeArrowheads="1"/>
          </p:cNvSpPr>
          <p:nvPr/>
        </p:nvSpPr>
        <p:spPr bwMode="auto">
          <a:xfrm>
            <a:off x="1362817" y="1644183"/>
            <a:ext cx="9486751" cy="670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448"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844"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矩形 93"/>
          <p:cNvSpPr>
            <a:spLocks noChangeArrowheads="1"/>
          </p:cNvSpPr>
          <p:nvPr/>
        </p:nvSpPr>
        <p:spPr bwMode="auto">
          <a:xfrm>
            <a:off x="2219614" y="2646006"/>
            <a:ext cx="1195453" cy="395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97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97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矩形 165"/>
          <p:cNvSpPr>
            <a:spLocks noChangeArrowheads="1"/>
          </p:cNvSpPr>
          <p:nvPr/>
        </p:nvSpPr>
        <p:spPr bwMode="auto">
          <a:xfrm>
            <a:off x="1381224" y="3031682"/>
            <a:ext cx="2033842" cy="293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305" tIns="45153" rIns="90305" bIns="4515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31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52" name="矩形 41"/>
          <p:cNvSpPr>
            <a:spLocks noChangeArrowheads="1"/>
          </p:cNvSpPr>
          <p:nvPr/>
        </p:nvSpPr>
        <p:spPr bwMode="auto">
          <a:xfrm>
            <a:off x="2219614" y="3563170"/>
            <a:ext cx="1195453" cy="395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97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97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矩形 42"/>
          <p:cNvSpPr>
            <a:spLocks noChangeArrowheads="1"/>
          </p:cNvSpPr>
          <p:nvPr/>
        </p:nvSpPr>
        <p:spPr bwMode="auto">
          <a:xfrm>
            <a:off x="1381224" y="3948845"/>
            <a:ext cx="2033842" cy="293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305" tIns="45153" rIns="90305" bIns="4515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31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54" name="矩形 44"/>
          <p:cNvSpPr>
            <a:spLocks noChangeArrowheads="1"/>
          </p:cNvSpPr>
          <p:nvPr/>
        </p:nvSpPr>
        <p:spPr bwMode="auto">
          <a:xfrm>
            <a:off x="2219614" y="4496010"/>
            <a:ext cx="1195453" cy="395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97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97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矩形 45"/>
          <p:cNvSpPr>
            <a:spLocks noChangeArrowheads="1"/>
          </p:cNvSpPr>
          <p:nvPr/>
        </p:nvSpPr>
        <p:spPr bwMode="auto">
          <a:xfrm>
            <a:off x="1381224" y="4883253"/>
            <a:ext cx="2033842" cy="293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305" tIns="45153" rIns="90305" bIns="4515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31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56" name="矩形 55"/>
          <p:cNvSpPr>
            <a:spLocks noChangeArrowheads="1"/>
          </p:cNvSpPr>
          <p:nvPr/>
        </p:nvSpPr>
        <p:spPr bwMode="auto">
          <a:xfrm>
            <a:off x="2219614" y="5410036"/>
            <a:ext cx="1195453" cy="395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97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97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矩形 56"/>
          <p:cNvSpPr>
            <a:spLocks noChangeArrowheads="1"/>
          </p:cNvSpPr>
          <p:nvPr/>
        </p:nvSpPr>
        <p:spPr bwMode="auto">
          <a:xfrm>
            <a:off x="1381224" y="5797278"/>
            <a:ext cx="2033842" cy="293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305" tIns="45153" rIns="90305" bIns="4515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31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58" name="椭圆 57"/>
          <p:cNvSpPr/>
          <p:nvPr/>
        </p:nvSpPr>
        <p:spPr>
          <a:xfrm>
            <a:off x="5978750" y="5612078"/>
            <a:ext cx="295023" cy="295022"/>
          </a:xfrm>
          <a:prstGeom prst="ellipse">
            <a:avLst/>
          </a:prstGeom>
          <a:solidFill>
            <a:srgbClr val="04447F">
              <a:alpha val="70000"/>
            </a:srgb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latin typeface="Arial" panose="020B0604020202020204" pitchFamily="34" charset="0"/>
              <a:ea typeface="微软雅黑" panose="020B0503020204020204" pitchFamily="34" charset="-122"/>
              <a:sym typeface="Arial" panose="020B0604020202020204" pitchFamily="34" charset="0"/>
            </a:endParaRPr>
          </a:p>
        </p:txBody>
      </p:sp>
      <p:sp>
        <p:nvSpPr>
          <p:cNvPr id="59" name="椭圆 58"/>
          <p:cNvSpPr/>
          <p:nvPr/>
        </p:nvSpPr>
        <p:spPr>
          <a:xfrm>
            <a:off x="7555625" y="5041199"/>
            <a:ext cx="295023" cy="295022"/>
          </a:xfrm>
          <a:prstGeom prst="ellipse">
            <a:avLst/>
          </a:prstGeom>
          <a:solidFill>
            <a:srgbClr val="BF1347">
              <a:alpha val="70000"/>
            </a:srgb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latin typeface="Arial" panose="020B0604020202020204" pitchFamily="34" charset="0"/>
              <a:ea typeface="微软雅黑" panose="020B0503020204020204" pitchFamily="34" charset="-122"/>
              <a:sym typeface="Arial" panose="020B0604020202020204" pitchFamily="34" charset="0"/>
            </a:endParaRPr>
          </a:p>
        </p:txBody>
      </p:sp>
      <p:sp>
        <p:nvSpPr>
          <p:cNvPr id="60" name="椭圆 59"/>
          <p:cNvSpPr/>
          <p:nvPr/>
        </p:nvSpPr>
        <p:spPr>
          <a:xfrm>
            <a:off x="8768961" y="4416999"/>
            <a:ext cx="295023" cy="295022"/>
          </a:xfrm>
          <a:prstGeom prst="ellipse">
            <a:avLst/>
          </a:prstGeom>
          <a:solidFill>
            <a:srgbClr val="04447F">
              <a:alpha val="70000"/>
            </a:srgb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latin typeface="Arial" panose="020B0604020202020204" pitchFamily="34" charset="0"/>
              <a:ea typeface="微软雅黑" panose="020B0503020204020204" pitchFamily="34" charset="-122"/>
              <a:sym typeface="Arial" panose="020B0604020202020204" pitchFamily="34" charset="0"/>
            </a:endParaRPr>
          </a:p>
        </p:txBody>
      </p:sp>
      <p:sp>
        <p:nvSpPr>
          <p:cNvPr id="61" name="椭圆 60"/>
          <p:cNvSpPr/>
          <p:nvPr/>
        </p:nvSpPr>
        <p:spPr>
          <a:xfrm>
            <a:off x="9991985" y="3465689"/>
            <a:ext cx="295023" cy="295022"/>
          </a:xfrm>
          <a:prstGeom prst="ellipse">
            <a:avLst/>
          </a:prstGeom>
          <a:solidFill>
            <a:srgbClr val="BF1347">
              <a:alpha val="70000"/>
            </a:srgb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70">
              <a:latin typeface="Arial" panose="020B0604020202020204" pitchFamily="34" charset="0"/>
              <a:ea typeface="微软雅黑" panose="020B0503020204020204" pitchFamily="34" charset="-122"/>
              <a:sym typeface="Arial" panose="020B0604020202020204" pitchFamily="34" charset="0"/>
            </a:endParaRPr>
          </a:p>
        </p:txBody>
      </p:sp>
      <p:sp>
        <p:nvSpPr>
          <p:cNvPr id="62" name="文本框 61"/>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cxnSp>
        <p:nvCxnSpPr>
          <p:cNvPr id="63" name="直接连接符 62"/>
          <p:cNvCxnSpPr/>
          <p:nvPr/>
        </p:nvCxnSpPr>
        <p:spPr>
          <a:xfrm>
            <a:off x="1374020" y="808869"/>
            <a:ext cx="10817981" cy="0"/>
          </a:xfrm>
          <a:prstGeom prst="line">
            <a:avLst/>
          </a:prstGeom>
          <a:ln w="12700">
            <a:solidFill>
              <a:srgbClr val="04447F"/>
            </a:solidFill>
            <a:prstDash val="solid"/>
          </a:ln>
        </p:spPr>
        <p:style>
          <a:lnRef idx="1">
            <a:schemeClr val="accent1"/>
          </a:lnRef>
          <a:fillRef idx="0">
            <a:schemeClr val="accent1"/>
          </a:fillRef>
          <a:effectRef idx="0">
            <a:schemeClr val="accent1"/>
          </a:effectRef>
          <a:fontRef idx="minor">
            <a:schemeClr val="tx1"/>
          </a:fontRef>
        </p:style>
      </p:cxnSp>
      <p:sp>
        <p:nvSpPr>
          <p:cNvPr id="64" name="标题 1"/>
          <p:cNvSpPr txBox="1">
            <a:spLocks/>
          </p:cNvSpPr>
          <p:nvPr/>
        </p:nvSpPr>
        <p:spPr>
          <a:xfrm>
            <a:off x="10986413" y="427358"/>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b="1" kern="0" dirty="0" smtClean="0">
                <a:solidFill>
                  <a:schemeClr val="tx1">
                    <a:lumMod val="75000"/>
                    <a:lumOff val="25000"/>
                  </a:schemeClr>
                </a:solidFill>
              </a:rPr>
              <a:t>公司名称</a:t>
            </a:r>
            <a:endParaRPr lang="zh-CN" altLang="en-US" b="1" kern="0" dirty="0">
              <a:solidFill>
                <a:schemeClr val="tx1">
                  <a:lumMod val="75000"/>
                  <a:lumOff val="25000"/>
                </a:schemeClr>
              </a:solidFill>
            </a:endParaRPr>
          </a:p>
        </p:txBody>
      </p:sp>
      <p:sp>
        <p:nvSpPr>
          <p:cNvPr id="65" name="标题 1"/>
          <p:cNvSpPr txBox="1">
            <a:spLocks/>
          </p:cNvSpPr>
          <p:nvPr/>
        </p:nvSpPr>
        <p:spPr>
          <a:xfrm>
            <a:off x="1674861" y="329004"/>
            <a:ext cx="1985163"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400" b="1" kern="0" dirty="0" smtClean="0">
                <a:solidFill>
                  <a:srgbClr val="BF1347"/>
                </a:solidFill>
              </a:rPr>
              <a:t>点击输入标题</a:t>
            </a:r>
            <a:endParaRPr lang="zh-CN" altLang="en-US" sz="2400" b="1" kern="0" dirty="0">
              <a:solidFill>
                <a:srgbClr val="BF1347"/>
              </a:solidFill>
            </a:endParaRPr>
          </a:p>
        </p:txBody>
      </p:sp>
      <p:sp>
        <p:nvSpPr>
          <p:cNvPr id="66" name="标题 1"/>
          <p:cNvSpPr txBox="1">
            <a:spLocks/>
          </p:cNvSpPr>
          <p:nvPr/>
        </p:nvSpPr>
        <p:spPr>
          <a:xfrm>
            <a:off x="0" y="287724"/>
            <a:ext cx="1501056"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en-US" altLang="zh-CN" sz="3600" b="1" kern="0" dirty="0" smtClean="0">
                <a:solidFill>
                  <a:srgbClr val="BF1347"/>
                </a:solidFill>
              </a:rPr>
              <a:t>LOGO</a:t>
            </a:r>
            <a:endParaRPr lang="zh-CN" altLang="en-US" sz="3600" b="1" kern="0" dirty="0">
              <a:solidFill>
                <a:srgbClr val="BF1347"/>
              </a:solidFill>
            </a:endParaRPr>
          </a:p>
        </p:txBody>
      </p:sp>
    </p:spTree>
    <p:extLst>
      <p:ext uri="{BB962C8B-B14F-4D97-AF65-F5344CB8AC3E}">
        <p14:creationId xmlns:p14="http://schemas.microsoft.com/office/powerpoint/2010/main" val="1431551700"/>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65"/>
                                        </p:tgtEl>
                                        <p:attrNameLst>
                                          <p:attrName>style.visibility</p:attrName>
                                        </p:attrNameLst>
                                      </p:cBhvr>
                                      <p:to>
                                        <p:strVal val="visible"/>
                                      </p:to>
                                    </p:set>
                                    <p:anim calcmode="lin" valueType="num">
                                      <p:cBhvr>
                                        <p:cTn id="7"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5"/>
                                        </p:tgtEl>
                                        <p:attrNameLst>
                                          <p:attrName>ppt_y</p:attrName>
                                        </p:attrNameLst>
                                      </p:cBhvr>
                                      <p:tavLst>
                                        <p:tav tm="0">
                                          <p:val>
                                            <p:strVal val="#ppt_y"/>
                                          </p:val>
                                        </p:tav>
                                        <p:tav tm="100000">
                                          <p:val>
                                            <p:strVal val="#ppt_y"/>
                                          </p:val>
                                        </p:tav>
                                      </p:tavLst>
                                    </p:anim>
                                    <p:anim calcmode="lin" valueType="num">
                                      <p:cBhvr>
                                        <p:cTn id="9"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left)">
                                      <p:cBhvr>
                                        <p:cTn id="16" dur="500"/>
                                        <p:tgtEl>
                                          <p:spTgt spid="4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fade">
                                      <p:cBhvr>
                                        <p:cTn id="21" dur="500"/>
                                        <p:tgtEl>
                                          <p:spTgt spid="48"/>
                                        </p:tgtEl>
                                      </p:cBhvr>
                                    </p:animEffect>
                                  </p:childTnLst>
                                </p:cTn>
                              </p:par>
                              <p:par>
                                <p:cTn id="22" presetID="10" presetClass="entr" presetSubtype="0" fill="hold" grpId="0" nodeType="withEffect">
                                  <p:stCondLst>
                                    <p:cond delay="300"/>
                                  </p:stCondLst>
                                  <p:childTnLst>
                                    <p:set>
                                      <p:cBhvr>
                                        <p:cTn id="23" dur="1" fill="hold">
                                          <p:stCondLst>
                                            <p:cond delay="0"/>
                                          </p:stCondLst>
                                        </p:cTn>
                                        <p:tgtEl>
                                          <p:spTgt spid="47"/>
                                        </p:tgtEl>
                                        <p:attrNameLst>
                                          <p:attrName>style.visibility</p:attrName>
                                        </p:attrNameLst>
                                      </p:cBhvr>
                                      <p:to>
                                        <p:strVal val="visible"/>
                                      </p:to>
                                    </p:set>
                                    <p:animEffect transition="in" filter="fade">
                                      <p:cBhvr>
                                        <p:cTn id="24" dur="500"/>
                                        <p:tgtEl>
                                          <p:spTgt spid="47"/>
                                        </p:tgtEl>
                                      </p:cBhvr>
                                    </p:animEffect>
                                  </p:childTnLst>
                                </p:cTn>
                              </p:par>
                              <p:par>
                                <p:cTn id="25" presetID="10" presetClass="entr" presetSubtype="0" fill="hold" grpId="0" nodeType="withEffect">
                                  <p:stCondLst>
                                    <p:cond delay="60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500"/>
                                        <p:tgtEl>
                                          <p:spTgt spid="46"/>
                                        </p:tgtEl>
                                      </p:cBhvr>
                                    </p:animEffect>
                                  </p:childTnLst>
                                </p:cTn>
                              </p:par>
                              <p:par>
                                <p:cTn id="28" presetID="10" presetClass="entr" presetSubtype="0" fill="hold" grpId="0" nodeType="withEffect">
                                  <p:stCondLst>
                                    <p:cond delay="90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500"/>
                                        <p:tgtEl>
                                          <p:spTgt spid="4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par>
                                <p:cTn id="36" presetID="10" presetClass="entr" presetSubtype="0" fill="hold" grpId="0" nodeType="withEffect">
                                  <p:stCondLst>
                                    <p:cond delay="300"/>
                                  </p:stCondLst>
                                  <p:childTnLst>
                                    <p:set>
                                      <p:cBhvr>
                                        <p:cTn id="37" dur="1" fill="hold">
                                          <p:stCondLst>
                                            <p:cond delay="0"/>
                                          </p:stCondLst>
                                        </p:cTn>
                                        <p:tgtEl>
                                          <p:spTgt spid="59"/>
                                        </p:tgtEl>
                                        <p:attrNameLst>
                                          <p:attrName>style.visibility</p:attrName>
                                        </p:attrNameLst>
                                      </p:cBhvr>
                                      <p:to>
                                        <p:strVal val="visible"/>
                                      </p:to>
                                    </p:set>
                                    <p:animEffect transition="in" filter="fade">
                                      <p:cBhvr>
                                        <p:cTn id="38" dur="500"/>
                                        <p:tgtEl>
                                          <p:spTgt spid="59"/>
                                        </p:tgtEl>
                                      </p:cBhvr>
                                    </p:animEffect>
                                  </p:childTnLst>
                                </p:cTn>
                              </p:par>
                              <p:par>
                                <p:cTn id="39" presetID="10" presetClass="entr" presetSubtype="0" fill="hold" grpId="0" nodeType="withEffect">
                                  <p:stCondLst>
                                    <p:cond delay="600"/>
                                  </p:stCondLst>
                                  <p:childTnLst>
                                    <p:set>
                                      <p:cBhvr>
                                        <p:cTn id="40" dur="1" fill="hold">
                                          <p:stCondLst>
                                            <p:cond delay="0"/>
                                          </p:stCondLst>
                                        </p:cTn>
                                        <p:tgtEl>
                                          <p:spTgt spid="60"/>
                                        </p:tgtEl>
                                        <p:attrNameLst>
                                          <p:attrName>style.visibility</p:attrName>
                                        </p:attrNameLst>
                                      </p:cBhvr>
                                      <p:to>
                                        <p:strVal val="visible"/>
                                      </p:to>
                                    </p:set>
                                    <p:animEffect transition="in" filter="fade">
                                      <p:cBhvr>
                                        <p:cTn id="41" dur="500"/>
                                        <p:tgtEl>
                                          <p:spTgt spid="60"/>
                                        </p:tgtEl>
                                      </p:cBhvr>
                                    </p:animEffect>
                                  </p:childTnLst>
                                </p:cTn>
                              </p:par>
                              <p:par>
                                <p:cTn id="42" presetID="10" presetClass="entr" presetSubtype="0" fill="hold" grpId="0" nodeType="withEffect">
                                  <p:stCondLst>
                                    <p:cond delay="900"/>
                                  </p:stCondLst>
                                  <p:childTnLst>
                                    <p:set>
                                      <p:cBhvr>
                                        <p:cTn id="43" dur="1" fill="hold">
                                          <p:stCondLst>
                                            <p:cond delay="0"/>
                                          </p:stCondLst>
                                        </p:cTn>
                                        <p:tgtEl>
                                          <p:spTgt spid="61"/>
                                        </p:tgtEl>
                                        <p:attrNameLst>
                                          <p:attrName>style.visibility</p:attrName>
                                        </p:attrNameLst>
                                      </p:cBhvr>
                                      <p:to>
                                        <p:strVal val="visible"/>
                                      </p:to>
                                    </p:set>
                                    <p:animEffect transition="in" filter="fade">
                                      <p:cBhvr>
                                        <p:cTn id="44" dur="500"/>
                                        <p:tgtEl>
                                          <p:spTgt spid="61"/>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2"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right)">
                                      <p:cBhvr>
                                        <p:cTn id="49" dur="500"/>
                                        <p:tgtEl>
                                          <p:spTgt spid="17"/>
                                        </p:tgtEl>
                                      </p:cBhvr>
                                    </p:animEffect>
                                  </p:childTnLst>
                                </p:cTn>
                              </p:par>
                              <p:par>
                                <p:cTn id="50" presetID="22" presetClass="entr" presetSubtype="2" fill="hold"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right)">
                                      <p:cBhvr>
                                        <p:cTn id="52" dur="500"/>
                                        <p:tgtEl>
                                          <p:spTgt spid="15"/>
                                        </p:tgtEl>
                                      </p:cBhvr>
                                    </p:animEffect>
                                  </p:childTnLst>
                                </p:cTn>
                              </p:par>
                              <p:par>
                                <p:cTn id="53" presetID="22" presetClass="entr" presetSubtype="2" fill="hold" nodeType="with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right)">
                                      <p:cBhvr>
                                        <p:cTn id="55" dur="500"/>
                                        <p:tgtEl>
                                          <p:spTgt spid="16"/>
                                        </p:tgtEl>
                                      </p:cBhvr>
                                    </p:animEffect>
                                  </p:childTnLst>
                                </p:cTn>
                              </p:par>
                              <p:par>
                                <p:cTn id="56" presetID="22" presetClass="entr" presetSubtype="2" fill="hold"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ipe(right)">
                                      <p:cBhvr>
                                        <p:cTn id="58" dur="500"/>
                                        <p:tgtEl>
                                          <p:spTgt spid="14"/>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90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par>
                                <p:cTn id="64" presetID="10" presetClass="entr" presetSubtype="0" fill="hold" nodeType="withEffect">
                                  <p:stCondLst>
                                    <p:cond delay="30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500"/>
                                        <p:tgtEl>
                                          <p:spTgt spid="25"/>
                                        </p:tgtEl>
                                      </p:cBhvr>
                                    </p:animEffect>
                                  </p:childTnLst>
                                </p:cTn>
                              </p:par>
                              <p:par>
                                <p:cTn id="67" presetID="10" presetClass="entr" presetSubtype="0" fill="hold" nodeType="withEffect">
                                  <p:stCondLst>
                                    <p:cond delay="6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10" presetClass="entr" presetSubtype="0" fill="hold" nodeType="with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fade">
                                      <p:cBhvr>
                                        <p:cTn id="72" dur="500"/>
                                        <p:tgtEl>
                                          <p:spTgt spid="38"/>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2" fill="hold" grpId="0" nodeType="click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wipe(right)">
                                      <p:cBhvr>
                                        <p:cTn id="77" dur="500"/>
                                        <p:tgtEl>
                                          <p:spTgt spid="50"/>
                                        </p:tgtEl>
                                      </p:cBhvr>
                                    </p:animEffect>
                                  </p:childTnLst>
                                </p:cTn>
                              </p:par>
                              <p:par>
                                <p:cTn id="78" presetID="22" presetClass="entr" presetSubtype="2" fill="hold" grpId="0" nodeType="with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wipe(right)">
                                      <p:cBhvr>
                                        <p:cTn id="80" dur="500"/>
                                        <p:tgtEl>
                                          <p:spTgt spid="51"/>
                                        </p:tgtEl>
                                      </p:cBhvr>
                                    </p:animEffect>
                                  </p:childTnLst>
                                </p:cTn>
                              </p:par>
                              <p:par>
                                <p:cTn id="81" presetID="22" presetClass="entr" presetSubtype="2" fill="hold" grpId="0" nodeType="withEffect">
                                  <p:stCondLst>
                                    <p:cond delay="300"/>
                                  </p:stCondLst>
                                  <p:childTnLst>
                                    <p:set>
                                      <p:cBhvr>
                                        <p:cTn id="82" dur="1" fill="hold">
                                          <p:stCondLst>
                                            <p:cond delay="0"/>
                                          </p:stCondLst>
                                        </p:cTn>
                                        <p:tgtEl>
                                          <p:spTgt spid="53"/>
                                        </p:tgtEl>
                                        <p:attrNameLst>
                                          <p:attrName>style.visibility</p:attrName>
                                        </p:attrNameLst>
                                      </p:cBhvr>
                                      <p:to>
                                        <p:strVal val="visible"/>
                                      </p:to>
                                    </p:set>
                                    <p:animEffect transition="in" filter="wipe(right)">
                                      <p:cBhvr>
                                        <p:cTn id="83" dur="500"/>
                                        <p:tgtEl>
                                          <p:spTgt spid="53"/>
                                        </p:tgtEl>
                                      </p:cBhvr>
                                    </p:animEffect>
                                  </p:childTnLst>
                                </p:cTn>
                              </p:par>
                              <p:par>
                                <p:cTn id="84" presetID="22" presetClass="entr" presetSubtype="2" fill="hold" grpId="0" nodeType="withEffect">
                                  <p:stCondLst>
                                    <p:cond delay="300"/>
                                  </p:stCondLst>
                                  <p:childTnLst>
                                    <p:set>
                                      <p:cBhvr>
                                        <p:cTn id="85" dur="1" fill="hold">
                                          <p:stCondLst>
                                            <p:cond delay="0"/>
                                          </p:stCondLst>
                                        </p:cTn>
                                        <p:tgtEl>
                                          <p:spTgt spid="52"/>
                                        </p:tgtEl>
                                        <p:attrNameLst>
                                          <p:attrName>style.visibility</p:attrName>
                                        </p:attrNameLst>
                                      </p:cBhvr>
                                      <p:to>
                                        <p:strVal val="visible"/>
                                      </p:to>
                                    </p:set>
                                    <p:animEffect transition="in" filter="wipe(right)">
                                      <p:cBhvr>
                                        <p:cTn id="86" dur="500"/>
                                        <p:tgtEl>
                                          <p:spTgt spid="52"/>
                                        </p:tgtEl>
                                      </p:cBhvr>
                                    </p:animEffect>
                                  </p:childTnLst>
                                </p:cTn>
                              </p:par>
                              <p:par>
                                <p:cTn id="87" presetID="22" presetClass="entr" presetSubtype="2" fill="hold" grpId="0" nodeType="withEffect">
                                  <p:stCondLst>
                                    <p:cond delay="600"/>
                                  </p:stCondLst>
                                  <p:childTnLst>
                                    <p:set>
                                      <p:cBhvr>
                                        <p:cTn id="88" dur="1" fill="hold">
                                          <p:stCondLst>
                                            <p:cond delay="0"/>
                                          </p:stCondLst>
                                        </p:cTn>
                                        <p:tgtEl>
                                          <p:spTgt spid="54"/>
                                        </p:tgtEl>
                                        <p:attrNameLst>
                                          <p:attrName>style.visibility</p:attrName>
                                        </p:attrNameLst>
                                      </p:cBhvr>
                                      <p:to>
                                        <p:strVal val="visible"/>
                                      </p:to>
                                    </p:set>
                                    <p:animEffect transition="in" filter="wipe(right)">
                                      <p:cBhvr>
                                        <p:cTn id="89" dur="500"/>
                                        <p:tgtEl>
                                          <p:spTgt spid="54"/>
                                        </p:tgtEl>
                                      </p:cBhvr>
                                    </p:animEffect>
                                  </p:childTnLst>
                                </p:cTn>
                              </p:par>
                              <p:par>
                                <p:cTn id="90" presetID="22" presetClass="entr" presetSubtype="2" fill="hold" grpId="0" nodeType="withEffect">
                                  <p:stCondLst>
                                    <p:cond delay="600"/>
                                  </p:stCondLst>
                                  <p:childTnLst>
                                    <p:set>
                                      <p:cBhvr>
                                        <p:cTn id="91" dur="1" fill="hold">
                                          <p:stCondLst>
                                            <p:cond delay="0"/>
                                          </p:stCondLst>
                                        </p:cTn>
                                        <p:tgtEl>
                                          <p:spTgt spid="55"/>
                                        </p:tgtEl>
                                        <p:attrNameLst>
                                          <p:attrName>style.visibility</p:attrName>
                                        </p:attrNameLst>
                                      </p:cBhvr>
                                      <p:to>
                                        <p:strVal val="visible"/>
                                      </p:to>
                                    </p:set>
                                    <p:animEffect transition="in" filter="wipe(right)">
                                      <p:cBhvr>
                                        <p:cTn id="92" dur="500"/>
                                        <p:tgtEl>
                                          <p:spTgt spid="55"/>
                                        </p:tgtEl>
                                      </p:cBhvr>
                                    </p:animEffect>
                                  </p:childTnLst>
                                </p:cTn>
                              </p:par>
                              <p:par>
                                <p:cTn id="93" presetID="22" presetClass="entr" presetSubtype="2" fill="hold" grpId="0" nodeType="withEffect">
                                  <p:stCondLst>
                                    <p:cond delay="900"/>
                                  </p:stCondLst>
                                  <p:childTnLst>
                                    <p:set>
                                      <p:cBhvr>
                                        <p:cTn id="94" dur="1" fill="hold">
                                          <p:stCondLst>
                                            <p:cond delay="0"/>
                                          </p:stCondLst>
                                        </p:cTn>
                                        <p:tgtEl>
                                          <p:spTgt spid="56"/>
                                        </p:tgtEl>
                                        <p:attrNameLst>
                                          <p:attrName>style.visibility</p:attrName>
                                        </p:attrNameLst>
                                      </p:cBhvr>
                                      <p:to>
                                        <p:strVal val="visible"/>
                                      </p:to>
                                    </p:set>
                                    <p:animEffect transition="in" filter="wipe(right)">
                                      <p:cBhvr>
                                        <p:cTn id="95" dur="500"/>
                                        <p:tgtEl>
                                          <p:spTgt spid="56"/>
                                        </p:tgtEl>
                                      </p:cBhvr>
                                    </p:animEffect>
                                  </p:childTnLst>
                                </p:cTn>
                              </p:par>
                              <p:par>
                                <p:cTn id="96" presetID="22" presetClass="entr" presetSubtype="2" fill="hold" grpId="0" nodeType="withEffect">
                                  <p:stCondLst>
                                    <p:cond delay="900"/>
                                  </p:stCondLst>
                                  <p:childTnLst>
                                    <p:set>
                                      <p:cBhvr>
                                        <p:cTn id="97" dur="1" fill="hold">
                                          <p:stCondLst>
                                            <p:cond delay="0"/>
                                          </p:stCondLst>
                                        </p:cTn>
                                        <p:tgtEl>
                                          <p:spTgt spid="57"/>
                                        </p:tgtEl>
                                        <p:attrNameLst>
                                          <p:attrName>style.visibility</p:attrName>
                                        </p:attrNameLst>
                                      </p:cBhvr>
                                      <p:to>
                                        <p:strVal val="visible"/>
                                      </p:to>
                                    </p:set>
                                    <p:animEffect transition="in" filter="wipe(right)">
                                      <p:cBhvr>
                                        <p:cTn id="98" dur="500"/>
                                        <p:tgtEl>
                                          <p:spTgt spid="57"/>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4" fill="hold" grpId="0" nodeType="clickEffect">
                                  <p:stCondLst>
                                    <p:cond delay="0"/>
                                  </p:stCondLst>
                                  <p:childTnLst>
                                    <p:set>
                                      <p:cBhvr>
                                        <p:cTn id="102" dur="1" fill="hold">
                                          <p:stCondLst>
                                            <p:cond delay="0"/>
                                          </p:stCondLst>
                                        </p:cTn>
                                        <p:tgtEl>
                                          <p:spTgt spid="62"/>
                                        </p:tgtEl>
                                        <p:attrNameLst>
                                          <p:attrName>style.visibility</p:attrName>
                                        </p:attrNameLst>
                                      </p:cBhvr>
                                      <p:to>
                                        <p:strVal val="visible"/>
                                      </p:to>
                                    </p:set>
                                    <p:animEffect transition="in" filter="wipe(down)">
                                      <p:cBhvr>
                                        <p:cTn id="103" dur="7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45" grpId="0" animBg="1"/>
      <p:bldP spid="46" grpId="0" animBg="1"/>
      <p:bldP spid="47" grpId="0" animBg="1"/>
      <p:bldP spid="48" grpId="0" animBg="1"/>
      <p:bldP spid="49" grpId="0"/>
      <p:bldP spid="50" grpId="0"/>
      <p:bldP spid="51" grpId="0"/>
      <p:bldP spid="52" grpId="0"/>
      <p:bldP spid="53" grpId="0"/>
      <p:bldP spid="54" grpId="0"/>
      <p:bldP spid="55" grpId="0"/>
      <p:bldP spid="56" grpId="0"/>
      <p:bldP spid="57" grpId="0"/>
      <p:bldP spid="58" grpId="0" animBg="1"/>
      <p:bldP spid="59" grpId="0" animBg="1"/>
      <p:bldP spid="60" grpId="0" animBg="1"/>
      <p:bldP spid="61" grpId="0" animBg="1"/>
      <p:bldP spid="62" grpId="0"/>
      <p:bldP spid="6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rot="5400000" flipV="1">
            <a:off x="5423824" y="3612241"/>
            <a:ext cx="5238582" cy="808892"/>
          </a:xfrm>
          <a:prstGeom prst="rect">
            <a:avLst/>
          </a:prstGeom>
        </p:spPr>
      </p:pic>
      <p:pic>
        <p:nvPicPr>
          <p:cNvPr id="19" name="图片 18"/>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rot="5400000" flipH="1">
            <a:off x="981044" y="3563394"/>
            <a:ext cx="5336272" cy="808892"/>
          </a:xfrm>
          <a:prstGeom prst="rect">
            <a:avLst/>
          </a:prstGeom>
        </p:spPr>
      </p:pic>
      <p:grpSp>
        <p:nvGrpSpPr>
          <p:cNvPr id="40" name="组合 39"/>
          <p:cNvGrpSpPr/>
          <p:nvPr/>
        </p:nvGrpSpPr>
        <p:grpSpPr>
          <a:xfrm>
            <a:off x="4851114" y="1464972"/>
            <a:ext cx="3286127" cy="1255315"/>
            <a:chOff x="4851114" y="1464970"/>
            <a:chExt cx="3286126" cy="1255315"/>
          </a:xfrm>
        </p:grpSpPr>
        <p:sp>
          <p:nvSpPr>
            <p:cNvPr id="15" name="Freeform 13"/>
            <p:cNvSpPr>
              <a:spLocks/>
            </p:cNvSpPr>
            <p:nvPr/>
          </p:nvSpPr>
          <p:spPr bwMode="auto">
            <a:xfrm>
              <a:off x="7889590" y="2467872"/>
              <a:ext cx="247650" cy="252413"/>
            </a:xfrm>
            <a:custGeom>
              <a:avLst/>
              <a:gdLst>
                <a:gd name="T0" fmla="*/ 63 w 63"/>
                <a:gd name="T1" fmla="*/ 32 h 64"/>
                <a:gd name="T2" fmla="*/ 0 w 63"/>
                <a:gd name="T3" fmla="*/ 64 h 64"/>
                <a:gd name="T4" fmla="*/ 0 w 63"/>
                <a:gd name="T5" fmla="*/ 0 h 64"/>
                <a:gd name="T6" fmla="*/ 63 w 63"/>
                <a:gd name="T7" fmla="*/ 32 h 64"/>
              </a:gdLst>
              <a:ahLst/>
              <a:cxnLst>
                <a:cxn ang="0">
                  <a:pos x="T0" y="T1"/>
                </a:cxn>
                <a:cxn ang="0">
                  <a:pos x="T2" y="T3"/>
                </a:cxn>
                <a:cxn ang="0">
                  <a:pos x="T4" y="T5"/>
                </a:cxn>
                <a:cxn ang="0">
                  <a:pos x="T6" y="T7"/>
                </a:cxn>
              </a:cxnLst>
              <a:rect l="0" t="0" r="r" b="b"/>
              <a:pathLst>
                <a:path w="63" h="64">
                  <a:moveTo>
                    <a:pt x="63" y="32"/>
                  </a:moveTo>
                  <a:cubicBezTo>
                    <a:pt x="63" y="50"/>
                    <a:pt x="35" y="64"/>
                    <a:pt x="0" y="64"/>
                  </a:cubicBezTo>
                  <a:cubicBezTo>
                    <a:pt x="0" y="0"/>
                    <a:pt x="0" y="0"/>
                    <a:pt x="0" y="0"/>
                  </a:cubicBezTo>
                  <a:cubicBezTo>
                    <a:pt x="35" y="0"/>
                    <a:pt x="63" y="15"/>
                    <a:pt x="63" y="32"/>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36" name="组合 35"/>
            <p:cNvGrpSpPr/>
            <p:nvPr/>
          </p:nvGrpSpPr>
          <p:grpSpPr>
            <a:xfrm>
              <a:off x="4851114" y="1464970"/>
              <a:ext cx="3286125" cy="1222375"/>
              <a:chOff x="4851114" y="1464970"/>
              <a:chExt cx="3286125" cy="1222375"/>
            </a:xfrm>
          </p:grpSpPr>
          <p:sp>
            <p:nvSpPr>
              <p:cNvPr id="20" name="Freeform 9"/>
              <p:cNvSpPr>
                <a:spLocks noEditPoints="1"/>
              </p:cNvSpPr>
              <p:nvPr/>
            </p:nvSpPr>
            <p:spPr bwMode="auto">
              <a:xfrm>
                <a:off x="4851114" y="1464970"/>
                <a:ext cx="3286125" cy="1222375"/>
              </a:xfrm>
              <a:custGeom>
                <a:avLst/>
                <a:gdLst>
                  <a:gd name="T0" fmla="*/ 810 w 873"/>
                  <a:gd name="T1" fmla="*/ 61 h 323"/>
                  <a:gd name="T2" fmla="*/ 288 w 873"/>
                  <a:gd name="T3" fmla="*/ 61 h 323"/>
                  <a:gd name="T4" fmla="*/ 161 w 873"/>
                  <a:gd name="T5" fmla="*/ 0 h 323"/>
                  <a:gd name="T6" fmla="*/ 0 w 873"/>
                  <a:gd name="T7" fmla="*/ 161 h 323"/>
                  <a:gd name="T8" fmla="*/ 161 w 873"/>
                  <a:gd name="T9" fmla="*/ 323 h 323"/>
                  <a:gd name="T10" fmla="*/ 288 w 873"/>
                  <a:gd name="T11" fmla="*/ 262 h 323"/>
                  <a:gd name="T12" fmla="*/ 810 w 873"/>
                  <a:gd name="T13" fmla="*/ 262 h 323"/>
                  <a:gd name="T14" fmla="*/ 873 w 873"/>
                  <a:gd name="T15" fmla="*/ 294 h 323"/>
                  <a:gd name="T16" fmla="*/ 873 w 873"/>
                  <a:gd name="T17" fmla="*/ 93 h 323"/>
                  <a:gd name="T18" fmla="*/ 810 w 873"/>
                  <a:gd name="T19" fmla="*/ 61 h 323"/>
                  <a:gd name="T20" fmla="*/ 156 w 873"/>
                  <a:gd name="T21" fmla="*/ 276 h 323"/>
                  <a:gd name="T22" fmla="*/ 39 w 873"/>
                  <a:gd name="T23" fmla="*/ 159 h 323"/>
                  <a:gd name="T24" fmla="*/ 156 w 873"/>
                  <a:gd name="T25" fmla="*/ 42 h 323"/>
                  <a:gd name="T26" fmla="*/ 273 w 873"/>
                  <a:gd name="T27" fmla="*/ 159 h 323"/>
                  <a:gd name="T28" fmla="*/ 156 w 873"/>
                  <a:gd name="T29"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3" h="323">
                    <a:moveTo>
                      <a:pt x="810" y="61"/>
                    </a:moveTo>
                    <a:cubicBezTo>
                      <a:pt x="288" y="61"/>
                      <a:pt x="288" y="61"/>
                      <a:pt x="288" y="61"/>
                    </a:cubicBezTo>
                    <a:cubicBezTo>
                      <a:pt x="258" y="24"/>
                      <a:pt x="213" y="0"/>
                      <a:pt x="161" y="0"/>
                    </a:cubicBezTo>
                    <a:cubicBezTo>
                      <a:pt x="72" y="0"/>
                      <a:pt x="0" y="72"/>
                      <a:pt x="0" y="161"/>
                    </a:cubicBezTo>
                    <a:cubicBezTo>
                      <a:pt x="0" y="251"/>
                      <a:pt x="72" y="323"/>
                      <a:pt x="161" y="323"/>
                    </a:cubicBezTo>
                    <a:cubicBezTo>
                      <a:pt x="213" y="323"/>
                      <a:pt x="258" y="299"/>
                      <a:pt x="288" y="262"/>
                    </a:cubicBezTo>
                    <a:cubicBezTo>
                      <a:pt x="810" y="262"/>
                      <a:pt x="810" y="262"/>
                      <a:pt x="810" y="262"/>
                    </a:cubicBezTo>
                    <a:cubicBezTo>
                      <a:pt x="842" y="262"/>
                      <a:pt x="871" y="276"/>
                      <a:pt x="873" y="294"/>
                    </a:cubicBezTo>
                    <a:cubicBezTo>
                      <a:pt x="873" y="93"/>
                      <a:pt x="873" y="93"/>
                      <a:pt x="873" y="93"/>
                    </a:cubicBezTo>
                    <a:cubicBezTo>
                      <a:pt x="873" y="75"/>
                      <a:pt x="844" y="61"/>
                      <a:pt x="810" y="61"/>
                    </a:cubicBezTo>
                    <a:close/>
                    <a:moveTo>
                      <a:pt x="156" y="276"/>
                    </a:moveTo>
                    <a:cubicBezTo>
                      <a:pt x="91" y="276"/>
                      <a:pt x="39" y="224"/>
                      <a:pt x="39" y="159"/>
                    </a:cubicBezTo>
                    <a:cubicBezTo>
                      <a:pt x="39" y="94"/>
                      <a:pt x="91" y="42"/>
                      <a:pt x="156" y="42"/>
                    </a:cubicBezTo>
                    <a:cubicBezTo>
                      <a:pt x="220" y="42"/>
                      <a:pt x="273" y="94"/>
                      <a:pt x="273" y="159"/>
                    </a:cubicBezTo>
                    <a:cubicBezTo>
                      <a:pt x="273" y="224"/>
                      <a:pt x="220" y="276"/>
                      <a:pt x="156" y="276"/>
                    </a:cubicBezTo>
                    <a:close/>
                  </a:path>
                </a:pathLst>
              </a:custGeom>
              <a:gradFill flip="none" rotWithShape="1">
                <a:gsLst>
                  <a:gs pos="19000">
                    <a:schemeClr val="accent2"/>
                  </a:gs>
                  <a:gs pos="100000">
                    <a:schemeClr val="accent2">
                      <a:lumMod val="60000"/>
                      <a:lumOff val="40000"/>
                    </a:schemeClr>
                  </a:gs>
                </a:gsLst>
                <a:lin ang="13500000" scaled="1"/>
                <a:tileRect/>
              </a:gradFill>
              <a:ln>
                <a:gradFill>
                  <a:gsLst>
                    <a:gs pos="0">
                      <a:schemeClr val="accent1">
                        <a:lumMod val="5000"/>
                        <a:lumOff val="95000"/>
                      </a:schemeClr>
                    </a:gs>
                    <a:gs pos="100000">
                      <a:schemeClr val="bg1"/>
                    </a:gs>
                  </a:gsLst>
                  <a:lin ang="5400000" scaled="1"/>
                </a:gradFill>
              </a:ln>
              <a:effectLst>
                <a:innerShdw blurRad="177800" dist="1143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p>
            </p:txBody>
          </p:sp>
          <p:sp>
            <p:nvSpPr>
              <p:cNvPr id="24" name="文本框 23"/>
              <p:cNvSpPr txBox="1"/>
              <p:nvPr/>
            </p:nvSpPr>
            <p:spPr>
              <a:xfrm>
                <a:off x="6268633" y="1817324"/>
                <a:ext cx="1620957" cy="523220"/>
              </a:xfrm>
              <a:prstGeom prst="rect">
                <a:avLst/>
              </a:prstGeom>
              <a:noFill/>
            </p:spPr>
            <p:txBody>
              <a:bodyPr wrap="none" rtlCol="0">
                <a:spAutoFit/>
              </a:bodyPr>
              <a:lstStyle/>
              <a:p>
                <a:r>
                  <a:rPr lang="zh-CN" altLang="en-US" sz="1400" dirty="0" smtClean="0">
                    <a:solidFill>
                      <a:schemeClr val="bg1"/>
                    </a:solidFill>
                    <a:latin typeface="时尚中黑简体" panose="01010104010101010101" pitchFamily="2" charset="-122"/>
                    <a:ea typeface="时尚中黑简体" panose="01010104010101010101" pitchFamily="2" charset="-122"/>
                  </a:rPr>
                  <a:t>点击添加标题文字</a:t>
                </a:r>
                <a:endParaRPr lang="en-US" altLang="zh-CN" sz="1400" dirty="0" smtClean="0">
                  <a:solidFill>
                    <a:schemeClr val="bg1"/>
                  </a:solidFill>
                  <a:latin typeface="时尚中黑简体" panose="01010104010101010101" pitchFamily="2" charset="-122"/>
                  <a:ea typeface="时尚中黑简体" panose="01010104010101010101" pitchFamily="2" charset="-122"/>
                </a:endParaRPr>
              </a:p>
              <a:p>
                <a:r>
                  <a:rPr lang="zh-CN" altLang="en-US" sz="1400" dirty="0">
                    <a:solidFill>
                      <a:schemeClr val="bg1"/>
                    </a:solidFill>
                    <a:latin typeface="时尚中黑简体" panose="01010104010101010101" pitchFamily="2" charset="-122"/>
                    <a:ea typeface="时尚中黑简体" panose="01010104010101010101" pitchFamily="2" charset="-122"/>
                  </a:rPr>
                  <a:t>点击</a:t>
                </a:r>
                <a:r>
                  <a:rPr lang="zh-CN" altLang="en-US" sz="1400" dirty="0" smtClean="0">
                    <a:solidFill>
                      <a:schemeClr val="bg1"/>
                    </a:solidFill>
                    <a:latin typeface="时尚中黑简体" panose="01010104010101010101" pitchFamily="2" charset="-122"/>
                    <a:ea typeface="时尚中黑简体" panose="01010104010101010101" pitchFamily="2" charset="-122"/>
                  </a:rPr>
                  <a:t>添加标题文字</a:t>
                </a:r>
                <a:endParaRPr lang="zh-CN" altLang="en-US" sz="1400" dirty="0">
                  <a:solidFill>
                    <a:schemeClr val="bg1"/>
                  </a:solidFill>
                  <a:latin typeface="时尚中黑简体" panose="01010104010101010101" pitchFamily="2" charset="-122"/>
                  <a:ea typeface="时尚中黑简体" panose="01010104010101010101" pitchFamily="2" charset="-122"/>
                </a:endParaRPr>
              </a:p>
            </p:txBody>
          </p:sp>
          <p:sp>
            <p:nvSpPr>
              <p:cNvPr id="25" name="文本框 24"/>
              <p:cNvSpPr txBox="1"/>
              <p:nvPr/>
            </p:nvSpPr>
            <p:spPr>
              <a:xfrm>
                <a:off x="5126973" y="1694691"/>
                <a:ext cx="697627" cy="707886"/>
              </a:xfrm>
              <a:prstGeom prst="rect">
                <a:avLst/>
              </a:prstGeom>
              <a:noFill/>
            </p:spPr>
            <p:txBody>
              <a:bodyPr wrap="none" rtlCol="0">
                <a:spAutoFit/>
              </a:bodyPr>
              <a:lstStyle/>
              <a:p>
                <a:r>
                  <a:rPr lang="en-US" altLang="zh-CN" sz="4000" dirty="0" smtClean="0">
                    <a:solidFill>
                      <a:schemeClr val="accent2"/>
                    </a:solidFill>
                    <a:effectLst>
                      <a:innerShdw blurRad="177800" dist="114300" dir="13500000">
                        <a:prstClr val="black">
                          <a:alpha val="50000"/>
                        </a:prstClr>
                      </a:innerShdw>
                    </a:effectLst>
                    <a:latin typeface="时尚中黑简体" panose="01010104010101010101" pitchFamily="2" charset="-122"/>
                    <a:ea typeface="时尚中黑简体" panose="01010104010101010101" pitchFamily="2" charset="-122"/>
                  </a:rPr>
                  <a:t>01</a:t>
                </a:r>
                <a:endParaRPr lang="zh-CN" altLang="en-US" sz="4000" dirty="0">
                  <a:solidFill>
                    <a:schemeClr val="accent2"/>
                  </a:solidFill>
                  <a:effectLst>
                    <a:innerShdw blurRad="177800" dist="114300" dir="13500000">
                      <a:prstClr val="black">
                        <a:alpha val="50000"/>
                      </a:prstClr>
                    </a:innerShdw>
                  </a:effectLst>
                  <a:latin typeface="时尚中黑简体" panose="01010104010101010101" pitchFamily="2" charset="-122"/>
                  <a:ea typeface="时尚中黑简体" panose="01010104010101010101" pitchFamily="2" charset="-122"/>
                </a:endParaRPr>
              </a:p>
            </p:txBody>
          </p:sp>
        </p:grpSp>
      </p:grpSp>
      <p:grpSp>
        <p:nvGrpSpPr>
          <p:cNvPr id="42" name="组合 41"/>
          <p:cNvGrpSpPr/>
          <p:nvPr/>
        </p:nvGrpSpPr>
        <p:grpSpPr>
          <a:xfrm>
            <a:off x="4851118" y="3750573"/>
            <a:ext cx="3286126" cy="1229518"/>
            <a:chOff x="4851115" y="3750573"/>
            <a:chExt cx="3286125" cy="1229518"/>
          </a:xfrm>
        </p:grpSpPr>
        <p:sp>
          <p:nvSpPr>
            <p:cNvPr id="14" name="Freeform 13"/>
            <p:cNvSpPr>
              <a:spLocks/>
            </p:cNvSpPr>
            <p:nvPr/>
          </p:nvSpPr>
          <p:spPr bwMode="auto">
            <a:xfrm>
              <a:off x="7889590" y="4727678"/>
              <a:ext cx="247650" cy="252413"/>
            </a:xfrm>
            <a:custGeom>
              <a:avLst/>
              <a:gdLst>
                <a:gd name="T0" fmla="*/ 63 w 63"/>
                <a:gd name="T1" fmla="*/ 32 h 64"/>
                <a:gd name="T2" fmla="*/ 0 w 63"/>
                <a:gd name="T3" fmla="*/ 64 h 64"/>
                <a:gd name="T4" fmla="*/ 0 w 63"/>
                <a:gd name="T5" fmla="*/ 0 h 64"/>
                <a:gd name="T6" fmla="*/ 63 w 63"/>
                <a:gd name="T7" fmla="*/ 32 h 64"/>
              </a:gdLst>
              <a:ahLst/>
              <a:cxnLst>
                <a:cxn ang="0">
                  <a:pos x="T0" y="T1"/>
                </a:cxn>
                <a:cxn ang="0">
                  <a:pos x="T2" y="T3"/>
                </a:cxn>
                <a:cxn ang="0">
                  <a:pos x="T4" y="T5"/>
                </a:cxn>
                <a:cxn ang="0">
                  <a:pos x="T6" y="T7"/>
                </a:cxn>
              </a:cxnLst>
              <a:rect l="0" t="0" r="r" b="b"/>
              <a:pathLst>
                <a:path w="63" h="64">
                  <a:moveTo>
                    <a:pt x="63" y="32"/>
                  </a:moveTo>
                  <a:cubicBezTo>
                    <a:pt x="63" y="50"/>
                    <a:pt x="35" y="64"/>
                    <a:pt x="0" y="64"/>
                  </a:cubicBezTo>
                  <a:cubicBezTo>
                    <a:pt x="0" y="0"/>
                    <a:pt x="0" y="0"/>
                    <a:pt x="0" y="0"/>
                  </a:cubicBezTo>
                  <a:cubicBezTo>
                    <a:pt x="35" y="0"/>
                    <a:pt x="63" y="15"/>
                    <a:pt x="63" y="32"/>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38" name="组合 37"/>
            <p:cNvGrpSpPr/>
            <p:nvPr/>
          </p:nvGrpSpPr>
          <p:grpSpPr>
            <a:xfrm>
              <a:off x="4851115" y="3750573"/>
              <a:ext cx="3286125" cy="1222375"/>
              <a:chOff x="4851115" y="3750573"/>
              <a:chExt cx="3286125" cy="1222375"/>
            </a:xfrm>
          </p:grpSpPr>
          <p:sp>
            <p:nvSpPr>
              <p:cNvPr id="23" name="Freeform 9"/>
              <p:cNvSpPr>
                <a:spLocks noEditPoints="1"/>
              </p:cNvSpPr>
              <p:nvPr/>
            </p:nvSpPr>
            <p:spPr bwMode="auto">
              <a:xfrm>
                <a:off x="4851115" y="3750573"/>
                <a:ext cx="3286125" cy="1222375"/>
              </a:xfrm>
              <a:custGeom>
                <a:avLst/>
                <a:gdLst>
                  <a:gd name="T0" fmla="*/ 810 w 873"/>
                  <a:gd name="T1" fmla="*/ 61 h 323"/>
                  <a:gd name="T2" fmla="*/ 288 w 873"/>
                  <a:gd name="T3" fmla="*/ 61 h 323"/>
                  <a:gd name="T4" fmla="*/ 161 w 873"/>
                  <a:gd name="T5" fmla="*/ 0 h 323"/>
                  <a:gd name="T6" fmla="*/ 0 w 873"/>
                  <a:gd name="T7" fmla="*/ 161 h 323"/>
                  <a:gd name="T8" fmla="*/ 161 w 873"/>
                  <a:gd name="T9" fmla="*/ 323 h 323"/>
                  <a:gd name="T10" fmla="*/ 288 w 873"/>
                  <a:gd name="T11" fmla="*/ 262 h 323"/>
                  <a:gd name="T12" fmla="*/ 810 w 873"/>
                  <a:gd name="T13" fmla="*/ 262 h 323"/>
                  <a:gd name="T14" fmla="*/ 873 w 873"/>
                  <a:gd name="T15" fmla="*/ 294 h 323"/>
                  <a:gd name="T16" fmla="*/ 873 w 873"/>
                  <a:gd name="T17" fmla="*/ 93 h 323"/>
                  <a:gd name="T18" fmla="*/ 810 w 873"/>
                  <a:gd name="T19" fmla="*/ 61 h 323"/>
                  <a:gd name="T20" fmla="*/ 156 w 873"/>
                  <a:gd name="T21" fmla="*/ 276 h 323"/>
                  <a:gd name="T22" fmla="*/ 39 w 873"/>
                  <a:gd name="T23" fmla="*/ 159 h 323"/>
                  <a:gd name="T24" fmla="*/ 156 w 873"/>
                  <a:gd name="T25" fmla="*/ 42 h 323"/>
                  <a:gd name="T26" fmla="*/ 273 w 873"/>
                  <a:gd name="T27" fmla="*/ 159 h 323"/>
                  <a:gd name="T28" fmla="*/ 156 w 873"/>
                  <a:gd name="T29"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3" h="323">
                    <a:moveTo>
                      <a:pt x="810" y="61"/>
                    </a:moveTo>
                    <a:cubicBezTo>
                      <a:pt x="288" y="61"/>
                      <a:pt x="288" y="61"/>
                      <a:pt x="288" y="61"/>
                    </a:cubicBezTo>
                    <a:cubicBezTo>
                      <a:pt x="258" y="24"/>
                      <a:pt x="213" y="0"/>
                      <a:pt x="161" y="0"/>
                    </a:cubicBezTo>
                    <a:cubicBezTo>
                      <a:pt x="72" y="0"/>
                      <a:pt x="0" y="72"/>
                      <a:pt x="0" y="161"/>
                    </a:cubicBezTo>
                    <a:cubicBezTo>
                      <a:pt x="0" y="251"/>
                      <a:pt x="72" y="323"/>
                      <a:pt x="161" y="323"/>
                    </a:cubicBezTo>
                    <a:cubicBezTo>
                      <a:pt x="213" y="323"/>
                      <a:pt x="258" y="299"/>
                      <a:pt x="288" y="262"/>
                    </a:cubicBezTo>
                    <a:cubicBezTo>
                      <a:pt x="810" y="262"/>
                      <a:pt x="810" y="262"/>
                      <a:pt x="810" y="262"/>
                    </a:cubicBezTo>
                    <a:cubicBezTo>
                      <a:pt x="842" y="262"/>
                      <a:pt x="871" y="276"/>
                      <a:pt x="873" y="294"/>
                    </a:cubicBezTo>
                    <a:cubicBezTo>
                      <a:pt x="873" y="93"/>
                      <a:pt x="873" y="93"/>
                      <a:pt x="873" y="93"/>
                    </a:cubicBezTo>
                    <a:cubicBezTo>
                      <a:pt x="873" y="75"/>
                      <a:pt x="844" y="61"/>
                      <a:pt x="810" y="61"/>
                    </a:cubicBezTo>
                    <a:close/>
                    <a:moveTo>
                      <a:pt x="156" y="276"/>
                    </a:moveTo>
                    <a:cubicBezTo>
                      <a:pt x="91" y="276"/>
                      <a:pt x="39" y="224"/>
                      <a:pt x="39" y="159"/>
                    </a:cubicBezTo>
                    <a:cubicBezTo>
                      <a:pt x="39" y="94"/>
                      <a:pt x="91" y="42"/>
                      <a:pt x="156" y="42"/>
                    </a:cubicBezTo>
                    <a:cubicBezTo>
                      <a:pt x="220" y="42"/>
                      <a:pt x="273" y="94"/>
                      <a:pt x="273" y="159"/>
                    </a:cubicBezTo>
                    <a:cubicBezTo>
                      <a:pt x="273" y="224"/>
                      <a:pt x="220" y="276"/>
                      <a:pt x="156" y="276"/>
                    </a:cubicBezTo>
                    <a:close/>
                  </a:path>
                </a:pathLst>
              </a:custGeom>
              <a:gradFill flip="none" rotWithShape="1">
                <a:gsLst>
                  <a:gs pos="19000">
                    <a:schemeClr val="accent5"/>
                  </a:gs>
                  <a:gs pos="100000">
                    <a:schemeClr val="accent5">
                      <a:lumMod val="60000"/>
                      <a:lumOff val="40000"/>
                    </a:schemeClr>
                  </a:gs>
                </a:gsLst>
                <a:lin ang="13500000" scaled="1"/>
                <a:tileRect/>
              </a:gradFill>
              <a:ln>
                <a:gradFill>
                  <a:gsLst>
                    <a:gs pos="0">
                      <a:schemeClr val="accent1">
                        <a:lumMod val="5000"/>
                        <a:lumOff val="95000"/>
                      </a:schemeClr>
                    </a:gs>
                    <a:gs pos="100000">
                      <a:schemeClr val="bg1"/>
                    </a:gs>
                  </a:gsLst>
                  <a:lin ang="5400000" scaled="1"/>
                </a:gradFill>
              </a:ln>
              <a:effectLst>
                <a:innerShdw blurRad="177800" dist="1143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p>
            </p:txBody>
          </p:sp>
          <p:sp>
            <p:nvSpPr>
              <p:cNvPr id="26" name="文本框 25"/>
              <p:cNvSpPr txBox="1"/>
              <p:nvPr/>
            </p:nvSpPr>
            <p:spPr>
              <a:xfrm>
                <a:off x="6268634" y="4100150"/>
                <a:ext cx="1620957" cy="523220"/>
              </a:xfrm>
              <a:prstGeom prst="rect">
                <a:avLst/>
              </a:prstGeom>
              <a:noFill/>
            </p:spPr>
            <p:txBody>
              <a:bodyPr wrap="none" rtlCol="0">
                <a:spAutoFit/>
              </a:bodyPr>
              <a:lstStyle/>
              <a:p>
                <a:r>
                  <a:rPr lang="zh-CN" altLang="en-US" sz="1400" dirty="0" smtClean="0">
                    <a:solidFill>
                      <a:schemeClr val="bg1"/>
                    </a:solidFill>
                    <a:latin typeface="时尚中黑简体" panose="01010104010101010101" pitchFamily="2" charset="-122"/>
                    <a:ea typeface="时尚中黑简体" panose="01010104010101010101" pitchFamily="2" charset="-122"/>
                  </a:rPr>
                  <a:t>点击添加标题文字</a:t>
                </a:r>
                <a:endParaRPr lang="en-US" altLang="zh-CN" sz="1400" dirty="0" smtClean="0">
                  <a:solidFill>
                    <a:schemeClr val="bg1"/>
                  </a:solidFill>
                  <a:latin typeface="时尚中黑简体" panose="01010104010101010101" pitchFamily="2" charset="-122"/>
                  <a:ea typeface="时尚中黑简体" panose="01010104010101010101" pitchFamily="2" charset="-122"/>
                </a:endParaRPr>
              </a:p>
              <a:p>
                <a:r>
                  <a:rPr lang="zh-CN" altLang="en-US" sz="1400" dirty="0">
                    <a:solidFill>
                      <a:schemeClr val="bg1"/>
                    </a:solidFill>
                    <a:latin typeface="时尚中黑简体" panose="01010104010101010101" pitchFamily="2" charset="-122"/>
                    <a:ea typeface="时尚中黑简体" panose="01010104010101010101" pitchFamily="2" charset="-122"/>
                  </a:rPr>
                  <a:t>点击</a:t>
                </a:r>
                <a:r>
                  <a:rPr lang="zh-CN" altLang="en-US" sz="1400" dirty="0" smtClean="0">
                    <a:solidFill>
                      <a:schemeClr val="bg1"/>
                    </a:solidFill>
                    <a:latin typeface="时尚中黑简体" panose="01010104010101010101" pitchFamily="2" charset="-122"/>
                    <a:ea typeface="时尚中黑简体" panose="01010104010101010101" pitchFamily="2" charset="-122"/>
                  </a:rPr>
                  <a:t>添加标题文字</a:t>
                </a:r>
                <a:endParaRPr lang="zh-CN" altLang="en-US" sz="1400" dirty="0">
                  <a:solidFill>
                    <a:schemeClr val="bg1"/>
                  </a:solidFill>
                  <a:latin typeface="时尚中黑简体" panose="01010104010101010101" pitchFamily="2" charset="-122"/>
                  <a:ea typeface="时尚中黑简体" panose="01010104010101010101" pitchFamily="2" charset="-122"/>
                </a:endParaRPr>
              </a:p>
            </p:txBody>
          </p:sp>
          <p:sp>
            <p:nvSpPr>
              <p:cNvPr id="29" name="文本框 28"/>
              <p:cNvSpPr txBox="1"/>
              <p:nvPr/>
            </p:nvSpPr>
            <p:spPr>
              <a:xfrm>
                <a:off x="5086631" y="3992898"/>
                <a:ext cx="697627" cy="707886"/>
              </a:xfrm>
              <a:prstGeom prst="rect">
                <a:avLst/>
              </a:prstGeom>
              <a:noFill/>
            </p:spPr>
            <p:txBody>
              <a:bodyPr wrap="none" rtlCol="0">
                <a:spAutoFit/>
              </a:bodyPr>
              <a:lstStyle/>
              <a:p>
                <a:r>
                  <a:rPr lang="en-US" altLang="zh-CN" sz="4000" dirty="0" smtClean="0">
                    <a:solidFill>
                      <a:schemeClr val="accent5"/>
                    </a:solidFill>
                    <a:effectLst>
                      <a:innerShdw blurRad="177800" dist="114300" dir="13500000">
                        <a:prstClr val="black">
                          <a:alpha val="50000"/>
                        </a:prstClr>
                      </a:innerShdw>
                    </a:effectLst>
                    <a:latin typeface="时尚中黑简体" panose="01010104010101010101" pitchFamily="2" charset="-122"/>
                    <a:ea typeface="时尚中黑简体" panose="01010104010101010101" pitchFamily="2" charset="-122"/>
                  </a:rPr>
                  <a:t>03</a:t>
                </a:r>
                <a:endParaRPr lang="zh-CN" altLang="en-US" sz="4000" dirty="0">
                  <a:solidFill>
                    <a:schemeClr val="accent5"/>
                  </a:solidFill>
                  <a:effectLst>
                    <a:innerShdw blurRad="177800" dist="114300" dir="13500000">
                      <a:prstClr val="black">
                        <a:alpha val="50000"/>
                      </a:prstClr>
                    </a:innerShdw>
                  </a:effectLst>
                  <a:latin typeface="时尚中黑简体" panose="01010104010101010101" pitchFamily="2" charset="-122"/>
                  <a:ea typeface="时尚中黑简体" panose="01010104010101010101" pitchFamily="2" charset="-122"/>
                </a:endParaRPr>
              </a:p>
            </p:txBody>
          </p:sp>
        </p:grpSp>
      </p:grpSp>
      <p:grpSp>
        <p:nvGrpSpPr>
          <p:cNvPr id="41" name="组合 40"/>
          <p:cNvGrpSpPr/>
          <p:nvPr/>
        </p:nvGrpSpPr>
        <p:grpSpPr>
          <a:xfrm>
            <a:off x="3536667" y="2631354"/>
            <a:ext cx="3286126" cy="1262582"/>
            <a:chOff x="3536665" y="2631354"/>
            <a:chExt cx="3286125" cy="1262582"/>
          </a:xfrm>
        </p:grpSpPr>
        <p:sp>
          <p:nvSpPr>
            <p:cNvPr id="17" name="Freeform 13"/>
            <p:cNvSpPr>
              <a:spLocks/>
            </p:cNvSpPr>
            <p:nvPr/>
          </p:nvSpPr>
          <p:spPr bwMode="auto">
            <a:xfrm flipH="1">
              <a:off x="3536665" y="3641523"/>
              <a:ext cx="247650" cy="252413"/>
            </a:xfrm>
            <a:custGeom>
              <a:avLst/>
              <a:gdLst>
                <a:gd name="T0" fmla="*/ 63 w 63"/>
                <a:gd name="T1" fmla="*/ 32 h 64"/>
                <a:gd name="T2" fmla="*/ 0 w 63"/>
                <a:gd name="T3" fmla="*/ 64 h 64"/>
                <a:gd name="T4" fmla="*/ 0 w 63"/>
                <a:gd name="T5" fmla="*/ 0 h 64"/>
                <a:gd name="T6" fmla="*/ 63 w 63"/>
                <a:gd name="T7" fmla="*/ 32 h 64"/>
              </a:gdLst>
              <a:ahLst/>
              <a:cxnLst>
                <a:cxn ang="0">
                  <a:pos x="T0" y="T1"/>
                </a:cxn>
                <a:cxn ang="0">
                  <a:pos x="T2" y="T3"/>
                </a:cxn>
                <a:cxn ang="0">
                  <a:pos x="T4" y="T5"/>
                </a:cxn>
                <a:cxn ang="0">
                  <a:pos x="T6" y="T7"/>
                </a:cxn>
              </a:cxnLst>
              <a:rect l="0" t="0" r="r" b="b"/>
              <a:pathLst>
                <a:path w="63" h="64">
                  <a:moveTo>
                    <a:pt x="63" y="32"/>
                  </a:moveTo>
                  <a:cubicBezTo>
                    <a:pt x="63" y="50"/>
                    <a:pt x="35" y="64"/>
                    <a:pt x="0" y="64"/>
                  </a:cubicBezTo>
                  <a:cubicBezTo>
                    <a:pt x="0" y="0"/>
                    <a:pt x="0" y="0"/>
                    <a:pt x="0" y="0"/>
                  </a:cubicBezTo>
                  <a:cubicBezTo>
                    <a:pt x="35" y="0"/>
                    <a:pt x="63" y="15"/>
                    <a:pt x="63" y="32"/>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37" name="组合 36"/>
            <p:cNvGrpSpPr/>
            <p:nvPr/>
          </p:nvGrpSpPr>
          <p:grpSpPr>
            <a:xfrm>
              <a:off x="3536665" y="2631354"/>
              <a:ext cx="3286125" cy="1222375"/>
              <a:chOff x="3536665" y="2631354"/>
              <a:chExt cx="3286125" cy="1222375"/>
            </a:xfrm>
          </p:grpSpPr>
          <p:sp>
            <p:nvSpPr>
              <p:cNvPr id="21" name="Freeform 9"/>
              <p:cNvSpPr>
                <a:spLocks noEditPoints="1"/>
              </p:cNvSpPr>
              <p:nvPr/>
            </p:nvSpPr>
            <p:spPr bwMode="auto">
              <a:xfrm flipH="1">
                <a:off x="3536665" y="2631354"/>
                <a:ext cx="3286125" cy="1222375"/>
              </a:xfrm>
              <a:custGeom>
                <a:avLst/>
                <a:gdLst>
                  <a:gd name="T0" fmla="*/ 810 w 873"/>
                  <a:gd name="T1" fmla="*/ 61 h 323"/>
                  <a:gd name="T2" fmla="*/ 288 w 873"/>
                  <a:gd name="T3" fmla="*/ 61 h 323"/>
                  <a:gd name="T4" fmla="*/ 161 w 873"/>
                  <a:gd name="T5" fmla="*/ 0 h 323"/>
                  <a:gd name="T6" fmla="*/ 0 w 873"/>
                  <a:gd name="T7" fmla="*/ 161 h 323"/>
                  <a:gd name="T8" fmla="*/ 161 w 873"/>
                  <a:gd name="T9" fmla="*/ 323 h 323"/>
                  <a:gd name="T10" fmla="*/ 288 w 873"/>
                  <a:gd name="T11" fmla="*/ 262 h 323"/>
                  <a:gd name="T12" fmla="*/ 810 w 873"/>
                  <a:gd name="T13" fmla="*/ 262 h 323"/>
                  <a:gd name="T14" fmla="*/ 873 w 873"/>
                  <a:gd name="T15" fmla="*/ 294 h 323"/>
                  <a:gd name="T16" fmla="*/ 873 w 873"/>
                  <a:gd name="T17" fmla="*/ 93 h 323"/>
                  <a:gd name="T18" fmla="*/ 810 w 873"/>
                  <a:gd name="T19" fmla="*/ 61 h 323"/>
                  <a:gd name="T20" fmla="*/ 156 w 873"/>
                  <a:gd name="T21" fmla="*/ 276 h 323"/>
                  <a:gd name="T22" fmla="*/ 39 w 873"/>
                  <a:gd name="T23" fmla="*/ 159 h 323"/>
                  <a:gd name="T24" fmla="*/ 156 w 873"/>
                  <a:gd name="T25" fmla="*/ 42 h 323"/>
                  <a:gd name="T26" fmla="*/ 273 w 873"/>
                  <a:gd name="T27" fmla="*/ 159 h 323"/>
                  <a:gd name="T28" fmla="*/ 156 w 873"/>
                  <a:gd name="T29"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3" h="323">
                    <a:moveTo>
                      <a:pt x="810" y="61"/>
                    </a:moveTo>
                    <a:cubicBezTo>
                      <a:pt x="288" y="61"/>
                      <a:pt x="288" y="61"/>
                      <a:pt x="288" y="61"/>
                    </a:cubicBezTo>
                    <a:cubicBezTo>
                      <a:pt x="258" y="24"/>
                      <a:pt x="213" y="0"/>
                      <a:pt x="161" y="0"/>
                    </a:cubicBezTo>
                    <a:cubicBezTo>
                      <a:pt x="72" y="0"/>
                      <a:pt x="0" y="72"/>
                      <a:pt x="0" y="161"/>
                    </a:cubicBezTo>
                    <a:cubicBezTo>
                      <a:pt x="0" y="251"/>
                      <a:pt x="72" y="323"/>
                      <a:pt x="161" y="323"/>
                    </a:cubicBezTo>
                    <a:cubicBezTo>
                      <a:pt x="213" y="323"/>
                      <a:pt x="258" y="299"/>
                      <a:pt x="288" y="262"/>
                    </a:cubicBezTo>
                    <a:cubicBezTo>
                      <a:pt x="810" y="262"/>
                      <a:pt x="810" y="262"/>
                      <a:pt x="810" y="262"/>
                    </a:cubicBezTo>
                    <a:cubicBezTo>
                      <a:pt x="842" y="262"/>
                      <a:pt x="871" y="276"/>
                      <a:pt x="873" y="294"/>
                    </a:cubicBezTo>
                    <a:cubicBezTo>
                      <a:pt x="873" y="93"/>
                      <a:pt x="873" y="93"/>
                      <a:pt x="873" y="93"/>
                    </a:cubicBezTo>
                    <a:cubicBezTo>
                      <a:pt x="873" y="75"/>
                      <a:pt x="844" y="61"/>
                      <a:pt x="810" y="61"/>
                    </a:cubicBezTo>
                    <a:close/>
                    <a:moveTo>
                      <a:pt x="156" y="276"/>
                    </a:moveTo>
                    <a:cubicBezTo>
                      <a:pt x="91" y="276"/>
                      <a:pt x="39" y="224"/>
                      <a:pt x="39" y="159"/>
                    </a:cubicBezTo>
                    <a:cubicBezTo>
                      <a:pt x="39" y="94"/>
                      <a:pt x="91" y="42"/>
                      <a:pt x="156" y="42"/>
                    </a:cubicBezTo>
                    <a:cubicBezTo>
                      <a:pt x="220" y="42"/>
                      <a:pt x="273" y="94"/>
                      <a:pt x="273" y="159"/>
                    </a:cubicBezTo>
                    <a:cubicBezTo>
                      <a:pt x="273" y="224"/>
                      <a:pt x="220" y="276"/>
                      <a:pt x="156" y="276"/>
                    </a:cubicBezTo>
                    <a:close/>
                  </a:path>
                </a:pathLst>
              </a:custGeom>
              <a:solidFill>
                <a:srgbClr val="BF1347"/>
              </a:solidFill>
              <a:ln>
                <a:gradFill>
                  <a:gsLst>
                    <a:gs pos="0">
                      <a:schemeClr val="accent1">
                        <a:lumMod val="5000"/>
                        <a:lumOff val="95000"/>
                      </a:schemeClr>
                    </a:gs>
                    <a:gs pos="100000">
                      <a:schemeClr val="bg1"/>
                    </a:gs>
                  </a:gsLst>
                  <a:lin ang="5400000" scaled="1"/>
                </a:gradFill>
              </a:ln>
              <a:effectLst>
                <a:innerShdw blurRad="177800" dist="1143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p>
            </p:txBody>
          </p:sp>
          <p:sp>
            <p:nvSpPr>
              <p:cNvPr id="28" name="文本框 27"/>
              <p:cNvSpPr txBox="1"/>
              <p:nvPr/>
            </p:nvSpPr>
            <p:spPr>
              <a:xfrm>
                <a:off x="3784316" y="3008927"/>
                <a:ext cx="1620957" cy="523220"/>
              </a:xfrm>
              <a:prstGeom prst="rect">
                <a:avLst/>
              </a:prstGeom>
              <a:noFill/>
            </p:spPr>
            <p:txBody>
              <a:bodyPr wrap="none" rtlCol="0">
                <a:spAutoFit/>
              </a:bodyPr>
              <a:lstStyle/>
              <a:p>
                <a:r>
                  <a:rPr lang="zh-CN" altLang="en-US" sz="1400" dirty="0" smtClean="0">
                    <a:solidFill>
                      <a:schemeClr val="bg1"/>
                    </a:solidFill>
                    <a:latin typeface="时尚中黑简体" panose="01010104010101010101" pitchFamily="2" charset="-122"/>
                    <a:ea typeface="时尚中黑简体" panose="01010104010101010101" pitchFamily="2" charset="-122"/>
                  </a:rPr>
                  <a:t>点击添加标题文字</a:t>
                </a:r>
                <a:endParaRPr lang="en-US" altLang="zh-CN" sz="1400" dirty="0" smtClean="0">
                  <a:solidFill>
                    <a:schemeClr val="bg1"/>
                  </a:solidFill>
                  <a:latin typeface="时尚中黑简体" panose="01010104010101010101" pitchFamily="2" charset="-122"/>
                  <a:ea typeface="时尚中黑简体" panose="01010104010101010101" pitchFamily="2" charset="-122"/>
                </a:endParaRPr>
              </a:p>
              <a:p>
                <a:r>
                  <a:rPr lang="zh-CN" altLang="en-US" sz="1400" dirty="0">
                    <a:solidFill>
                      <a:schemeClr val="bg1"/>
                    </a:solidFill>
                    <a:latin typeface="时尚中黑简体" panose="01010104010101010101" pitchFamily="2" charset="-122"/>
                    <a:ea typeface="时尚中黑简体" panose="01010104010101010101" pitchFamily="2" charset="-122"/>
                  </a:rPr>
                  <a:t>点击</a:t>
                </a:r>
                <a:r>
                  <a:rPr lang="zh-CN" altLang="en-US" sz="1400" dirty="0" smtClean="0">
                    <a:solidFill>
                      <a:schemeClr val="bg1"/>
                    </a:solidFill>
                    <a:latin typeface="时尚中黑简体" panose="01010104010101010101" pitchFamily="2" charset="-122"/>
                    <a:ea typeface="时尚中黑简体" panose="01010104010101010101" pitchFamily="2" charset="-122"/>
                  </a:rPr>
                  <a:t>添加标题文字</a:t>
                </a:r>
                <a:endParaRPr lang="zh-CN" altLang="en-US" sz="1400" dirty="0">
                  <a:solidFill>
                    <a:schemeClr val="bg1"/>
                  </a:solidFill>
                  <a:latin typeface="时尚中黑简体" panose="01010104010101010101" pitchFamily="2" charset="-122"/>
                  <a:ea typeface="时尚中黑简体" panose="01010104010101010101" pitchFamily="2" charset="-122"/>
                </a:endParaRPr>
              </a:p>
            </p:txBody>
          </p:sp>
          <p:sp>
            <p:nvSpPr>
              <p:cNvPr id="30" name="文本框 29"/>
              <p:cNvSpPr txBox="1"/>
              <p:nvPr/>
            </p:nvSpPr>
            <p:spPr>
              <a:xfrm>
                <a:off x="5906371" y="2869150"/>
                <a:ext cx="697627" cy="707886"/>
              </a:xfrm>
              <a:prstGeom prst="rect">
                <a:avLst/>
              </a:prstGeom>
              <a:noFill/>
            </p:spPr>
            <p:txBody>
              <a:bodyPr wrap="none" rtlCol="0">
                <a:spAutoFit/>
              </a:bodyPr>
              <a:lstStyle/>
              <a:p>
                <a:r>
                  <a:rPr lang="en-US" altLang="zh-CN" sz="4000" dirty="0" smtClean="0">
                    <a:solidFill>
                      <a:schemeClr val="accent3"/>
                    </a:solidFill>
                    <a:effectLst>
                      <a:innerShdw blurRad="177800" dist="114300" dir="13500000">
                        <a:prstClr val="black">
                          <a:alpha val="50000"/>
                        </a:prstClr>
                      </a:innerShdw>
                    </a:effectLst>
                    <a:latin typeface="时尚中黑简体" panose="01010104010101010101" pitchFamily="2" charset="-122"/>
                    <a:ea typeface="时尚中黑简体" panose="01010104010101010101" pitchFamily="2" charset="-122"/>
                  </a:rPr>
                  <a:t>02</a:t>
                </a:r>
                <a:endParaRPr lang="zh-CN" altLang="en-US" sz="4000" dirty="0">
                  <a:solidFill>
                    <a:schemeClr val="accent3"/>
                  </a:solidFill>
                  <a:effectLst>
                    <a:innerShdw blurRad="177800" dist="114300" dir="13500000">
                      <a:prstClr val="black">
                        <a:alpha val="50000"/>
                      </a:prstClr>
                    </a:innerShdw>
                  </a:effectLst>
                  <a:latin typeface="时尚中黑简体" panose="01010104010101010101" pitchFamily="2" charset="-122"/>
                  <a:ea typeface="时尚中黑简体" panose="01010104010101010101" pitchFamily="2" charset="-122"/>
                </a:endParaRPr>
              </a:p>
            </p:txBody>
          </p:sp>
        </p:grpSp>
      </p:grpSp>
      <p:grpSp>
        <p:nvGrpSpPr>
          <p:cNvPr id="43" name="组合 42"/>
          <p:cNvGrpSpPr/>
          <p:nvPr/>
        </p:nvGrpSpPr>
        <p:grpSpPr>
          <a:xfrm>
            <a:off x="3536667" y="4980091"/>
            <a:ext cx="3286126" cy="1229518"/>
            <a:chOff x="3536665" y="4980091"/>
            <a:chExt cx="3286125" cy="1229518"/>
          </a:xfrm>
        </p:grpSpPr>
        <p:sp>
          <p:nvSpPr>
            <p:cNvPr id="16" name="Freeform 13"/>
            <p:cNvSpPr>
              <a:spLocks/>
            </p:cNvSpPr>
            <p:nvPr/>
          </p:nvSpPr>
          <p:spPr bwMode="auto">
            <a:xfrm flipH="1">
              <a:off x="3536665" y="5957196"/>
              <a:ext cx="247650" cy="252413"/>
            </a:xfrm>
            <a:custGeom>
              <a:avLst/>
              <a:gdLst>
                <a:gd name="T0" fmla="*/ 63 w 63"/>
                <a:gd name="T1" fmla="*/ 32 h 64"/>
                <a:gd name="T2" fmla="*/ 0 w 63"/>
                <a:gd name="T3" fmla="*/ 64 h 64"/>
                <a:gd name="T4" fmla="*/ 0 w 63"/>
                <a:gd name="T5" fmla="*/ 0 h 64"/>
                <a:gd name="T6" fmla="*/ 63 w 63"/>
                <a:gd name="T7" fmla="*/ 32 h 64"/>
              </a:gdLst>
              <a:ahLst/>
              <a:cxnLst>
                <a:cxn ang="0">
                  <a:pos x="T0" y="T1"/>
                </a:cxn>
                <a:cxn ang="0">
                  <a:pos x="T2" y="T3"/>
                </a:cxn>
                <a:cxn ang="0">
                  <a:pos x="T4" y="T5"/>
                </a:cxn>
                <a:cxn ang="0">
                  <a:pos x="T6" y="T7"/>
                </a:cxn>
              </a:cxnLst>
              <a:rect l="0" t="0" r="r" b="b"/>
              <a:pathLst>
                <a:path w="63" h="64">
                  <a:moveTo>
                    <a:pt x="63" y="32"/>
                  </a:moveTo>
                  <a:cubicBezTo>
                    <a:pt x="63" y="50"/>
                    <a:pt x="35" y="64"/>
                    <a:pt x="0" y="64"/>
                  </a:cubicBezTo>
                  <a:cubicBezTo>
                    <a:pt x="0" y="0"/>
                    <a:pt x="0" y="0"/>
                    <a:pt x="0" y="0"/>
                  </a:cubicBezTo>
                  <a:cubicBezTo>
                    <a:pt x="35" y="0"/>
                    <a:pt x="63" y="15"/>
                    <a:pt x="63" y="32"/>
                  </a:cubicBez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39" name="组合 38"/>
            <p:cNvGrpSpPr/>
            <p:nvPr/>
          </p:nvGrpSpPr>
          <p:grpSpPr>
            <a:xfrm>
              <a:off x="3536665" y="4980091"/>
              <a:ext cx="3286125" cy="1222375"/>
              <a:chOff x="3536665" y="4980091"/>
              <a:chExt cx="3286125" cy="1222375"/>
            </a:xfrm>
          </p:grpSpPr>
          <p:sp>
            <p:nvSpPr>
              <p:cNvPr id="22" name="Freeform 9"/>
              <p:cNvSpPr>
                <a:spLocks noEditPoints="1"/>
              </p:cNvSpPr>
              <p:nvPr/>
            </p:nvSpPr>
            <p:spPr bwMode="auto">
              <a:xfrm flipH="1">
                <a:off x="3536665" y="4980091"/>
                <a:ext cx="3286125" cy="1222375"/>
              </a:xfrm>
              <a:custGeom>
                <a:avLst/>
                <a:gdLst>
                  <a:gd name="T0" fmla="*/ 810 w 873"/>
                  <a:gd name="T1" fmla="*/ 61 h 323"/>
                  <a:gd name="T2" fmla="*/ 288 w 873"/>
                  <a:gd name="T3" fmla="*/ 61 h 323"/>
                  <a:gd name="T4" fmla="*/ 161 w 873"/>
                  <a:gd name="T5" fmla="*/ 0 h 323"/>
                  <a:gd name="T6" fmla="*/ 0 w 873"/>
                  <a:gd name="T7" fmla="*/ 161 h 323"/>
                  <a:gd name="T8" fmla="*/ 161 w 873"/>
                  <a:gd name="T9" fmla="*/ 323 h 323"/>
                  <a:gd name="T10" fmla="*/ 288 w 873"/>
                  <a:gd name="T11" fmla="*/ 262 h 323"/>
                  <a:gd name="T12" fmla="*/ 810 w 873"/>
                  <a:gd name="T13" fmla="*/ 262 h 323"/>
                  <a:gd name="T14" fmla="*/ 873 w 873"/>
                  <a:gd name="T15" fmla="*/ 294 h 323"/>
                  <a:gd name="T16" fmla="*/ 873 w 873"/>
                  <a:gd name="T17" fmla="*/ 93 h 323"/>
                  <a:gd name="T18" fmla="*/ 810 w 873"/>
                  <a:gd name="T19" fmla="*/ 61 h 323"/>
                  <a:gd name="T20" fmla="*/ 156 w 873"/>
                  <a:gd name="T21" fmla="*/ 276 h 323"/>
                  <a:gd name="T22" fmla="*/ 39 w 873"/>
                  <a:gd name="T23" fmla="*/ 159 h 323"/>
                  <a:gd name="T24" fmla="*/ 156 w 873"/>
                  <a:gd name="T25" fmla="*/ 42 h 323"/>
                  <a:gd name="T26" fmla="*/ 273 w 873"/>
                  <a:gd name="T27" fmla="*/ 159 h 323"/>
                  <a:gd name="T28" fmla="*/ 156 w 873"/>
                  <a:gd name="T29"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3" h="323">
                    <a:moveTo>
                      <a:pt x="810" y="61"/>
                    </a:moveTo>
                    <a:cubicBezTo>
                      <a:pt x="288" y="61"/>
                      <a:pt x="288" y="61"/>
                      <a:pt x="288" y="61"/>
                    </a:cubicBezTo>
                    <a:cubicBezTo>
                      <a:pt x="258" y="24"/>
                      <a:pt x="213" y="0"/>
                      <a:pt x="161" y="0"/>
                    </a:cubicBezTo>
                    <a:cubicBezTo>
                      <a:pt x="72" y="0"/>
                      <a:pt x="0" y="72"/>
                      <a:pt x="0" y="161"/>
                    </a:cubicBezTo>
                    <a:cubicBezTo>
                      <a:pt x="0" y="251"/>
                      <a:pt x="72" y="323"/>
                      <a:pt x="161" y="323"/>
                    </a:cubicBezTo>
                    <a:cubicBezTo>
                      <a:pt x="213" y="323"/>
                      <a:pt x="258" y="299"/>
                      <a:pt x="288" y="262"/>
                    </a:cubicBezTo>
                    <a:cubicBezTo>
                      <a:pt x="810" y="262"/>
                      <a:pt x="810" y="262"/>
                      <a:pt x="810" y="262"/>
                    </a:cubicBezTo>
                    <a:cubicBezTo>
                      <a:pt x="842" y="262"/>
                      <a:pt x="871" y="276"/>
                      <a:pt x="873" y="294"/>
                    </a:cubicBezTo>
                    <a:cubicBezTo>
                      <a:pt x="873" y="93"/>
                      <a:pt x="873" y="93"/>
                      <a:pt x="873" y="93"/>
                    </a:cubicBezTo>
                    <a:cubicBezTo>
                      <a:pt x="873" y="75"/>
                      <a:pt x="844" y="61"/>
                      <a:pt x="810" y="61"/>
                    </a:cubicBezTo>
                    <a:close/>
                    <a:moveTo>
                      <a:pt x="156" y="276"/>
                    </a:moveTo>
                    <a:cubicBezTo>
                      <a:pt x="91" y="276"/>
                      <a:pt x="39" y="224"/>
                      <a:pt x="39" y="159"/>
                    </a:cubicBezTo>
                    <a:cubicBezTo>
                      <a:pt x="39" y="94"/>
                      <a:pt x="91" y="42"/>
                      <a:pt x="156" y="42"/>
                    </a:cubicBezTo>
                    <a:cubicBezTo>
                      <a:pt x="220" y="42"/>
                      <a:pt x="273" y="94"/>
                      <a:pt x="273" y="159"/>
                    </a:cubicBezTo>
                    <a:cubicBezTo>
                      <a:pt x="273" y="224"/>
                      <a:pt x="220" y="276"/>
                      <a:pt x="156" y="276"/>
                    </a:cubicBezTo>
                    <a:close/>
                  </a:path>
                </a:pathLst>
              </a:custGeom>
              <a:solidFill>
                <a:srgbClr val="BF1347"/>
              </a:solidFill>
              <a:ln>
                <a:gradFill>
                  <a:gsLst>
                    <a:gs pos="0">
                      <a:schemeClr val="accent1">
                        <a:lumMod val="5000"/>
                        <a:lumOff val="95000"/>
                      </a:schemeClr>
                    </a:gs>
                    <a:gs pos="100000">
                      <a:schemeClr val="bg1"/>
                    </a:gs>
                  </a:gsLst>
                  <a:lin ang="5400000" scaled="1"/>
                </a:gradFill>
              </a:ln>
              <a:effectLst>
                <a:innerShdw blurRad="177800" dist="1143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p>
            </p:txBody>
          </p:sp>
          <p:sp>
            <p:nvSpPr>
              <p:cNvPr id="27" name="文本框 26"/>
              <p:cNvSpPr txBox="1"/>
              <p:nvPr/>
            </p:nvSpPr>
            <p:spPr>
              <a:xfrm>
                <a:off x="3784316" y="5329668"/>
                <a:ext cx="1620957" cy="523220"/>
              </a:xfrm>
              <a:prstGeom prst="rect">
                <a:avLst/>
              </a:prstGeom>
              <a:noFill/>
            </p:spPr>
            <p:txBody>
              <a:bodyPr wrap="none" rtlCol="0">
                <a:spAutoFit/>
              </a:bodyPr>
              <a:lstStyle/>
              <a:p>
                <a:r>
                  <a:rPr lang="zh-CN" altLang="en-US" sz="1400" dirty="0" smtClean="0">
                    <a:solidFill>
                      <a:schemeClr val="bg1"/>
                    </a:solidFill>
                    <a:latin typeface="时尚中黑简体" panose="01010104010101010101" pitchFamily="2" charset="-122"/>
                    <a:ea typeface="时尚中黑简体" panose="01010104010101010101" pitchFamily="2" charset="-122"/>
                  </a:rPr>
                  <a:t>点击添加标题文字</a:t>
                </a:r>
                <a:endParaRPr lang="en-US" altLang="zh-CN" sz="1400" dirty="0" smtClean="0">
                  <a:solidFill>
                    <a:schemeClr val="bg1"/>
                  </a:solidFill>
                  <a:latin typeface="时尚中黑简体" panose="01010104010101010101" pitchFamily="2" charset="-122"/>
                  <a:ea typeface="时尚中黑简体" panose="01010104010101010101" pitchFamily="2" charset="-122"/>
                </a:endParaRPr>
              </a:p>
              <a:p>
                <a:r>
                  <a:rPr lang="zh-CN" altLang="en-US" sz="1400" dirty="0">
                    <a:solidFill>
                      <a:schemeClr val="bg1"/>
                    </a:solidFill>
                    <a:latin typeface="时尚中黑简体" panose="01010104010101010101" pitchFamily="2" charset="-122"/>
                    <a:ea typeface="时尚中黑简体" panose="01010104010101010101" pitchFamily="2" charset="-122"/>
                  </a:rPr>
                  <a:t>点击</a:t>
                </a:r>
                <a:r>
                  <a:rPr lang="zh-CN" altLang="en-US" sz="1400" dirty="0" smtClean="0">
                    <a:solidFill>
                      <a:schemeClr val="bg1"/>
                    </a:solidFill>
                    <a:latin typeface="时尚中黑简体" panose="01010104010101010101" pitchFamily="2" charset="-122"/>
                    <a:ea typeface="时尚中黑简体" panose="01010104010101010101" pitchFamily="2" charset="-122"/>
                  </a:rPr>
                  <a:t>添加标题文字</a:t>
                </a:r>
                <a:endParaRPr lang="zh-CN" altLang="en-US" sz="1400" dirty="0">
                  <a:solidFill>
                    <a:schemeClr val="bg1"/>
                  </a:solidFill>
                  <a:latin typeface="时尚中黑简体" panose="01010104010101010101" pitchFamily="2" charset="-122"/>
                  <a:ea typeface="时尚中黑简体" panose="01010104010101010101" pitchFamily="2" charset="-122"/>
                </a:endParaRPr>
              </a:p>
            </p:txBody>
          </p:sp>
          <p:sp>
            <p:nvSpPr>
              <p:cNvPr id="31" name="文本框 30"/>
              <p:cNvSpPr txBox="1"/>
              <p:nvPr/>
            </p:nvSpPr>
            <p:spPr>
              <a:xfrm>
                <a:off x="5919819" y="5237335"/>
                <a:ext cx="697627" cy="707886"/>
              </a:xfrm>
              <a:prstGeom prst="rect">
                <a:avLst/>
              </a:prstGeom>
              <a:noFill/>
            </p:spPr>
            <p:txBody>
              <a:bodyPr wrap="none" rtlCol="0">
                <a:spAutoFit/>
              </a:bodyPr>
              <a:lstStyle/>
              <a:p>
                <a:r>
                  <a:rPr lang="en-US" altLang="zh-CN" sz="4000" dirty="0" smtClean="0">
                    <a:solidFill>
                      <a:schemeClr val="accent6"/>
                    </a:solidFill>
                    <a:effectLst>
                      <a:innerShdw blurRad="177800" dist="114300" dir="13500000">
                        <a:prstClr val="black">
                          <a:alpha val="50000"/>
                        </a:prstClr>
                      </a:innerShdw>
                    </a:effectLst>
                    <a:latin typeface="时尚中黑简体" panose="01010104010101010101" pitchFamily="2" charset="-122"/>
                    <a:ea typeface="时尚中黑简体" panose="01010104010101010101" pitchFamily="2" charset="-122"/>
                  </a:rPr>
                  <a:t>04</a:t>
                </a:r>
                <a:endParaRPr lang="zh-CN" altLang="en-US" sz="4000" dirty="0">
                  <a:solidFill>
                    <a:schemeClr val="accent6"/>
                  </a:solidFill>
                  <a:effectLst>
                    <a:innerShdw blurRad="177800" dist="114300" dir="13500000">
                      <a:prstClr val="black">
                        <a:alpha val="50000"/>
                      </a:prstClr>
                    </a:innerShdw>
                  </a:effectLst>
                  <a:latin typeface="时尚中黑简体" panose="01010104010101010101" pitchFamily="2" charset="-122"/>
                  <a:ea typeface="时尚中黑简体" panose="01010104010101010101" pitchFamily="2" charset="-122"/>
                </a:endParaRPr>
              </a:p>
            </p:txBody>
          </p:sp>
        </p:grpSp>
      </p:grpSp>
      <p:sp>
        <p:nvSpPr>
          <p:cNvPr id="32" name="MH_Picture_2"/>
          <p:cNvSpPr/>
          <p:nvPr>
            <p:custDataLst>
              <p:tags r:id="rId1"/>
            </p:custDataLst>
          </p:nvPr>
        </p:nvSpPr>
        <p:spPr>
          <a:xfrm>
            <a:off x="261136" y="4120653"/>
            <a:ext cx="3179643" cy="1993865"/>
          </a:xfrm>
          <a:prstGeom prst="roundRect">
            <a:avLst>
              <a:gd name="adj" fmla="val 12702"/>
            </a:avLst>
          </a:prstGeom>
          <a:blipFill dpi="0" rotWithShape="1">
            <a:blip r:embed="rId7" cstate="email">
              <a:extLst>
                <a:ext uri="{28A0092B-C50C-407E-A947-70E740481C1C}">
                  <a14:useLocalDpi xmlns:a14="http://schemas.microsoft.com/office/drawing/2010/main"/>
                </a:ext>
              </a:extLst>
            </a:blip>
            <a:srcRect/>
            <a:stretch>
              <a:fillRect/>
            </a:stretch>
          </a:blipFill>
          <a:ln w="3175">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3" name="MH_Picture_1"/>
          <p:cNvSpPr/>
          <p:nvPr>
            <p:custDataLst>
              <p:tags r:id="rId2"/>
            </p:custDataLst>
          </p:nvPr>
        </p:nvSpPr>
        <p:spPr>
          <a:xfrm>
            <a:off x="8456744" y="1702203"/>
            <a:ext cx="3367264" cy="2111517"/>
          </a:xfrm>
          <a:prstGeom prst="roundRect">
            <a:avLst>
              <a:gd name="adj" fmla="val 12702"/>
            </a:avLst>
          </a:prstGeom>
          <a:blipFill dpi="0" rotWithShape="1">
            <a:blip r:embed="rId8" cstate="email">
              <a:extLst>
                <a:ext uri="{28A0092B-C50C-407E-A947-70E740481C1C}">
                  <a14:useLocalDpi xmlns:a14="http://schemas.microsoft.com/office/drawing/2010/main"/>
                </a:ext>
              </a:extLst>
            </a:blip>
            <a:srcRect/>
            <a:stretch>
              <a:fillRect/>
            </a:stretch>
          </a:blipFill>
          <a:ln w="3175">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4" name="矩形 47"/>
          <p:cNvSpPr>
            <a:spLocks noChangeArrowheads="1"/>
          </p:cNvSpPr>
          <p:nvPr/>
        </p:nvSpPr>
        <p:spPr bwMode="auto">
          <a:xfrm>
            <a:off x="399102" y="2291108"/>
            <a:ext cx="3003903" cy="1629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None/>
            </a:pPr>
            <a:r>
              <a:rPr lang="zh-CN" altLang="en-US" sz="1448"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在此录入图表的描述说明，在此录入图表的描述说明，在此录入上述图表的描述说明在此录入图表的描述说明，在此录入图表的描述说明，在此录入上述图表的描述说明。</a:t>
            </a:r>
            <a:endParaRPr lang="zh-CN" altLang="en-US" sz="1844"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a:p>
            <a:pPr eaLnBrk="1" hangingPunct="1">
              <a:lnSpc>
                <a:spcPct val="110000"/>
              </a:lnSpc>
              <a:spcBef>
                <a:spcPct val="0"/>
              </a:spcBef>
              <a:buFont typeface="Arial" pitchFamily="34" charset="0"/>
              <a:buNone/>
            </a:pPr>
            <a:endParaRPr lang="zh-CN" altLang="en-US" sz="1844"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矩形 47"/>
          <p:cNvSpPr>
            <a:spLocks noChangeArrowheads="1"/>
          </p:cNvSpPr>
          <p:nvPr/>
        </p:nvSpPr>
        <p:spPr bwMode="auto">
          <a:xfrm>
            <a:off x="8615949" y="4485483"/>
            <a:ext cx="3003903" cy="1629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None/>
            </a:pPr>
            <a:r>
              <a:rPr lang="zh-CN" altLang="en-US" sz="1448"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在此录入图表的描述说明，在此录入图表的描述说明，在此录入上述图表的描述说明在此录入图表的描述说明，在此录入图表的描述说明，在此录入上述图表的描述说明。</a:t>
            </a:r>
            <a:endParaRPr lang="zh-CN" altLang="en-US" sz="1844"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a:p>
            <a:pPr eaLnBrk="1" hangingPunct="1">
              <a:lnSpc>
                <a:spcPct val="110000"/>
              </a:lnSpc>
              <a:spcBef>
                <a:spcPct val="0"/>
              </a:spcBef>
              <a:buFont typeface="Arial" pitchFamily="34" charset="0"/>
              <a:buNone/>
            </a:pPr>
            <a:endParaRPr lang="zh-CN" altLang="en-US" sz="1844"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文本框 45"/>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cxnSp>
        <p:nvCxnSpPr>
          <p:cNvPr id="47" name="直接连接符 46"/>
          <p:cNvCxnSpPr/>
          <p:nvPr/>
        </p:nvCxnSpPr>
        <p:spPr>
          <a:xfrm>
            <a:off x="1374020" y="808869"/>
            <a:ext cx="10817981" cy="0"/>
          </a:xfrm>
          <a:prstGeom prst="line">
            <a:avLst/>
          </a:prstGeom>
          <a:ln w="12700">
            <a:solidFill>
              <a:srgbClr val="04447F"/>
            </a:solidFill>
            <a:prstDash val="solid"/>
          </a:ln>
        </p:spPr>
        <p:style>
          <a:lnRef idx="1">
            <a:schemeClr val="accent1"/>
          </a:lnRef>
          <a:fillRef idx="0">
            <a:schemeClr val="accent1"/>
          </a:fillRef>
          <a:effectRef idx="0">
            <a:schemeClr val="accent1"/>
          </a:effectRef>
          <a:fontRef idx="minor">
            <a:schemeClr val="tx1"/>
          </a:fontRef>
        </p:style>
      </p:cxnSp>
      <p:sp>
        <p:nvSpPr>
          <p:cNvPr id="48" name="标题 1"/>
          <p:cNvSpPr txBox="1">
            <a:spLocks/>
          </p:cNvSpPr>
          <p:nvPr/>
        </p:nvSpPr>
        <p:spPr>
          <a:xfrm>
            <a:off x="10986413" y="427358"/>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b="1" kern="0" dirty="0" smtClean="0">
                <a:solidFill>
                  <a:schemeClr val="tx1">
                    <a:lumMod val="75000"/>
                    <a:lumOff val="25000"/>
                  </a:schemeClr>
                </a:solidFill>
              </a:rPr>
              <a:t>公司名称</a:t>
            </a:r>
            <a:endParaRPr lang="zh-CN" altLang="en-US" b="1" kern="0" dirty="0">
              <a:solidFill>
                <a:schemeClr val="tx1">
                  <a:lumMod val="75000"/>
                  <a:lumOff val="25000"/>
                </a:schemeClr>
              </a:solidFill>
            </a:endParaRPr>
          </a:p>
        </p:txBody>
      </p:sp>
      <p:sp>
        <p:nvSpPr>
          <p:cNvPr id="49" name="标题 1"/>
          <p:cNvSpPr txBox="1">
            <a:spLocks/>
          </p:cNvSpPr>
          <p:nvPr/>
        </p:nvSpPr>
        <p:spPr>
          <a:xfrm>
            <a:off x="1674861" y="329004"/>
            <a:ext cx="1985163"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400" b="1" kern="0" dirty="0" smtClean="0">
                <a:solidFill>
                  <a:srgbClr val="BF1347"/>
                </a:solidFill>
              </a:rPr>
              <a:t>点击输入标题</a:t>
            </a:r>
            <a:endParaRPr lang="zh-CN" altLang="en-US" sz="2400" b="1" kern="0" dirty="0">
              <a:solidFill>
                <a:srgbClr val="BF1347"/>
              </a:solidFill>
            </a:endParaRPr>
          </a:p>
        </p:txBody>
      </p:sp>
      <p:sp>
        <p:nvSpPr>
          <p:cNvPr id="50" name="标题 1"/>
          <p:cNvSpPr txBox="1">
            <a:spLocks/>
          </p:cNvSpPr>
          <p:nvPr/>
        </p:nvSpPr>
        <p:spPr>
          <a:xfrm>
            <a:off x="0" y="287724"/>
            <a:ext cx="1501056"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en-US" altLang="zh-CN" sz="3600" b="1" kern="0" dirty="0" smtClean="0">
                <a:solidFill>
                  <a:srgbClr val="BF1347"/>
                </a:solidFill>
              </a:rPr>
              <a:t>LOGO</a:t>
            </a:r>
            <a:endParaRPr lang="zh-CN" altLang="en-US" sz="3600" b="1" kern="0" dirty="0">
              <a:solidFill>
                <a:srgbClr val="BF1347"/>
              </a:solidFill>
            </a:endParaRPr>
          </a:p>
        </p:txBody>
      </p:sp>
    </p:spTree>
    <p:extLst>
      <p:ext uri="{BB962C8B-B14F-4D97-AF65-F5344CB8AC3E}">
        <p14:creationId xmlns:p14="http://schemas.microsoft.com/office/powerpoint/2010/main" val="3720577837"/>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9"/>
                                        </p:tgtEl>
                                        <p:attrNameLst>
                                          <p:attrName>ppt_y</p:attrName>
                                        </p:attrNameLst>
                                      </p:cBhvr>
                                      <p:tavLst>
                                        <p:tav tm="0">
                                          <p:val>
                                            <p:strVal val="#ppt_y"/>
                                          </p:val>
                                        </p:tav>
                                        <p:tav tm="100000">
                                          <p:val>
                                            <p:strVal val="#ppt_y"/>
                                          </p:val>
                                        </p:tav>
                                      </p:tavLst>
                                    </p:anim>
                                    <p:anim calcmode="lin" valueType="num">
                                      <p:cBhvr>
                                        <p:cTn id="9"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9"/>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ppt_x"/>
                                          </p:val>
                                        </p:tav>
                                        <p:tav tm="100000">
                                          <p:val>
                                            <p:strVal val="#ppt_x"/>
                                          </p:val>
                                        </p:tav>
                                      </p:tavLst>
                                    </p:anim>
                                    <p:anim calcmode="lin" valueType="num">
                                      <p:cBhvr additive="base">
                                        <p:cTn id="17" dur="500" fill="hold"/>
                                        <p:tgtEl>
                                          <p:spTgt spid="19"/>
                                        </p:tgtEl>
                                        <p:attrNameLst>
                                          <p:attrName>ppt_y</p:attrName>
                                        </p:attrNameLst>
                                      </p:cBhvr>
                                      <p:tavLst>
                                        <p:tav tm="0">
                                          <p:val>
                                            <p:strVal val="1+#ppt_h/2"/>
                                          </p:val>
                                        </p:tav>
                                        <p:tav tm="100000">
                                          <p:val>
                                            <p:strVal val="#ppt_y"/>
                                          </p:val>
                                        </p:tav>
                                      </p:tavLst>
                                    </p:anim>
                                  </p:childTnLst>
                                </p:cTn>
                              </p:par>
                              <p:par>
                                <p:cTn id="18" presetID="2" presetClass="entr" presetSubtype="1"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fill="hold"/>
                                        <p:tgtEl>
                                          <p:spTgt spid="18"/>
                                        </p:tgtEl>
                                        <p:attrNameLst>
                                          <p:attrName>ppt_x</p:attrName>
                                        </p:attrNameLst>
                                      </p:cBhvr>
                                      <p:tavLst>
                                        <p:tav tm="0">
                                          <p:val>
                                            <p:strVal val="#ppt_x"/>
                                          </p:val>
                                        </p:tav>
                                        <p:tav tm="100000">
                                          <p:val>
                                            <p:strVal val="#ppt_x"/>
                                          </p:val>
                                        </p:tav>
                                      </p:tavLst>
                                    </p:anim>
                                    <p:anim calcmode="lin" valueType="num">
                                      <p:cBhvr additive="base">
                                        <p:cTn id="21"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2" fill="hold" nodeType="click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right)">
                                      <p:cBhvr>
                                        <p:cTn id="26" dur="500"/>
                                        <p:tgtEl>
                                          <p:spTgt spid="40"/>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wipe(left)">
                                      <p:cBhvr>
                                        <p:cTn id="31" dur="500"/>
                                        <p:tgtEl>
                                          <p:spTgt spid="41"/>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2" fill="hold" nodeType="click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wipe(right)">
                                      <p:cBhvr>
                                        <p:cTn id="36" dur="500"/>
                                        <p:tgtEl>
                                          <p:spTgt spid="42"/>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wipe(left)">
                                      <p:cBhvr>
                                        <p:cTn id="41" dur="500"/>
                                        <p:tgtEl>
                                          <p:spTgt spid="43"/>
                                        </p:tgtEl>
                                      </p:cBhvr>
                                    </p:animEffect>
                                  </p:childTnLst>
                                </p:cTn>
                              </p:par>
                            </p:childTnLst>
                          </p:cTn>
                        </p:par>
                        <p:par>
                          <p:cTn id="42" fill="hold">
                            <p:stCondLst>
                              <p:cond delay="500"/>
                            </p:stCondLst>
                            <p:childTnLst>
                              <p:par>
                                <p:cTn id="43" presetID="42" presetClass="entr" presetSubtype="0"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750"/>
                                        <p:tgtEl>
                                          <p:spTgt spid="33"/>
                                        </p:tgtEl>
                                      </p:cBhvr>
                                    </p:animEffect>
                                    <p:anim calcmode="lin" valueType="num">
                                      <p:cBhvr>
                                        <p:cTn id="46" dur="750" fill="hold"/>
                                        <p:tgtEl>
                                          <p:spTgt spid="33"/>
                                        </p:tgtEl>
                                        <p:attrNameLst>
                                          <p:attrName>ppt_x</p:attrName>
                                        </p:attrNameLst>
                                      </p:cBhvr>
                                      <p:tavLst>
                                        <p:tav tm="0">
                                          <p:val>
                                            <p:strVal val="#ppt_x"/>
                                          </p:val>
                                        </p:tav>
                                        <p:tav tm="100000">
                                          <p:val>
                                            <p:strVal val="#ppt_x"/>
                                          </p:val>
                                        </p:tav>
                                      </p:tavLst>
                                    </p:anim>
                                    <p:anim calcmode="lin" valueType="num">
                                      <p:cBhvr>
                                        <p:cTn id="47" dur="750" fill="hold"/>
                                        <p:tgtEl>
                                          <p:spTgt spid="33"/>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750"/>
                                        <p:tgtEl>
                                          <p:spTgt spid="32"/>
                                        </p:tgtEl>
                                      </p:cBhvr>
                                    </p:animEffect>
                                    <p:anim calcmode="lin" valueType="num">
                                      <p:cBhvr>
                                        <p:cTn id="51" dur="750" fill="hold"/>
                                        <p:tgtEl>
                                          <p:spTgt spid="32"/>
                                        </p:tgtEl>
                                        <p:attrNameLst>
                                          <p:attrName>ppt_x</p:attrName>
                                        </p:attrNameLst>
                                      </p:cBhvr>
                                      <p:tavLst>
                                        <p:tav tm="0">
                                          <p:val>
                                            <p:strVal val="#ppt_x"/>
                                          </p:val>
                                        </p:tav>
                                        <p:tav tm="100000">
                                          <p:val>
                                            <p:strVal val="#ppt_x"/>
                                          </p:val>
                                        </p:tav>
                                      </p:tavLst>
                                    </p:anim>
                                    <p:anim calcmode="lin" valueType="num">
                                      <p:cBhvr>
                                        <p:cTn id="52" dur="75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grpId="0" nodeType="click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inVertical)">
                                      <p:cBhvr>
                                        <p:cTn id="57" dur="500"/>
                                        <p:tgtEl>
                                          <p:spTgt spid="44"/>
                                        </p:tgtEl>
                                      </p:cBhvr>
                                    </p:animEffect>
                                  </p:childTnLst>
                                </p:cTn>
                              </p:par>
                            </p:childTnLst>
                          </p:cTn>
                        </p:par>
                      </p:childTnLst>
                    </p:cTn>
                  </p:par>
                  <p:par>
                    <p:cTn id="58" fill="hold">
                      <p:stCondLst>
                        <p:cond delay="indefinite"/>
                      </p:stCondLst>
                      <p:childTnLst>
                        <p:par>
                          <p:cTn id="59" fill="hold">
                            <p:stCondLst>
                              <p:cond delay="0"/>
                            </p:stCondLst>
                            <p:childTnLst>
                              <p:par>
                                <p:cTn id="60" presetID="16" presetClass="entr" presetSubtype="21" fill="hold" grpId="0" nodeType="click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barn(inVertical)">
                                      <p:cBhvr>
                                        <p:cTn id="62" dur="500"/>
                                        <p:tgtEl>
                                          <p:spTgt spid="45"/>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46"/>
                                        </p:tgtEl>
                                        <p:attrNameLst>
                                          <p:attrName>style.visibility</p:attrName>
                                        </p:attrNameLst>
                                      </p:cBhvr>
                                      <p:to>
                                        <p:strVal val="visible"/>
                                      </p:to>
                                    </p:set>
                                    <p:animEffect transition="in" filter="wipe(down)">
                                      <p:cBhvr>
                                        <p:cTn id="67" dur="7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44" grpId="0"/>
      <p:bldP spid="45" grpId="0"/>
      <p:bldP spid="46" grpId="0"/>
      <p:bldP spid="4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22"/>
          <p:cNvSpPr txBox="1"/>
          <p:nvPr/>
        </p:nvSpPr>
        <p:spPr>
          <a:xfrm>
            <a:off x="1121558" y="2477491"/>
            <a:ext cx="2833909" cy="1051451"/>
          </a:xfrm>
          <a:prstGeom prst="rect">
            <a:avLst/>
          </a:prstGeom>
          <a:noFill/>
        </p:spPr>
        <p:txBody>
          <a:bodyPr wrap="square" lIns="90305" tIns="45153" rIns="90305" bIns="45153" rtlCol="0">
            <a:spAutoFit/>
          </a:bodyPr>
          <a:lstStyle/>
          <a:p>
            <a:pPr algn="just">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15" name="TextBox 23"/>
          <p:cNvSpPr txBox="1"/>
          <p:nvPr/>
        </p:nvSpPr>
        <p:spPr>
          <a:xfrm>
            <a:off x="8376168" y="2477491"/>
            <a:ext cx="2833909" cy="1051451"/>
          </a:xfrm>
          <a:prstGeom prst="rect">
            <a:avLst/>
          </a:prstGeom>
          <a:noFill/>
        </p:spPr>
        <p:txBody>
          <a:bodyPr wrap="square" lIns="90305" tIns="45153" rIns="90305" bIns="45153" rtlCol="0">
            <a:spAutoFit/>
          </a:bodyPr>
          <a:lstStyle/>
          <a:p>
            <a:pPr algn="just">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16" name="TextBox 24"/>
          <p:cNvSpPr txBox="1"/>
          <p:nvPr/>
        </p:nvSpPr>
        <p:spPr>
          <a:xfrm>
            <a:off x="1121558" y="4528368"/>
            <a:ext cx="2833909" cy="1051451"/>
          </a:xfrm>
          <a:prstGeom prst="rect">
            <a:avLst/>
          </a:prstGeom>
          <a:noFill/>
        </p:spPr>
        <p:txBody>
          <a:bodyPr wrap="square" lIns="90305" tIns="45153" rIns="90305" bIns="45153" rtlCol="0">
            <a:spAutoFit/>
          </a:bodyPr>
          <a:lstStyle/>
          <a:p>
            <a:pPr algn="just">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17" name="TextBox 25"/>
          <p:cNvSpPr txBox="1"/>
          <p:nvPr/>
        </p:nvSpPr>
        <p:spPr>
          <a:xfrm>
            <a:off x="8376168" y="4528368"/>
            <a:ext cx="2833909" cy="1051451"/>
          </a:xfrm>
          <a:prstGeom prst="rect">
            <a:avLst/>
          </a:prstGeom>
          <a:noFill/>
        </p:spPr>
        <p:txBody>
          <a:bodyPr wrap="square" lIns="90305" tIns="45153" rIns="90305" bIns="45153" rtlCol="0">
            <a:spAutoFit/>
          </a:bodyPr>
          <a:lstStyle/>
          <a:p>
            <a:pPr algn="just">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grpSp>
        <p:nvGrpSpPr>
          <p:cNvPr id="18" name="组合 17"/>
          <p:cNvGrpSpPr/>
          <p:nvPr/>
        </p:nvGrpSpPr>
        <p:grpSpPr>
          <a:xfrm>
            <a:off x="5307231" y="3184473"/>
            <a:ext cx="747219" cy="747122"/>
            <a:chOff x="3570825" y="3196716"/>
            <a:chExt cx="756510" cy="756510"/>
          </a:xfrm>
          <a:solidFill>
            <a:srgbClr val="04447F"/>
          </a:solidFill>
          <a:effectLst/>
        </p:grpSpPr>
        <p:sp>
          <p:nvSpPr>
            <p:cNvPr id="19" name="泪滴形 18"/>
            <p:cNvSpPr/>
            <p:nvPr/>
          </p:nvSpPr>
          <p:spPr>
            <a:xfrm rot="5400000">
              <a:off x="3570825" y="3196716"/>
              <a:ext cx="756510" cy="756510"/>
            </a:xfrm>
            <a:prstGeom prst="teardrop">
              <a:avLst/>
            </a:prstGeom>
            <a:grp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502">
                <a:solidFill>
                  <a:srgbClr val="FFFFFF"/>
                </a:solidFill>
              </a:endParaRPr>
            </a:p>
          </p:txBody>
        </p:sp>
        <p:sp>
          <p:nvSpPr>
            <p:cNvPr id="20" name="TextBox 28"/>
            <p:cNvSpPr txBox="1"/>
            <p:nvPr/>
          </p:nvSpPr>
          <p:spPr>
            <a:xfrm>
              <a:off x="3733068" y="3333285"/>
              <a:ext cx="432026" cy="483373"/>
            </a:xfrm>
            <a:prstGeom prst="rect">
              <a:avLst/>
            </a:prstGeom>
            <a:grpFill/>
            <a:ln>
              <a:noFill/>
            </a:ln>
          </p:spPr>
          <p:txBody>
            <a:bodyPr wrap="none" rtlCol="0" anchor="ctr">
              <a:spAutoFit/>
            </a:bodyPr>
            <a:lstStyle/>
            <a:p>
              <a:pPr algn="ctr"/>
              <a:r>
                <a:rPr lang="en-US" altLang="zh-CN" sz="2502" b="1" dirty="0">
                  <a:solidFill>
                    <a:schemeClr val="bg1"/>
                  </a:solidFill>
                  <a:latin typeface="微软雅黑" pitchFamily="34" charset="-122"/>
                  <a:ea typeface="微软雅黑" pitchFamily="34" charset="-122"/>
                </a:rPr>
                <a:t>A</a:t>
              </a:r>
              <a:endParaRPr lang="zh-CN" altLang="en-US" sz="2502" b="1" dirty="0">
                <a:solidFill>
                  <a:schemeClr val="bg1"/>
                </a:solidFill>
                <a:latin typeface="微软雅黑" pitchFamily="34" charset="-122"/>
                <a:ea typeface="微软雅黑" pitchFamily="34" charset="-122"/>
              </a:endParaRPr>
            </a:p>
          </p:txBody>
        </p:sp>
      </p:grpSp>
      <p:grpSp>
        <p:nvGrpSpPr>
          <p:cNvPr id="21" name="组合 20"/>
          <p:cNvGrpSpPr/>
          <p:nvPr/>
        </p:nvGrpSpPr>
        <p:grpSpPr>
          <a:xfrm>
            <a:off x="6145963" y="3184473"/>
            <a:ext cx="747219" cy="747122"/>
            <a:chOff x="4419984" y="3196716"/>
            <a:chExt cx="756510" cy="756510"/>
          </a:xfrm>
          <a:solidFill>
            <a:srgbClr val="BF1347"/>
          </a:solidFill>
          <a:effectLst/>
        </p:grpSpPr>
        <p:sp>
          <p:nvSpPr>
            <p:cNvPr id="22" name="泪滴形 21"/>
            <p:cNvSpPr/>
            <p:nvPr/>
          </p:nvSpPr>
          <p:spPr>
            <a:xfrm rot="10800000">
              <a:off x="4419984" y="3196716"/>
              <a:ext cx="756510" cy="756510"/>
            </a:xfrm>
            <a:prstGeom prst="teardrop">
              <a:avLst/>
            </a:prstGeom>
            <a:grp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502">
                <a:solidFill>
                  <a:srgbClr val="FFFFFF"/>
                </a:solidFill>
              </a:endParaRPr>
            </a:p>
          </p:txBody>
        </p:sp>
        <p:sp>
          <p:nvSpPr>
            <p:cNvPr id="23" name="TextBox 31"/>
            <p:cNvSpPr txBox="1"/>
            <p:nvPr/>
          </p:nvSpPr>
          <p:spPr>
            <a:xfrm>
              <a:off x="4593588" y="3333286"/>
              <a:ext cx="409304" cy="483373"/>
            </a:xfrm>
            <a:prstGeom prst="rect">
              <a:avLst/>
            </a:prstGeom>
            <a:grpFill/>
            <a:ln>
              <a:noFill/>
            </a:ln>
          </p:spPr>
          <p:txBody>
            <a:bodyPr wrap="none" rtlCol="0" anchor="ctr">
              <a:spAutoFit/>
            </a:bodyPr>
            <a:lstStyle/>
            <a:p>
              <a:pPr algn="ctr"/>
              <a:r>
                <a:rPr lang="en-US" altLang="zh-CN" sz="2502" b="1" dirty="0">
                  <a:solidFill>
                    <a:schemeClr val="bg1"/>
                  </a:solidFill>
                  <a:latin typeface="微软雅黑" pitchFamily="34" charset="-122"/>
                  <a:ea typeface="微软雅黑" pitchFamily="34" charset="-122"/>
                </a:rPr>
                <a:t>B</a:t>
              </a:r>
              <a:endParaRPr lang="zh-CN" altLang="en-US" sz="2502" b="1" dirty="0">
                <a:solidFill>
                  <a:schemeClr val="bg1"/>
                </a:solidFill>
                <a:latin typeface="微软雅黑" pitchFamily="34" charset="-122"/>
                <a:ea typeface="微软雅黑" pitchFamily="34" charset="-122"/>
              </a:endParaRPr>
            </a:p>
          </p:txBody>
        </p:sp>
      </p:grpSp>
      <p:grpSp>
        <p:nvGrpSpPr>
          <p:cNvPr id="24" name="组合 23"/>
          <p:cNvGrpSpPr/>
          <p:nvPr/>
        </p:nvGrpSpPr>
        <p:grpSpPr>
          <a:xfrm>
            <a:off x="5307231" y="4024798"/>
            <a:ext cx="747219" cy="747122"/>
            <a:chOff x="3570825" y="4047600"/>
            <a:chExt cx="756510" cy="756510"/>
          </a:xfrm>
          <a:solidFill>
            <a:srgbClr val="BF1347"/>
          </a:solidFill>
          <a:effectLst/>
        </p:grpSpPr>
        <p:sp>
          <p:nvSpPr>
            <p:cNvPr id="25" name="泪滴形 24"/>
            <p:cNvSpPr/>
            <p:nvPr/>
          </p:nvSpPr>
          <p:spPr>
            <a:xfrm>
              <a:off x="3570825" y="4047600"/>
              <a:ext cx="756510" cy="756510"/>
            </a:xfrm>
            <a:prstGeom prst="teardrop">
              <a:avLst/>
            </a:prstGeom>
            <a:grp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502">
                <a:solidFill>
                  <a:srgbClr val="FFFFFF"/>
                </a:solidFill>
              </a:endParaRPr>
            </a:p>
          </p:txBody>
        </p:sp>
        <p:sp>
          <p:nvSpPr>
            <p:cNvPr id="26" name="TextBox 34"/>
            <p:cNvSpPr txBox="1"/>
            <p:nvPr/>
          </p:nvSpPr>
          <p:spPr>
            <a:xfrm>
              <a:off x="3746052" y="4184167"/>
              <a:ext cx="406058" cy="483373"/>
            </a:xfrm>
            <a:prstGeom prst="rect">
              <a:avLst/>
            </a:prstGeom>
            <a:grpFill/>
            <a:ln>
              <a:noFill/>
            </a:ln>
          </p:spPr>
          <p:txBody>
            <a:bodyPr wrap="none" rtlCol="0" anchor="ctr">
              <a:spAutoFit/>
            </a:bodyPr>
            <a:lstStyle/>
            <a:p>
              <a:pPr algn="ctr"/>
              <a:r>
                <a:rPr lang="en-US" altLang="zh-CN" sz="2502" b="1" dirty="0">
                  <a:solidFill>
                    <a:schemeClr val="bg1"/>
                  </a:solidFill>
                  <a:latin typeface="微软雅黑" pitchFamily="34" charset="-122"/>
                  <a:ea typeface="微软雅黑" pitchFamily="34" charset="-122"/>
                </a:rPr>
                <a:t>C</a:t>
              </a:r>
              <a:endParaRPr lang="zh-CN" altLang="en-US" sz="2502" b="1" dirty="0">
                <a:solidFill>
                  <a:schemeClr val="bg1"/>
                </a:solidFill>
                <a:latin typeface="微软雅黑" pitchFamily="34" charset="-122"/>
                <a:ea typeface="微软雅黑" pitchFamily="34" charset="-122"/>
              </a:endParaRPr>
            </a:p>
          </p:txBody>
        </p:sp>
      </p:grpSp>
      <p:grpSp>
        <p:nvGrpSpPr>
          <p:cNvPr id="27" name="组合 26"/>
          <p:cNvGrpSpPr/>
          <p:nvPr/>
        </p:nvGrpSpPr>
        <p:grpSpPr>
          <a:xfrm>
            <a:off x="6145963" y="4024798"/>
            <a:ext cx="747219" cy="747122"/>
            <a:chOff x="4419984" y="4047600"/>
            <a:chExt cx="756510" cy="756510"/>
          </a:xfrm>
          <a:solidFill>
            <a:srgbClr val="04447F"/>
          </a:solidFill>
          <a:effectLst/>
        </p:grpSpPr>
        <p:sp>
          <p:nvSpPr>
            <p:cNvPr id="28" name="泪滴形 27"/>
            <p:cNvSpPr/>
            <p:nvPr/>
          </p:nvSpPr>
          <p:spPr>
            <a:xfrm rot="16200000">
              <a:off x="4419984" y="4047600"/>
              <a:ext cx="756510" cy="756510"/>
            </a:xfrm>
            <a:prstGeom prst="teardrop">
              <a:avLst/>
            </a:prstGeom>
            <a:grp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502">
                <a:solidFill>
                  <a:srgbClr val="FFFFFF"/>
                </a:solidFill>
              </a:endParaRPr>
            </a:p>
          </p:txBody>
        </p:sp>
        <p:sp>
          <p:nvSpPr>
            <p:cNvPr id="29" name="TextBox 38"/>
            <p:cNvSpPr txBox="1"/>
            <p:nvPr/>
          </p:nvSpPr>
          <p:spPr>
            <a:xfrm>
              <a:off x="4576545" y="4184167"/>
              <a:ext cx="443385" cy="483373"/>
            </a:xfrm>
            <a:prstGeom prst="rect">
              <a:avLst/>
            </a:prstGeom>
            <a:grpFill/>
            <a:ln>
              <a:noFill/>
            </a:ln>
          </p:spPr>
          <p:txBody>
            <a:bodyPr wrap="none" rtlCol="0" anchor="ctr">
              <a:spAutoFit/>
            </a:bodyPr>
            <a:lstStyle/>
            <a:p>
              <a:pPr algn="ctr"/>
              <a:r>
                <a:rPr lang="en-US" altLang="zh-CN" sz="2502" b="1" dirty="0">
                  <a:solidFill>
                    <a:schemeClr val="bg1"/>
                  </a:solidFill>
                  <a:latin typeface="微软雅黑" pitchFamily="34" charset="-122"/>
                  <a:ea typeface="微软雅黑" pitchFamily="34" charset="-122"/>
                </a:rPr>
                <a:t>D</a:t>
              </a:r>
              <a:endParaRPr lang="zh-CN" altLang="en-US" sz="2502" b="1" dirty="0">
                <a:solidFill>
                  <a:schemeClr val="bg1"/>
                </a:solidFill>
                <a:latin typeface="微软雅黑" pitchFamily="34" charset="-122"/>
                <a:ea typeface="微软雅黑" pitchFamily="34" charset="-122"/>
              </a:endParaRPr>
            </a:p>
          </p:txBody>
        </p:sp>
      </p:grpSp>
      <p:sp>
        <p:nvSpPr>
          <p:cNvPr id="30" name="椭圆 29"/>
          <p:cNvSpPr/>
          <p:nvPr/>
        </p:nvSpPr>
        <p:spPr>
          <a:xfrm>
            <a:off x="4200815" y="2217611"/>
            <a:ext cx="1451715" cy="1451524"/>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153" rIns="0" bIns="45153" rtlCol="0" anchor="ctr"/>
          <a:lstStyle/>
          <a:p>
            <a:pPr algn="ctr"/>
            <a:r>
              <a:rPr lang="zh-CN" altLang="en-US" sz="2502" dirty="0">
                <a:solidFill>
                  <a:srgbClr val="04447F"/>
                </a:solidFill>
                <a:latin typeface="微软雅黑" pitchFamily="34" charset="-122"/>
                <a:ea typeface="微软雅黑" pitchFamily="34" charset="-122"/>
              </a:rPr>
              <a:t>添加标题</a:t>
            </a:r>
          </a:p>
        </p:txBody>
      </p:sp>
      <p:sp>
        <p:nvSpPr>
          <p:cNvPr id="31" name="椭圆 30"/>
          <p:cNvSpPr/>
          <p:nvPr/>
        </p:nvSpPr>
        <p:spPr>
          <a:xfrm>
            <a:off x="6547893" y="2217611"/>
            <a:ext cx="1451715" cy="1451524"/>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153" rIns="0" bIns="45153" rtlCol="0" anchor="ctr"/>
          <a:lstStyle/>
          <a:p>
            <a:pPr algn="ctr"/>
            <a:r>
              <a:rPr lang="zh-CN" altLang="en-US" sz="2502" dirty="0">
                <a:solidFill>
                  <a:srgbClr val="BF1347"/>
                </a:solidFill>
                <a:latin typeface="微软雅黑" pitchFamily="34" charset="-122"/>
                <a:ea typeface="微软雅黑" pitchFamily="34" charset="-122"/>
              </a:rPr>
              <a:t>添加标题</a:t>
            </a:r>
          </a:p>
        </p:txBody>
      </p:sp>
      <p:sp>
        <p:nvSpPr>
          <p:cNvPr id="32" name="椭圆 31"/>
          <p:cNvSpPr/>
          <p:nvPr/>
        </p:nvSpPr>
        <p:spPr>
          <a:xfrm>
            <a:off x="4200815" y="4264876"/>
            <a:ext cx="1451715" cy="1451524"/>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153" rIns="0" bIns="45153" rtlCol="0" anchor="ctr"/>
          <a:lstStyle/>
          <a:p>
            <a:pPr algn="ctr"/>
            <a:r>
              <a:rPr lang="zh-CN" altLang="en-US" sz="2502" dirty="0">
                <a:solidFill>
                  <a:srgbClr val="BF1347"/>
                </a:solidFill>
                <a:latin typeface="微软雅黑" pitchFamily="34" charset="-122"/>
                <a:ea typeface="微软雅黑" pitchFamily="34" charset="-122"/>
              </a:rPr>
              <a:t>添加标题</a:t>
            </a:r>
          </a:p>
        </p:txBody>
      </p:sp>
      <p:sp>
        <p:nvSpPr>
          <p:cNvPr id="33" name="椭圆 32"/>
          <p:cNvSpPr/>
          <p:nvPr/>
        </p:nvSpPr>
        <p:spPr>
          <a:xfrm>
            <a:off x="6547893" y="4264876"/>
            <a:ext cx="1451715" cy="1451524"/>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153" rIns="0" bIns="45153" rtlCol="0" anchor="ctr"/>
          <a:lstStyle/>
          <a:p>
            <a:pPr algn="ctr"/>
            <a:r>
              <a:rPr lang="zh-CN" altLang="en-US" sz="2502" dirty="0">
                <a:solidFill>
                  <a:srgbClr val="04447F"/>
                </a:solidFill>
                <a:latin typeface="微软雅黑" pitchFamily="34" charset="-122"/>
                <a:ea typeface="微软雅黑" pitchFamily="34" charset="-122"/>
              </a:rPr>
              <a:t>添加标题</a:t>
            </a:r>
          </a:p>
        </p:txBody>
      </p:sp>
      <p:sp>
        <p:nvSpPr>
          <p:cNvPr id="34" name="文本框 33"/>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cxnSp>
        <p:nvCxnSpPr>
          <p:cNvPr id="35" name="直接连接符 34"/>
          <p:cNvCxnSpPr/>
          <p:nvPr/>
        </p:nvCxnSpPr>
        <p:spPr>
          <a:xfrm>
            <a:off x="1374020" y="808869"/>
            <a:ext cx="10817981" cy="0"/>
          </a:xfrm>
          <a:prstGeom prst="line">
            <a:avLst/>
          </a:prstGeom>
          <a:ln w="12700">
            <a:solidFill>
              <a:srgbClr val="04447F"/>
            </a:solidFill>
            <a:prstDash val="solid"/>
          </a:ln>
        </p:spPr>
        <p:style>
          <a:lnRef idx="1">
            <a:schemeClr val="accent1"/>
          </a:lnRef>
          <a:fillRef idx="0">
            <a:schemeClr val="accent1"/>
          </a:fillRef>
          <a:effectRef idx="0">
            <a:schemeClr val="accent1"/>
          </a:effectRef>
          <a:fontRef idx="minor">
            <a:schemeClr val="tx1"/>
          </a:fontRef>
        </p:style>
      </p:cxnSp>
      <p:sp>
        <p:nvSpPr>
          <p:cNvPr id="36" name="标题 1"/>
          <p:cNvSpPr txBox="1">
            <a:spLocks/>
          </p:cNvSpPr>
          <p:nvPr/>
        </p:nvSpPr>
        <p:spPr>
          <a:xfrm>
            <a:off x="10986413" y="427358"/>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b="1" kern="0" dirty="0" smtClean="0">
                <a:solidFill>
                  <a:schemeClr val="tx1">
                    <a:lumMod val="75000"/>
                    <a:lumOff val="25000"/>
                  </a:schemeClr>
                </a:solidFill>
              </a:rPr>
              <a:t>公司名称</a:t>
            </a:r>
            <a:endParaRPr lang="zh-CN" altLang="en-US" b="1" kern="0" dirty="0">
              <a:solidFill>
                <a:schemeClr val="tx1">
                  <a:lumMod val="75000"/>
                  <a:lumOff val="25000"/>
                </a:schemeClr>
              </a:solidFill>
            </a:endParaRPr>
          </a:p>
        </p:txBody>
      </p:sp>
      <p:sp>
        <p:nvSpPr>
          <p:cNvPr id="37" name="标题 1"/>
          <p:cNvSpPr txBox="1">
            <a:spLocks/>
          </p:cNvSpPr>
          <p:nvPr/>
        </p:nvSpPr>
        <p:spPr>
          <a:xfrm>
            <a:off x="1674861" y="329004"/>
            <a:ext cx="1985163"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400" b="1" kern="0" dirty="0" smtClean="0">
                <a:solidFill>
                  <a:srgbClr val="BF1347"/>
                </a:solidFill>
              </a:rPr>
              <a:t>点击输入标题</a:t>
            </a:r>
            <a:endParaRPr lang="zh-CN" altLang="en-US" sz="2400" b="1" kern="0" dirty="0">
              <a:solidFill>
                <a:srgbClr val="BF1347"/>
              </a:solidFill>
            </a:endParaRPr>
          </a:p>
        </p:txBody>
      </p:sp>
      <p:sp>
        <p:nvSpPr>
          <p:cNvPr id="38" name="标题 1"/>
          <p:cNvSpPr txBox="1">
            <a:spLocks/>
          </p:cNvSpPr>
          <p:nvPr/>
        </p:nvSpPr>
        <p:spPr>
          <a:xfrm>
            <a:off x="0" y="287724"/>
            <a:ext cx="1501056"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en-US" altLang="zh-CN" sz="3600" b="1" kern="0" dirty="0" smtClean="0">
                <a:solidFill>
                  <a:srgbClr val="BF1347"/>
                </a:solidFill>
              </a:rPr>
              <a:t>LOGO</a:t>
            </a:r>
            <a:endParaRPr lang="zh-CN" altLang="en-US" sz="3600" b="1" kern="0" dirty="0">
              <a:solidFill>
                <a:srgbClr val="BF1347"/>
              </a:solidFill>
            </a:endParaRPr>
          </a:p>
        </p:txBody>
      </p:sp>
    </p:spTree>
    <p:extLst>
      <p:ext uri="{BB962C8B-B14F-4D97-AF65-F5344CB8AC3E}">
        <p14:creationId xmlns:p14="http://schemas.microsoft.com/office/powerpoint/2010/main" val="1718153502"/>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7"/>
                                        </p:tgtEl>
                                        <p:attrNameLst>
                                          <p:attrName>ppt_y</p:attrName>
                                        </p:attrNameLst>
                                      </p:cBhvr>
                                      <p:tavLst>
                                        <p:tav tm="0">
                                          <p:val>
                                            <p:strVal val="#ppt_y"/>
                                          </p:val>
                                        </p:tav>
                                        <p:tav tm="100000">
                                          <p:val>
                                            <p:strVal val="#ppt_y"/>
                                          </p:val>
                                        </p:tav>
                                      </p:tavLst>
                                    </p:anim>
                                    <p:anim calcmode="lin" valueType="num">
                                      <p:cBhvr>
                                        <p:cTn id="9"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7"/>
                                        </p:tgtEl>
                                      </p:cBhvr>
                                    </p:animEffect>
                                  </p:childTnLst>
                                </p:cTn>
                              </p:par>
                            </p:childTnLst>
                          </p:cTn>
                        </p:par>
                        <p:par>
                          <p:cTn id="12" fill="hold">
                            <p:stCondLst>
                              <p:cond delay="750"/>
                            </p:stCondLst>
                            <p:childTnLst>
                              <p:par>
                                <p:cTn id="13" presetID="53" presetClass="entr" presetSubtype="16"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Effect transition="in" filter="fade">
                                      <p:cBhvr>
                                        <p:cTn id="17" dur="500"/>
                                        <p:tgtEl>
                                          <p:spTgt spid="18"/>
                                        </p:tgtEl>
                                      </p:cBhvr>
                                    </p:animEffect>
                                  </p:childTnLst>
                                </p:cTn>
                              </p:par>
                              <p:par>
                                <p:cTn id="18" presetID="53" presetClass="entr" presetSubtype="16" fill="hold" nodeType="withEffect">
                                  <p:stCondLst>
                                    <p:cond delay="100"/>
                                  </p:stCondLst>
                                  <p:childTnLst>
                                    <p:set>
                                      <p:cBhvr>
                                        <p:cTn id="19" dur="1" fill="hold">
                                          <p:stCondLst>
                                            <p:cond delay="0"/>
                                          </p:stCondLst>
                                        </p:cTn>
                                        <p:tgtEl>
                                          <p:spTgt spid="21"/>
                                        </p:tgtEl>
                                        <p:attrNameLst>
                                          <p:attrName>style.visibility</p:attrName>
                                        </p:attrNameLst>
                                      </p:cBhvr>
                                      <p:to>
                                        <p:strVal val="visible"/>
                                      </p:to>
                                    </p:set>
                                    <p:anim calcmode="lin" valueType="num">
                                      <p:cBhvr>
                                        <p:cTn id="20" dur="500" fill="hold"/>
                                        <p:tgtEl>
                                          <p:spTgt spid="21"/>
                                        </p:tgtEl>
                                        <p:attrNameLst>
                                          <p:attrName>ppt_w</p:attrName>
                                        </p:attrNameLst>
                                      </p:cBhvr>
                                      <p:tavLst>
                                        <p:tav tm="0">
                                          <p:val>
                                            <p:fltVal val="0"/>
                                          </p:val>
                                        </p:tav>
                                        <p:tav tm="100000">
                                          <p:val>
                                            <p:strVal val="#ppt_w"/>
                                          </p:val>
                                        </p:tav>
                                      </p:tavLst>
                                    </p:anim>
                                    <p:anim calcmode="lin" valueType="num">
                                      <p:cBhvr>
                                        <p:cTn id="21" dur="500" fill="hold"/>
                                        <p:tgtEl>
                                          <p:spTgt spid="21"/>
                                        </p:tgtEl>
                                        <p:attrNameLst>
                                          <p:attrName>ppt_h</p:attrName>
                                        </p:attrNameLst>
                                      </p:cBhvr>
                                      <p:tavLst>
                                        <p:tav tm="0">
                                          <p:val>
                                            <p:fltVal val="0"/>
                                          </p:val>
                                        </p:tav>
                                        <p:tav tm="100000">
                                          <p:val>
                                            <p:strVal val="#ppt_h"/>
                                          </p:val>
                                        </p:tav>
                                      </p:tavLst>
                                    </p:anim>
                                    <p:animEffect transition="in" filter="fade">
                                      <p:cBhvr>
                                        <p:cTn id="22" dur="500"/>
                                        <p:tgtEl>
                                          <p:spTgt spid="21"/>
                                        </p:tgtEl>
                                      </p:cBhvr>
                                    </p:animEffect>
                                  </p:childTnLst>
                                </p:cTn>
                              </p:par>
                              <p:par>
                                <p:cTn id="23" presetID="53" presetClass="entr" presetSubtype="16" fill="hold" nodeType="withEffect">
                                  <p:stCondLst>
                                    <p:cond delay="20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Effect transition="in" filter="fade">
                                      <p:cBhvr>
                                        <p:cTn id="27" dur="500"/>
                                        <p:tgtEl>
                                          <p:spTgt spid="24"/>
                                        </p:tgtEl>
                                      </p:cBhvr>
                                    </p:animEffect>
                                  </p:childTnLst>
                                </p:cTn>
                              </p:par>
                              <p:par>
                                <p:cTn id="28" presetID="53" presetClass="entr" presetSubtype="16" fill="hold" nodeType="withEffect">
                                  <p:stCondLst>
                                    <p:cond delay="300"/>
                                  </p:stCondLst>
                                  <p:childTnLst>
                                    <p:set>
                                      <p:cBhvr>
                                        <p:cTn id="29" dur="1" fill="hold">
                                          <p:stCondLst>
                                            <p:cond delay="0"/>
                                          </p:stCondLst>
                                        </p:cTn>
                                        <p:tgtEl>
                                          <p:spTgt spid="27"/>
                                        </p:tgtEl>
                                        <p:attrNameLst>
                                          <p:attrName>style.visibility</p:attrName>
                                        </p:attrNameLst>
                                      </p:cBhvr>
                                      <p:to>
                                        <p:strVal val="visible"/>
                                      </p:to>
                                    </p:set>
                                    <p:anim calcmode="lin" valueType="num">
                                      <p:cBhvr>
                                        <p:cTn id="30" dur="500" fill="hold"/>
                                        <p:tgtEl>
                                          <p:spTgt spid="27"/>
                                        </p:tgtEl>
                                        <p:attrNameLst>
                                          <p:attrName>ppt_w</p:attrName>
                                        </p:attrNameLst>
                                      </p:cBhvr>
                                      <p:tavLst>
                                        <p:tav tm="0">
                                          <p:val>
                                            <p:fltVal val="0"/>
                                          </p:val>
                                        </p:tav>
                                        <p:tav tm="100000">
                                          <p:val>
                                            <p:strVal val="#ppt_w"/>
                                          </p:val>
                                        </p:tav>
                                      </p:tavLst>
                                    </p:anim>
                                    <p:anim calcmode="lin" valueType="num">
                                      <p:cBhvr>
                                        <p:cTn id="31" dur="500" fill="hold"/>
                                        <p:tgtEl>
                                          <p:spTgt spid="27"/>
                                        </p:tgtEl>
                                        <p:attrNameLst>
                                          <p:attrName>ppt_h</p:attrName>
                                        </p:attrNameLst>
                                      </p:cBhvr>
                                      <p:tavLst>
                                        <p:tav tm="0">
                                          <p:val>
                                            <p:fltVal val="0"/>
                                          </p:val>
                                        </p:tav>
                                        <p:tav tm="100000">
                                          <p:val>
                                            <p:strVal val="#ppt_h"/>
                                          </p:val>
                                        </p:tav>
                                      </p:tavLst>
                                    </p:anim>
                                    <p:animEffect transition="in" filter="fade">
                                      <p:cBhvr>
                                        <p:cTn id="32" dur="500"/>
                                        <p:tgtEl>
                                          <p:spTgt spid="27"/>
                                        </p:tgtEl>
                                      </p:cBhvr>
                                    </p:animEffect>
                                  </p:childTnLst>
                                </p:cTn>
                              </p:par>
                              <p:par>
                                <p:cTn id="33" presetID="23" presetClass="entr" presetSubtype="16" fill="hold" grpId="0" nodeType="withEffect">
                                  <p:stCondLst>
                                    <p:cond delay="500"/>
                                  </p:stCondLst>
                                  <p:childTnLst>
                                    <p:set>
                                      <p:cBhvr>
                                        <p:cTn id="34" dur="1" fill="hold">
                                          <p:stCondLst>
                                            <p:cond delay="0"/>
                                          </p:stCondLst>
                                        </p:cTn>
                                        <p:tgtEl>
                                          <p:spTgt spid="30"/>
                                        </p:tgtEl>
                                        <p:attrNameLst>
                                          <p:attrName>style.visibility</p:attrName>
                                        </p:attrNameLst>
                                      </p:cBhvr>
                                      <p:to>
                                        <p:strVal val="visible"/>
                                      </p:to>
                                    </p:set>
                                    <p:anim calcmode="lin" valueType="num">
                                      <p:cBhvr>
                                        <p:cTn id="35" dur="300" fill="hold"/>
                                        <p:tgtEl>
                                          <p:spTgt spid="30"/>
                                        </p:tgtEl>
                                        <p:attrNameLst>
                                          <p:attrName>ppt_w</p:attrName>
                                        </p:attrNameLst>
                                      </p:cBhvr>
                                      <p:tavLst>
                                        <p:tav tm="0">
                                          <p:val>
                                            <p:fltVal val="0"/>
                                          </p:val>
                                        </p:tav>
                                        <p:tav tm="100000">
                                          <p:val>
                                            <p:strVal val="#ppt_w"/>
                                          </p:val>
                                        </p:tav>
                                      </p:tavLst>
                                    </p:anim>
                                    <p:anim calcmode="lin" valueType="num">
                                      <p:cBhvr>
                                        <p:cTn id="36" dur="300" fill="hold"/>
                                        <p:tgtEl>
                                          <p:spTgt spid="30"/>
                                        </p:tgtEl>
                                        <p:attrNameLst>
                                          <p:attrName>ppt_h</p:attrName>
                                        </p:attrNameLst>
                                      </p:cBhvr>
                                      <p:tavLst>
                                        <p:tav tm="0">
                                          <p:val>
                                            <p:fltVal val="0"/>
                                          </p:val>
                                        </p:tav>
                                        <p:tav tm="100000">
                                          <p:val>
                                            <p:strVal val="#ppt_h"/>
                                          </p:val>
                                        </p:tav>
                                      </p:tavLst>
                                    </p:anim>
                                  </p:childTnLst>
                                </p:cTn>
                              </p:par>
                              <p:par>
                                <p:cTn id="37" presetID="6" presetClass="emph" presetSubtype="0" autoRev="1" fill="hold" grpId="1" nodeType="withEffect">
                                  <p:stCondLst>
                                    <p:cond delay="750"/>
                                  </p:stCondLst>
                                  <p:childTnLst>
                                    <p:animScale>
                                      <p:cBhvr>
                                        <p:cTn id="38" dur="200" fill="hold"/>
                                        <p:tgtEl>
                                          <p:spTgt spid="30"/>
                                        </p:tgtEl>
                                      </p:cBhvr>
                                      <p:by x="110000" y="110000"/>
                                    </p:animScale>
                                  </p:childTnLst>
                                </p:cTn>
                              </p:par>
                              <p:par>
                                <p:cTn id="39" presetID="23" presetClass="entr" presetSubtype="16" fill="hold" grpId="0" nodeType="withEffect">
                                  <p:stCondLst>
                                    <p:cond delay="750"/>
                                  </p:stCondLst>
                                  <p:childTnLst>
                                    <p:set>
                                      <p:cBhvr>
                                        <p:cTn id="40" dur="1" fill="hold">
                                          <p:stCondLst>
                                            <p:cond delay="0"/>
                                          </p:stCondLst>
                                        </p:cTn>
                                        <p:tgtEl>
                                          <p:spTgt spid="31"/>
                                        </p:tgtEl>
                                        <p:attrNameLst>
                                          <p:attrName>style.visibility</p:attrName>
                                        </p:attrNameLst>
                                      </p:cBhvr>
                                      <p:to>
                                        <p:strVal val="visible"/>
                                      </p:to>
                                    </p:set>
                                    <p:anim calcmode="lin" valueType="num">
                                      <p:cBhvr>
                                        <p:cTn id="41" dur="300" fill="hold"/>
                                        <p:tgtEl>
                                          <p:spTgt spid="31"/>
                                        </p:tgtEl>
                                        <p:attrNameLst>
                                          <p:attrName>ppt_w</p:attrName>
                                        </p:attrNameLst>
                                      </p:cBhvr>
                                      <p:tavLst>
                                        <p:tav tm="0">
                                          <p:val>
                                            <p:fltVal val="0"/>
                                          </p:val>
                                        </p:tav>
                                        <p:tav tm="100000">
                                          <p:val>
                                            <p:strVal val="#ppt_w"/>
                                          </p:val>
                                        </p:tav>
                                      </p:tavLst>
                                    </p:anim>
                                    <p:anim calcmode="lin" valueType="num">
                                      <p:cBhvr>
                                        <p:cTn id="42" dur="300" fill="hold"/>
                                        <p:tgtEl>
                                          <p:spTgt spid="31"/>
                                        </p:tgtEl>
                                        <p:attrNameLst>
                                          <p:attrName>ppt_h</p:attrName>
                                        </p:attrNameLst>
                                      </p:cBhvr>
                                      <p:tavLst>
                                        <p:tav tm="0">
                                          <p:val>
                                            <p:fltVal val="0"/>
                                          </p:val>
                                        </p:tav>
                                        <p:tav tm="100000">
                                          <p:val>
                                            <p:strVal val="#ppt_h"/>
                                          </p:val>
                                        </p:tav>
                                      </p:tavLst>
                                    </p:anim>
                                  </p:childTnLst>
                                </p:cTn>
                              </p:par>
                              <p:par>
                                <p:cTn id="43" presetID="6" presetClass="emph" presetSubtype="0" autoRev="1" fill="hold" grpId="1" nodeType="withEffect">
                                  <p:stCondLst>
                                    <p:cond delay="1000"/>
                                  </p:stCondLst>
                                  <p:childTnLst>
                                    <p:animScale>
                                      <p:cBhvr>
                                        <p:cTn id="44" dur="200" fill="hold"/>
                                        <p:tgtEl>
                                          <p:spTgt spid="31"/>
                                        </p:tgtEl>
                                      </p:cBhvr>
                                      <p:by x="110000" y="110000"/>
                                    </p:animScale>
                                  </p:childTnLst>
                                </p:cTn>
                              </p:par>
                              <p:par>
                                <p:cTn id="45" presetID="23" presetClass="entr" presetSubtype="16" fill="hold" grpId="0" nodeType="withEffect">
                                  <p:stCondLst>
                                    <p:cond delay="1000"/>
                                  </p:stCondLst>
                                  <p:childTnLst>
                                    <p:set>
                                      <p:cBhvr>
                                        <p:cTn id="46" dur="1" fill="hold">
                                          <p:stCondLst>
                                            <p:cond delay="0"/>
                                          </p:stCondLst>
                                        </p:cTn>
                                        <p:tgtEl>
                                          <p:spTgt spid="32"/>
                                        </p:tgtEl>
                                        <p:attrNameLst>
                                          <p:attrName>style.visibility</p:attrName>
                                        </p:attrNameLst>
                                      </p:cBhvr>
                                      <p:to>
                                        <p:strVal val="visible"/>
                                      </p:to>
                                    </p:set>
                                    <p:anim calcmode="lin" valueType="num">
                                      <p:cBhvr>
                                        <p:cTn id="47" dur="300" fill="hold"/>
                                        <p:tgtEl>
                                          <p:spTgt spid="32"/>
                                        </p:tgtEl>
                                        <p:attrNameLst>
                                          <p:attrName>ppt_w</p:attrName>
                                        </p:attrNameLst>
                                      </p:cBhvr>
                                      <p:tavLst>
                                        <p:tav tm="0">
                                          <p:val>
                                            <p:fltVal val="0"/>
                                          </p:val>
                                        </p:tav>
                                        <p:tav tm="100000">
                                          <p:val>
                                            <p:strVal val="#ppt_w"/>
                                          </p:val>
                                        </p:tav>
                                      </p:tavLst>
                                    </p:anim>
                                    <p:anim calcmode="lin" valueType="num">
                                      <p:cBhvr>
                                        <p:cTn id="48" dur="300" fill="hold"/>
                                        <p:tgtEl>
                                          <p:spTgt spid="32"/>
                                        </p:tgtEl>
                                        <p:attrNameLst>
                                          <p:attrName>ppt_h</p:attrName>
                                        </p:attrNameLst>
                                      </p:cBhvr>
                                      <p:tavLst>
                                        <p:tav tm="0">
                                          <p:val>
                                            <p:fltVal val="0"/>
                                          </p:val>
                                        </p:tav>
                                        <p:tav tm="100000">
                                          <p:val>
                                            <p:strVal val="#ppt_h"/>
                                          </p:val>
                                        </p:tav>
                                      </p:tavLst>
                                    </p:anim>
                                  </p:childTnLst>
                                </p:cTn>
                              </p:par>
                              <p:par>
                                <p:cTn id="49" presetID="6" presetClass="emph" presetSubtype="0" autoRev="1" fill="hold" grpId="1" nodeType="withEffect">
                                  <p:stCondLst>
                                    <p:cond delay="1250"/>
                                  </p:stCondLst>
                                  <p:childTnLst>
                                    <p:animScale>
                                      <p:cBhvr>
                                        <p:cTn id="50" dur="200" fill="hold"/>
                                        <p:tgtEl>
                                          <p:spTgt spid="32"/>
                                        </p:tgtEl>
                                      </p:cBhvr>
                                      <p:by x="110000" y="110000"/>
                                    </p:animScale>
                                  </p:childTnLst>
                                </p:cTn>
                              </p:par>
                              <p:par>
                                <p:cTn id="51" presetID="23" presetClass="entr" presetSubtype="16" fill="hold" grpId="0" nodeType="withEffect">
                                  <p:stCondLst>
                                    <p:cond delay="1250"/>
                                  </p:stCondLst>
                                  <p:childTnLst>
                                    <p:set>
                                      <p:cBhvr>
                                        <p:cTn id="52" dur="1" fill="hold">
                                          <p:stCondLst>
                                            <p:cond delay="0"/>
                                          </p:stCondLst>
                                        </p:cTn>
                                        <p:tgtEl>
                                          <p:spTgt spid="33"/>
                                        </p:tgtEl>
                                        <p:attrNameLst>
                                          <p:attrName>style.visibility</p:attrName>
                                        </p:attrNameLst>
                                      </p:cBhvr>
                                      <p:to>
                                        <p:strVal val="visible"/>
                                      </p:to>
                                    </p:set>
                                    <p:anim calcmode="lin" valueType="num">
                                      <p:cBhvr>
                                        <p:cTn id="53" dur="300" fill="hold"/>
                                        <p:tgtEl>
                                          <p:spTgt spid="33"/>
                                        </p:tgtEl>
                                        <p:attrNameLst>
                                          <p:attrName>ppt_w</p:attrName>
                                        </p:attrNameLst>
                                      </p:cBhvr>
                                      <p:tavLst>
                                        <p:tav tm="0">
                                          <p:val>
                                            <p:fltVal val="0"/>
                                          </p:val>
                                        </p:tav>
                                        <p:tav tm="100000">
                                          <p:val>
                                            <p:strVal val="#ppt_w"/>
                                          </p:val>
                                        </p:tav>
                                      </p:tavLst>
                                    </p:anim>
                                    <p:anim calcmode="lin" valueType="num">
                                      <p:cBhvr>
                                        <p:cTn id="54" dur="300" fill="hold"/>
                                        <p:tgtEl>
                                          <p:spTgt spid="33"/>
                                        </p:tgtEl>
                                        <p:attrNameLst>
                                          <p:attrName>ppt_h</p:attrName>
                                        </p:attrNameLst>
                                      </p:cBhvr>
                                      <p:tavLst>
                                        <p:tav tm="0">
                                          <p:val>
                                            <p:fltVal val="0"/>
                                          </p:val>
                                        </p:tav>
                                        <p:tav tm="100000">
                                          <p:val>
                                            <p:strVal val="#ppt_h"/>
                                          </p:val>
                                        </p:tav>
                                      </p:tavLst>
                                    </p:anim>
                                  </p:childTnLst>
                                </p:cTn>
                              </p:par>
                              <p:par>
                                <p:cTn id="55" presetID="6" presetClass="emph" presetSubtype="0" autoRev="1" fill="hold" grpId="1" nodeType="withEffect">
                                  <p:stCondLst>
                                    <p:cond delay="1500"/>
                                  </p:stCondLst>
                                  <p:childTnLst>
                                    <p:animScale>
                                      <p:cBhvr>
                                        <p:cTn id="56" dur="200" fill="hold"/>
                                        <p:tgtEl>
                                          <p:spTgt spid="33"/>
                                        </p:tgtEl>
                                      </p:cBhvr>
                                      <p:by x="110000" y="110000"/>
                                    </p:animScale>
                                  </p:childTnLst>
                                </p:cTn>
                              </p:par>
                            </p:childTnLst>
                          </p:cTn>
                        </p:par>
                        <p:par>
                          <p:cTn id="57" fill="hold">
                            <p:stCondLst>
                              <p:cond delay="2650"/>
                            </p:stCondLst>
                            <p:childTnLst>
                              <p:par>
                                <p:cTn id="58" presetID="2" presetClass="entr" presetSubtype="6" accel="100000"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fill="hold"/>
                                        <p:tgtEl>
                                          <p:spTgt spid="14"/>
                                        </p:tgtEl>
                                        <p:attrNameLst>
                                          <p:attrName>ppt_x</p:attrName>
                                        </p:attrNameLst>
                                      </p:cBhvr>
                                      <p:tavLst>
                                        <p:tav tm="0">
                                          <p:val>
                                            <p:strVal val="1+#ppt_w/2"/>
                                          </p:val>
                                        </p:tav>
                                        <p:tav tm="100000">
                                          <p:val>
                                            <p:strVal val="#ppt_x"/>
                                          </p:val>
                                        </p:tav>
                                      </p:tavLst>
                                    </p:anim>
                                    <p:anim calcmode="lin" valueType="num">
                                      <p:cBhvr additive="base">
                                        <p:cTn id="61" dur="500" fill="hold"/>
                                        <p:tgtEl>
                                          <p:spTgt spid="14"/>
                                        </p:tgtEl>
                                        <p:attrNameLst>
                                          <p:attrName>ppt_y</p:attrName>
                                        </p:attrNameLst>
                                      </p:cBhvr>
                                      <p:tavLst>
                                        <p:tav tm="0">
                                          <p:val>
                                            <p:strVal val="1+#ppt_h/2"/>
                                          </p:val>
                                        </p:tav>
                                        <p:tav tm="100000">
                                          <p:val>
                                            <p:strVal val="#ppt_y"/>
                                          </p:val>
                                        </p:tav>
                                      </p:tavLst>
                                    </p:anim>
                                  </p:childTnLst>
                                </p:cTn>
                              </p:par>
                              <p:par>
                                <p:cTn id="62" presetID="2" presetClass="entr" presetSubtype="12" accel="100000"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fill="hold"/>
                                        <p:tgtEl>
                                          <p:spTgt spid="15"/>
                                        </p:tgtEl>
                                        <p:attrNameLst>
                                          <p:attrName>ppt_x</p:attrName>
                                        </p:attrNameLst>
                                      </p:cBhvr>
                                      <p:tavLst>
                                        <p:tav tm="0">
                                          <p:val>
                                            <p:strVal val="0-#ppt_w/2"/>
                                          </p:val>
                                        </p:tav>
                                        <p:tav tm="100000">
                                          <p:val>
                                            <p:strVal val="#ppt_x"/>
                                          </p:val>
                                        </p:tav>
                                      </p:tavLst>
                                    </p:anim>
                                    <p:anim calcmode="lin" valueType="num">
                                      <p:cBhvr additive="base">
                                        <p:cTn id="65" dur="500" fill="hold"/>
                                        <p:tgtEl>
                                          <p:spTgt spid="15"/>
                                        </p:tgtEl>
                                        <p:attrNameLst>
                                          <p:attrName>ppt_y</p:attrName>
                                        </p:attrNameLst>
                                      </p:cBhvr>
                                      <p:tavLst>
                                        <p:tav tm="0">
                                          <p:val>
                                            <p:strVal val="1+#ppt_h/2"/>
                                          </p:val>
                                        </p:tav>
                                        <p:tav tm="100000">
                                          <p:val>
                                            <p:strVal val="#ppt_y"/>
                                          </p:val>
                                        </p:tav>
                                      </p:tavLst>
                                    </p:anim>
                                  </p:childTnLst>
                                </p:cTn>
                              </p:par>
                              <p:par>
                                <p:cTn id="66" presetID="2" presetClass="entr" presetSubtype="3" accel="100000" fill="hold" grpId="0" nodeType="with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fill="hold"/>
                                        <p:tgtEl>
                                          <p:spTgt spid="16"/>
                                        </p:tgtEl>
                                        <p:attrNameLst>
                                          <p:attrName>ppt_x</p:attrName>
                                        </p:attrNameLst>
                                      </p:cBhvr>
                                      <p:tavLst>
                                        <p:tav tm="0">
                                          <p:val>
                                            <p:strVal val="1+#ppt_w/2"/>
                                          </p:val>
                                        </p:tav>
                                        <p:tav tm="100000">
                                          <p:val>
                                            <p:strVal val="#ppt_x"/>
                                          </p:val>
                                        </p:tav>
                                      </p:tavLst>
                                    </p:anim>
                                    <p:anim calcmode="lin" valueType="num">
                                      <p:cBhvr additive="base">
                                        <p:cTn id="69" dur="500" fill="hold"/>
                                        <p:tgtEl>
                                          <p:spTgt spid="16"/>
                                        </p:tgtEl>
                                        <p:attrNameLst>
                                          <p:attrName>ppt_y</p:attrName>
                                        </p:attrNameLst>
                                      </p:cBhvr>
                                      <p:tavLst>
                                        <p:tav tm="0">
                                          <p:val>
                                            <p:strVal val="0-#ppt_h/2"/>
                                          </p:val>
                                        </p:tav>
                                        <p:tav tm="100000">
                                          <p:val>
                                            <p:strVal val="#ppt_y"/>
                                          </p:val>
                                        </p:tav>
                                      </p:tavLst>
                                    </p:anim>
                                  </p:childTnLst>
                                </p:cTn>
                              </p:par>
                              <p:par>
                                <p:cTn id="70" presetID="2" presetClass="entr" presetSubtype="9" accel="100000"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additive="base">
                                        <p:cTn id="72" dur="500" fill="hold"/>
                                        <p:tgtEl>
                                          <p:spTgt spid="17"/>
                                        </p:tgtEl>
                                        <p:attrNameLst>
                                          <p:attrName>ppt_x</p:attrName>
                                        </p:attrNameLst>
                                      </p:cBhvr>
                                      <p:tavLst>
                                        <p:tav tm="0">
                                          <p:val>
                                            <p:strVal val="0-#ppt_w/2"/>
                                          </p:val>
                                        </p:tav>
                                        <p:tav tm="100000">
                                          <p:val>
                                            <p:strVal val="#ppt_x"/>
                                          </p:val>
                                        </p:tav>
                                      </p:tavLst>
                                    </p:anim>
                                    <p:anim calcmode="lin" valueType="num">
                                      <p:cBhvr additive="base">
                                        <p:cTn id="73"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2" presetClass="entr" presetSubtype="4" fill="hold" grpId="0" nodeType="click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wipe(down)">
                                      <p:cBhvr>
                                        <p:cTn id="78"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30" grpId="0" animBg="1"/>
      <p:bldP spid="30" grpId="1" animBg="1"/>
      <p:bldP spid="31" grpId="0" animBg="1"/>
      <p:bldP spid="31" grpId="1" animBg="1"/>
      <p:bldP spid="32" grpId="0" animBg="1"/>
      <p:bldP spid="32" grpId="1" animBg="1"/>
      <p:bldP spid="33" grpId="0" animBg="1"/>
      <p:bldP spid="33" grpId="1" animBg="1"/>
      <p:bldP spid="34" grpId="0"/>
      <p:bldP spid="37"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539CD3"/>
        </a:solidFill>
        <a:effectLst/>
      </p:bgPr>
    </p:bg>
    <p:spTree>
      <p:nvGrpSpPr>
        <p:cNvPr id="1" name=""/>
        <p:cNvGrpSpPr/>
        <p:nvPr/>
      </p:nvGrpSpPr>
      <p:grpSpPr>
        <a:xfrm>
          <a:off x="0" y="0"/>
          <a:ext cx="0" cy="0"/>
          <a:chOff x="0" y="0"/>
          <a:chExt cx="0" cy="0"/>
        </a:xfrm>
      </p:grpSpPr>
      <p:sp>
        <p:nvSpPr>
          <p:cNvPr id="17" name="矩形 16"/>
          <p:cNvSpPr/>
          <p:nvPr/>
        </p:nvSpPr>
        <p:spPr>
          <a:xfrm>
            <a:off x="258581" y="1761408"/>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accent1">
                    <a:lumMod val="60000"/>
                    <a:lumOff val="40000"/>
                  </a:schemeClr>
                </a:solidFill>
                <a:effectLst/>
                <a:uLnTx/>
                <a:uFillTx/>
              </a:rPr>
              <a:t>PPT</a:t>
            </a:r>
            <a:r>
              <a:rPr kumimoji="0" lang="zh-CN" altLang="en-US" sz="100" b="0" i="0" u="none" strike="noStrike" kern="0" cap="none" spc="0" normalizeH="0" baseline="0" noProof="0" dirty="0">
                <a:ln>
                  <a:noFill/>
                </a:ln>
                <a:solidFill>
                  <a:schemeClr val="accent1">
                    <a:lumMod val="60000"/>
                    <a:lumOff val="40000"/>
                  </a:schemeClr>
                </a:solidFill>
                <a:effectLst/>
                <a:uLnTx/>
                <a:uFillTx/>
              </a:rPr>
              <a:t>模板下载：</a:t>
            </a:r>
            <a:r>
              <a:rPr kumimoji="0" lang="en-US" altLang="zh-CN" sz="100" b="0" i="0" u="none" strike="noStrike" kern="0" cap="none" spc="0" normalizeH="0" baseline="0" noProof="0" dirty="0">
                <a:ln>
                  <a:noFill/>
                </a:ln>
                <a:solidFill>
                  <a:schemeClr val="accent1">
                    <a:lumMod val="60000"/>
                    <a:lumOff val="40000"/>
                  </a:schemeClr>
                </a:solidFill>
                <a:effectLst/>
                <a:uLnTx/>
                <a:uFillTx/>
              </a:rPr>
              <a:t>www.1ppt.com/moban/     </a:t>
            </a:r>
            <a:r>
              <a:rPr kumimoji="0" lang="zh-CN" altLang="en-US" sz="100" b="0" i="0" u="none" strike="noStrike" kern="0" cap="none" spc="0" normalizeH="0" baseline="0" noProof="0" dirty="0">
                <a:ln>
                  <a:noFill/>
                </a:ln>
                <a:solidFill>
                  <a:schemeClr val="accent1">
                    <a:lumMod val="60000"/>
                    <a:lumOff val="40000"/>
                  </a:schemeClr>
                </a:solidFill>
                <a:effectLst/>
                <a:uLnTx/>
                <a:uFillTx/>
              </a:rPr>
              <a:t>行业</a:t>
            </a:r>
            <a:r>
              <a:rPr kumimoji="0" lang="en-US" altLang="zh-CN" sz="100" b="0" i="0" u="none" strike="noStrike" kern="0" cap="none" spc="0" normalizeH="0" baseline="0" noProof="0" dirty="0">
                <a:ln>
                  <a:noFill/>
                </a:ln>
                <a:solidFill>
                  <a:schemeClr val="accent1">
                    <a:lumMod val="60000"/>
                    <a:lumOff val="40000"/>
                  </a:schemeClr>
                </a:solidFill>
                <a:effectLst/>
                <a:uLnTx/>
                <a:uFillTx/>
              </a:rPr>
              <a:t>PPT</a:t>
            </a:r>
            <a:r>
              <a:rPr kumimoji="0" lang="zh-CN" altLang="en-US" sz="100" b="0" i="0" u="none" strike="noStrike" kern="0" cap="none" spc="0" normalizeH="0" baseline="0" noProof="0" dirty="0">
                <a:ln>
                  <a:noFill/>
                </a:ln>
                <a:solidFill>
                  <a:schemeClr val="accent1">
                    <a:lumMod val="60000"/>
                    <a:lumOff val="40000"/>
                  </a:schemeClr>
                </a:solidFill>
                <a:effectLst/>
                <a:uLnTx/>
                <a:uFillTx/>
              </a:rPr>
              <a:t>模板：</a:t>
            </a:r>
            <a:r>
              <a:rPr kumimoji="0" lang="en-US" altLang="zh-CN" sz="100" b="0" i="0" u="none" strike="noStrike" kern="0" cap="none" spc="0" normalizeH="0" baseline="0" noProof="0" dirty="0">
                <a:ln>
                  <a:noFill/>
                </a:ln>
                <a:solidFill>
                  <a:schemeClr val="accent1">
                    <a:lumMod val="60000"/>
                    <a:lumOff val="40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accent1">
                    <a:lumMod val="60000"/>
                    <a:lumOff val="40000"/>
                  </a:schemeClr>
                </a:solidFill>
                <a:effectLst/>
                <a:uLnTx/>
                <a:uFillTx/>
              </a:rPr>
              <a:t>节日</a:t>
            </a:r>
            <a:r>
              <a:rPr kumimoji="0" lang="en-US" altLang="zh-CN" sz="100" b="0" i="0" u="none" strike="noStrike" kern="0" cap="none" spc="0" normalizeH="0" baseline="0" noProof="0" dirty="0">
                <a:ln>
                  <a:noFill/>
                </a:ln>
                <a:solidFill>
                  <a:schemeClr val="accent1">
                    <a:lumMod val="60000"/>
                    <a:lumOff val="40000"/>
                  </a:schemeClr>
                </a:solidFill>
                <a:effectLst/>
                <a:uLnTx/>
                <a:uFillTx/>
              </a:rPr>
              <a:t>PPT</a:t>
            </a:r>
            <a:r>
              <a:rPr kumimoji="0" lang="zh-CN" altLang="en-US" sz="100" b="0" i="0" u="none" strike="noStrike" kern="0" cap="none" spc="0" normalizeH="0" baseline="0" noProof="0" dirty="0">
                <a:ln>
                  <a:noFill/>
                </a:ln>
                <a:solidFill>
                  <a:schemeClr val="accent1">
                    <a:lumMod val="60000"/>
                    <a:lumOff val="40000"/>
                  </a:schemeClr>
                </a:solidFill>
                <a:effectLst/>
                <a:uLnTx/>
                <a:uFillTx/>
              </a:rPr>
              <a:t>模板：</a:t>
            </a:r>
            <a:r>
              <a:rPr kumimoji="0" lang="en-US" altLang="zh-CN" sz="100" b="0" i="0" u="none" strike="noStrike" kern="0" cap="none" spc="0" normalizeH="0" baseline="0" noProof="0" dirty="0">
                <a:ln>
                  <a:noFill/>
                </a:ln>
                <a:solidFill>
                  <a:schemeClr val="accent1">
                    <a:lumMod val="60000"/>
                    <a:lumOff val="40000"/>
                  </a:schemeClr>
                </a:solidFill>
                <a:effectLst/>
                <a:uLnTx/>
                <a:uFillTx/>
              </a:rPr>
              <a:t>www.1ppt.com/jieri/           PPT</a:t>
            </a:r>
            <a:r>
              <a:rPr kumimoji="0" lang="zh-CN" altLang="en-US" sz="100" b="0" i="0" u="none" strike="noStrike" kern="0" cap="none" spc="0" normalizeH="0" baseline="0" noProof="0" dirty="0">
                <a:ln>
                  <a:noFill/>
                </a:ln>
                <a:solidFill>
                  <a:schemeClr val="accent1">
                    <a:lumMod val="60000"/>
                    <a:lumOff val="40000"/>
                  </a:schemeClr>
                </a:solidFill>
                <a:effectLst/>
                <a:uLnTx/>
                <a:uFillTx/>
              </a:rPr>
              <a:t>素材下载：</a:t>
            </a:r>
            <a:r>
              <a:rPr kumimoji="0" lang="en-US" altLang="zh-CN" sz="100" b="0" i="0" u="none" strike="noStrike" kern="0" cap="none" spc="0" normalizeH="0" baseline="0" noProof="0" dirty="0">
                <a:ln>
                  <a:noFill/>
                </a:ln>
                <a:solidFill>
                  <a:schemeClr val="accent1">
                    <a:lumMod val="60000"/>
                    <a:lumOff val="40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accent1">
                    <a:lumMod val="60000"/>
                    <a:lumOff val="40000"/>
                  </a:schemeClr>
                </a:solidFill>
                <a:effectLst/>
                <a:uLnTx/>
                <a:uFillTx/>
              </a:rPr>
              <a:t>PPT</a:t>
            </a:r>
            <a:r>
              <a:rPr kumimoji="0" lang="zh-CN" altLang="en-US" sz="100" b="0" i="0" u="none" strike="noStrike" kern="0" cap="none" spc="0" normalizeH="0" baseline="0" noProof="0" dirty="0">
                <a:ln>
                  <a:noFill/>
                </a:ln>
                <a:solidFill>
                  <a:schemeClr val="accent1">
                    <a:lumMod val="60000"/>
                    <a:lumOff val="40000"/>
                  </a:schemeClr>
                </a:solidFill>
                <a:effectLst/>
                <a:uLnTx/>
                <a:uFillTx/>
              </a:rPr>
              <a:t>背景图片：</a:t>
            </a:r>
            <a:r>
              <a:rPr kumimoji="0" lang="en-US" altLang="zh-CN" sz="100" b="0" i="0" u="none" strike="noStrike" kern="0" cap="none" spc="0" normalizeH="0" baseline="0" noProof="0" dirty="0">
                <a:ln>
                  <a:noFill/>
                </a:ln>
                <a:solidFill>
                  <a:schemeClr val="accent1">
                    <a:lumMod val="60000"/>
                    <a:lumOff val="40000"/>
                  </a:schemeClr>
                </a:solidFill>
                <a:effectLst/>
                <a:uLnTx/>
                <a:uFillTx/>
              </a:rPr>
              <a:t>www.1ppt.com/beijing/      PPT</a:t>
            </a:r>
            <a:r>
              <a:rPr kumimoji="0" lang="zh-CN" altLang="en-US" sz="100" b="0" i="0" u="none" strike="noStrike" kern="0" cap="none" spc="0" normalizeH="0" baseline="0" noProof="0" dirty="0">
                <a:ln>
                  <a:noFill/>
                </a:ln>
                <a:solidFill>
                  <a:schemeClr val="accent1">
                    <a:lumMod val="60000"/>
                    <a:lumOff val="40000"/>
                  </a:schemeClr>
                </a:solidFill>
                <a:effectLst/>
                <a:uLnTx/>
                <a:uFillTx/>
              </a:rPr>
              <a:t>图表下载：</a:t>
            </a:r>
            <a:r>
              <a:rPr kumimoji="0" lang="en-US" altLang="zh-CN" sz="100" b="0" i="0" u="none" strike="noStrike" kern="0" cap="none" spc="0" normalizeH="0" baseline="0" noProof="0" dirty="0">
                <a:ln>
                  <a:noFill/>
                </a:ln>
                <a:solidFill>
                  <a:schemeClr val="accent1">
                    <a:lumMod val="60000"/>
                    <a:lumOff val="40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accent1">
                    <a:lumMod val="60000"/>
                    <a:lumOff val="40000"/>
                  </a:schemeClr>
                </a:solidFill>
                <a:effectLst/>
                <a:uLnTx/>
                <a:uFillTx/>
              </a:rPr>
              <a:t>优秀</a:t>
            </a:r>
            <a:r>
              <a:rPr kumimoji="0" lang="en-US" altLang="zh-CN" sz="100" b="0" i="0" u="none" strike="noStrike" kern="0" cap="none" spc="0" normalizeH="0" baseline="0" noProof="0" dirty="0">
                <a:ln>
                  <a:noFill/>
                </a:ln>
                <a:solidFill>
                  <a:schemeClr val="accent1">
                    <a:lumMod val="60000"/>
                    <a:lumOff val="40000"/>
                  </a:schemeClr>
                </a:solidFill>
                <a:effectLst/>
                <a:uLnTx/>
                <a:uFillTx/>
              </a:rPr>
              <a:t>PPT</a:t>
            </a:r>
            <a:r>
              <a:rPr kumimoji="0" lang="zh-CN" altLang="en-US" sz="100" b="0" i="0" u="none" strike="noStrike" kern="0" cap="none" spc="0" normalizeH="0" baseline="0" noProof="0" dirty="0">
                <a:ln>
                  <a:noFill/>
                </a:ln>
                <a:solidFill>
                  <a:schemeClr val="accent1">
                    <a:lumMod val="60000"/>
                    <a:lumOff val="40000"/>
                  </a:schemeClr>
                </a:solidFill>
                <a:effectLst/>
                <a:uLnTx/>
                <a:uFillTx/>
              </a:rPr>
              <a:t>下载：</a:t>
            </a:r>
            <a:r>
              <a:rPr kumimoji="0" lang="en-US" altLang="zh-CN" sz="100" b="0" i="0" u="none" strike="noStrike" kern="0" cap="none" spc="0" normalizeH="0" baseline="0" noProof="0" dirty="0">
                <a:ln>
                  <a:noFill/>
                </a:ln>
                <a:solidFill>
                  <a:schemeClr val="accent1">
                    <a:lumMod val="60000"/>
                    <a:lumOff val="40000"/>
                  </a:schemeClr>
                </a:solidFill>
                <a:effectLst/>
                <a:uLnTx/>
                <a:uFillTx/>
              </a:rPr>
              <a:t>www.1ppt.com/xiazai/        PPT</a:t>
            </a:r>
            <a:r>
              <a:rPr kumimoji="0" lang="zh-CN" altLang="en-US" sz="100" b="0" i="0" u="none" strike="noStrike" kern="0" cap="none" spc="0" normalizeH="0" baseline="0" noProof="0" dirty="0">
                <a:ln>
                  <a:noFill/>
                </a:ln>
                <a:solidFill>
                  <a:schemeClr val="accent1">
                    <a:lumMod val="60000"/>
                    <a:lumOff val="40000"/>
                  </a:schemeClr>
                </a:solidFill>
                <a:effectLst/>
                <a:uLnTx/>
                <a:uFillTx/>
              </a:rPr>
              <a:t>教程： </a:t>
            </a:r>
            <a:r>
              <a:rPr kumimoji="0" lang="en-US" altLang="zh-CN" sz="100" b="0" i="0" u="none" strike="noStrike" kern="0" cap="none" spc="0" normalizeH="0" baseline="0" noProof="0" dirty="0">
                <a:ln>
                  <a:noFill/>
                </a:ln>
                <a:solidFill>
                  <a:schemeClr val="accent1">
                    <a:lumMod val="60000"/>
                    <a:lumOff val="40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accent1">
                    <a:lumMod val="60000"/>
                    <a:lumOff val="40000"/>
                  </a:schemeClr>
                </a:solidFill>
                <a:effectLst/>
                <a:uLnTx/>
                <a:uFillTx/>
              </a:rPr>
              <a:t>Word</a:t>
            </a:r>
            <a:r>
              <a:rPr kumimoji="0" lang="zh-CN" altLang="en-US" sz="100" b="0" i="0" u="none" strike="noStrike" kern="0" cap="none" spc="0" normalizeH="0" baseline="0" noProof="0" dirty="0">
                <a:ln>
                  <a:noFill/>
                </a:ln>
                <a:solidFill>
                  <a:schemeClr val="accent1">
                    <a:lumMod val="60000"/>
                    <a:lumOff val="40000"/>
                  </a:schemeClr>
                </a:solidFill>
                <a:effectLst/>
                <a:uLnTx/>
                <a:uFillTx/>
              </a:rPr>
              <a:t>教程： </a:t>
            </a:r>
            <a:r>
              <a:rPr kumimoji="0" lang="en-US" altLang="zh-CN" sz="100" b="0" i="0" u="none" strike="noStrike" kern="0" cap="none" spc="0" normalizeH="0" baseline="0" noProof="0" dirty="0">
                <a:ln>
                  <a:noFill/>
                </a:ln>
                <a:solidFill>
                  <a:schemeClr val="accent1">
                    <a:lumMod val="60000"/>
                    <a:lumOff val="40000"/>
                  </a:schemeClr>
                </a:solidFill>
                <a:effectLst/>
                <a:uLnTx/>
                <a:uFillTx/>
              </a:rPr>
              <a:t>www.1ppt.com/word/              Excel</a:t>
            </a:r>
            <a:r>
              <a:rPr kumimoji="0" lang="zh-CN" altLang="en-US" sz="100" b="0" i="0" u="none" strike="noStrike" kern="0" cap="none" spc="0" normalizeH="0" baseline="0" noProof="0" dirty="0">
                <a:ln>
                  <a:noFill/>
                </a:ln>
                <a:solidFill>
                  <a:schemeClr val="accent1">
                    <a:lumMod val="60000"/>
                    <a:lumOff val="40000"/>
                  </a:schemeClr>
                </a:solidFill>
                <a:effectLst/>
                <a:uLnTx/>
                <a:uFillTx/>
              </a:rPr>
              <a:t>教程：</a:t>
            </a:r>
            <a:r>
              <a:rPr kumimoji="0" lang="en-US" altLang="zh-CN" sz="100" b="0" i="0" u="none" strike="noStrike" kern="0" cap="none" spc="0" normalizeH="0" baseline="0" noProof="0" dirty="0">
                <a:ln>
                  <a:noFill/>
                </a:ln>
                <a:solidFill>
                  <a:schemeClr val="accent1">
                    <a:lumMod val="60000"/>
                    <a:lumOff val="40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accent1">
                    <a:lumMod val="60000"/>
                    <a:lumOff val="40000"/>
                  </a:schemeClr>
                </a:solidFill>
                <a:effectLst/>
                <a:uLnTx/>
                <a:uFillTx/>
              </a:rPr>
              <a:t>资料下载：</a:t>
            </a:r>
            <a:r>
              <a:rPr kumimoji="0" lang="en-US" altLang="zh-CN" sz="100" b="0" i="0" u="none" strike="noStrike" kern="0" cap="none" spc="0" normalizeH="0" baseline="0" noProof="0" dirty="0">
                <a:ln>
                  <a:noFill/>
                </a:ln>
                <a:solidFill>
                  <a:schemeClr val="accent1">
                    <a:lumMod val="60000"/>
                    <a:lumOff val="40000"/>
                  </a:schemeClr>
                </a:solidFill>
                <a:effectLst/>
                <a:uLnTx/>
                <a:uFillTx/>
              </a:rPr>
              <a:t>www.1ppt.com/ziliao/                PPT</a:t>
            </a:r>
            <a:r>
              <a:rPr kumimoji="0" lang="zh-CN" altLang="en-US" sz="100" b="0" i="0" u="none" strike="noStrike" kern="0" cap="none" spc="0" normalizeH="0" baseline="0" noProof="0" dirty="0">
                <a:ln>
                  <a:noFill/>
                </a:ln>
                <a:solidFill>
                  <a:schemeClr val="accent1">
                    <a:lumMod val="60000"/>
                    <a:lumOff val="40000"/>
                  </a:schemeClr>
                </a:solidFill>
                <a:effectLst/>
                <a:uLnTx/>
                <a:uFillTx/>
              </a:rPr>
              <a:t>课件下载：</a:t>
            </a:r>
            <a:r>
              <a:rPr kumimoji="0" lang="en-US" altLang="zh-CN" sz="100" b="0" i="0" u="none" strike="noStrike" kern="0" cap="none" spc="0" normalizeH="0" baseline="0" noProof="0" dirty="0">
                <a:ln>
                  <a:noFill/>
                </a:ln>
                <a:solidFill>
                  <a:schemeClr val="accent1">
                    <a:lumMod val="60000"/>
                    <a:lumOff val="40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accent1">
                    <a:lumMod val="60000"/>
                    <a:lumOff val="40000"/>
                  </a:schemeClr>
                </a:solidFill>
                <a:effectLst/>
                <a:uLnTx/>
                <a:uFillTx/>
              </a:rPr>
              <a:t>范文下载：</a:t>
            </a:r>
            <a:r>
              <a:rPr kumimoji="0" lang="en-US" altLang="zh-CN" sz="100" b="0" i="0" u="none" strike="noStrike" kern="0" cap="none" spc="0" normalizeH="0" baseline="0" noProof="0" dirty="0">
                <a:ln>
                  <a:noFill/>
                </a:ln>
                <a:solidFill>
                  <a:schemeClr val="accent1">
                    <a:lumMod val="60000"/>
                    <a:lumOff val="40000"/>
                  </a:schemeClr>
                </a:solidFill>
                <a:effectLst/>
                <a:uLnTx/>
                <a:uFillTx/>
              </a:rPr>
              <a:t>www.1ppt.com/fanwen/             </a:t>
            </a:r>
            <a:r>
              <a:rPr kumimoji="0" lang="zh-CN" altLang="en-US" sz="100" b="0" i="0" u="none" strike="noStrike" kern="0" cap="none" spc="0" normalizeH="0" baseline="0" noProof="0" dirty="0">
                <a:ln>
                  <a:noFill/>
                </a:ln>
                <a:solidFill>
                  <a:schemeClr val="accent1">
                    <a:lumMod val="60000"/>
                    <a:lumOff val="40000"/>
                  </a:schemeClr>
                </a:solidFill>
                <a:effectLst/>
                <a:uLnTx/>
                <a:uFillTx/>
              </a:rPr>
              <a:t>试卷下载：</a:t>
            </a:r>
            <a:r>
              <a:rPr kumimoji="0" lang="en-US" altLang="zh-CN" sz="100" b="0" i="0" u="none" strike="noStrike" kern="0" cap="none" spc="0" normalizeH="0" baseline="0" noProof="0" dirty="0">
                <a:ln>
                  <a:noFill/>
                </a:ln>
                <a:solidFill>
                  <a:schemeClr val="accent1">
                    <a:lumMod val="60000"/>
                    <a:lumOff val="40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accent1">
                    <a:lumMod val="60000"/>
                    <a:lumOff val="40000"/>
                  </a:schemeClr>
                </a:solidFill>
                <a:effectLst/>
                <a:uLnTx/>
                <a:uFillTx/>
              </a:rPr>
              <a:t>教案下载：</a:t>
            </a:r>
            <a:r>
              <a:rPr kumimoji="0" lang="en-US" altLang="zh-CN" sz="100" b="0" i="0" u="none" strike="noStrike" kern="0" cap="none" spc="0" normalizeH="0" baseline="0" noProof="0" dirty="0">
                <a:ln>
                  <a:noFill/>
                </a:ln>
                <a:solidFill>
                  <a:schemeClr val="accent1">
                    <a:lumMod val="60000"/>
                    <a:lumOff val="40000"/>
                  </a:schemeClr>
                </a:solidFill>
                <a:effectLst/>
                <a:uLnTx/>
                <a:uFillTx/>
              </a:rPr>
              <a:t>www.1ppt.com/jiaoan/  </a:t>
            </a: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      PPT</a:t>
            </a:r>
            <a:r>
              <a:rPr kumimoji="0" lang="zh-CN" altLang="en-US" sz="100" b="0" i="0" u="none" strike="noStrike" kern="0" cap="none" spc="0" normalizeH="0" baseline="0" noProof="0" dirty="0" smtClean="0">
                <a:ln>
                  <a:noFill/>
                </a:ln>
                <a:solidFill>
                  <a:schemeClr val="accent1">
                    <a:lumMod val="60000"/>
                    <a:lumOff val="40000"/>
                  </a:schemeClr>
                </a:solidFill>
                <a:effectLst/>
                <a:uLnTx/>
                <a:uFillTx/>
              </a:rPr>
              <a:t>论坛：</a:t>
            </a: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www.1ppt.cn</a:t>
            </a:r>
            <a:endParaRPr kumimoji="0" lang="en-US" altLang="zh-CN" sz="100" b="0" i="0" u="none" strike="noStrike" kern="0" cap="none" spc="0" normalizeH="0" baseline="0" noProof="0" dirty="0">
              <a:ln>
                <a:noFill/>
              </a:ln>
              <a:solidFill>
                <a:schemeClr val="accent1">
                  <a:lumMod val="60000"/>
                  <a:lumOff val="40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accent1">
                    <a:lumMod val="60000"/>
                    <a:lumOff val="40000"/>
                  </a:schemeClr>
                </a:solidFill>
                <a:effectLst/>
                <a:uLnTx/>
                <a:uFillTx/>
              </a:rPr>
              <a:t> </a:t>
            </a:r>
            <a:endParaRPr kumimoji="0" lang="zh-CN" altLang="en-US" sz="100" b="0" i="0" u="none" strike="noStrike" kern="0" cap="none" spc="0" normalizeH="0" baseline="0" noProof="0" dirty="0">
              <a:ln>
                <a:noFill/>
              </a:ln>
              <a:solidFill>
                <a:schemeClr val="accent1">
                  <a:lumMod val="60000"/>
                  <a:lumOff val="40000"/>
                </a:schemeClr>
              </a:solidFill>
              <a:effectLst/>
              <a:uLnTx/>
              <a:uFillTx/>
            </a:endParaRPr>
          </a:p>
        </p:txBody>
      </p:sp>
      <p:pic>
        <p:nvPicPr>
          <p:cNvPr id="16" name="图片 1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462109"/>
            <a:ext cx="12179299" cy="5395892"/>
          </a:xfrm>
          <a:prstGeom prst="rect">
            <a:avLst/>
          </a:prstGeom>
        </p:spPr>
      </p:pic>
      <p:grpSp>
        <p:nvGrpSpPr>
          <p:cNvPr id="4" name="组合 3"/>
          <p:cNvGrpSpPr/>
          <p:nvPr/>
        </p:nvGrpSpPr>
        <p:grpSpPr>
          <a:xfrm>
            <a:off x="825118" y="2305822"/>
            <a:ext cx="1421469" cy="1421469"/>
            <a:chOff x="1271959" y="1524351"/>
            <a:chExt cx="1421469" cy="1421469"/>
          </a:xfrm>
        </p:grpSpPr>
        <p:sp>
          <p:nvSpPr>
            <p:cNvPr id="5" name="椭圆 4"/>
            <p:cNvSpPr/>
            <p:nvPr/>
          </p:nvSpPr>
          <p:spPr>
            <a:xfrm rot="2700000">
              <a:off x="1271959" y="1524351"/>
              <a:ext cx="1421469" cy="1421469"/>
            </a:xfrm>
            <a:prstGeom prst="roundRect">
              <a:avLst/>
            </a:prstGeom>
            <a:gradFill>
              <a:gsLst>
                <a:gs pos="100000">
                  <a:sysClr val="window" lastClr="FFFFFF">
                    <a:lumMod val="97000"/>
                  </a:sysClr>
                </a:gs>
                <a:gs pos="0">
                  <a:sysClr val="window" lastClr="FFFFFF">
                    <a:lumMod val="80000"/>
                  </a:sysClr>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ln>
            <a:effectLst>
              <a:outerShdw blurRad="101600" dist="50800" dir="2700000" algn="tl" rotWithShape="0">
                <a:prstClr val="black">
                  <a:alpha val="40000"/>
                </a:prstClr>
              </a:outerShdw>
            </a:effectLst>
          </p:spPr>
          <p:txBody>
            <a:bodyPr rtlCol="0" anchor="ctr"/>
            <a:lstStyle/>
            <a:p>
              <a:pPr algn="ctr">
                <a:defRPr/>
              </a:pPr>
              <a:endParaRPr lang="zh-CN" altLang="en-US" kern="0">
                <a:solidFill>
                  <a:prstClr val="white"/>
                </a:solidFill>
                <a:latin typeface="Franklin Gothic Book"/>
                <a:ea typeface="微软雅黑"/>
              </a:endParaRPr>
            </a:p>
          </p:txBody>
        </p:sp>
        <p:sp>
          <p:nvSpPr>
            <p:cNvPr id="6" name="TextBox 12"/>
            <p:cNvSpPr txBox="1"/>
            <p:nvPr/>
          </p:nvSpPr>
          <p:spPr>
            <a:xfrm>
              <a:off x="1480558" y="1690869"/>
              <a:ext cx="970583" cy="1200329"/>
            </a:xfrm>
            <a:prstGeom prst="rect">
              <a:avLst/>
            </a:prstGeom>
            <a:noFill/>
            <a:ln>
              <a:noFill/>
            </a:ln>
            <a:effectLst/>
          </p:spPr>
          <p:txBody>
            <a:bodyPr wrap="square" rtlCol="0">
              <a:spAutoFit/>
              <a:scene3d>
                <a:camera prst="orthographicFront"/>
                <a:lightRig rig="soft" dir="tl">
                  <a:rot lat="0" lon="0" rev="0"/>
                </a:lightRig>
              </a:scene3d>
              <a:sp3d contourW="25400" prstMaterial="matte">
                <a:contourClr>
                  <a:schemeClr val="accent2">
                    <a:tint val="20000"/>
                  </a:schemeClr>
                </a:contourClr>
              </a:sp3d>
            </a:bodyPr>
            <a:lstStyle/>
            <a:p>
              <a:pPr algn="ctr"/>
              <a:r>
                <a:rPr lang="zh-CN" altLang="en-US" sz="7200" b="1" spc="50" dirty="0" smtClean="0">
                  <a:ln w="11430">
                    <a:noFill/>
                  </a:ln>
                  <a:solidFill>
                    <a:srgbClr val="BF1347"/>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谢</a:t>
              </a:r>
              <a:endParaRPr lang="zh-CN" altLang="en-US" sz="7200" b="1" spc="50" dirty="0">
                <a:ln w="11430">
                  <a:noFill/>
                </a:ln>
                <a:solidFill>
                  <a:srgbClr val="BF1347"/>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2755080" y="2914631"/>
            <a:ext cx="1421469" cy="1421469"/>
            <a:chOff x="3201922" y="2133160"/>
            <a:chExt cx="1421469" cy="1421469"/>
          </a:xfrm>
        </p:grpSpPr>
        <p:sp>
          <p:nvSpPr>
            <p:cNvPr id="8" name="椭圆 18"/>
            <p:cNvSpPr/>
            <p:nvPr/>
          </p:nvSpPr>
          <p:spPr>
            <a:xfrm rot="2700000">
              <a:off x="3201922" y="2133160"/>
              <a:ext cx="1421469" cy="1421469"/>
            </a:xfrm>
            <a:prstGeom prst="roundRect">
              <a:avLst/>
            </a:prstGeom>
            <a:gradFill>
              <a:gsLst>
                <a:gs pos="100000">
                  <a:sysClr val="window" lastClr="FFFFFF">
                    <a:lumMod val="97000"/>
                  </a:sysClr>
                </a:gs>
                <a:gs pos="0">
                  <a:sysClr val="window" lastClr="FFFFFF">
                    <a:lumMod val="80000"/>
                  </a:sysClr>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ln>
            <a:effectLst>
              <a:outerShdw blurRad="101600" dist="50800" dir="2700000" algn="tl" rotWithShape="0">
                <a:prstClr val="black">
                  <a:alpha val="40000"/>
                </a:prstClr>
              </a:outerShdw>
            </a:effectLst>
          </p:spPr>
          <p:txBody>
            <a:bodyPr rtlCol="0" anchor="ctr"/>
            <a:lstStyle/>
            <a:p>
              <a:pPr algn="ctr">
                <a:defRPr/>
              </a:pPr>
              <a:endParaRPr lang="zh-CN" altLang="en-US" kern="0">
                <a:solidFill>
                  <a:prstClr val="white"/>
                </a:solidFill>
                <a:latin typeface="Franklin Gothic Book"/>
                <a:ea typeface="微软雅黑"/>
              </a:endParaRPr>
            </a:p>
          </p:txBody>
        </p:sp>
        <p:sp>
          <p:nvSpPr>
            <p:cNvPr id="9" name="TextBox 14"/>
            <p:cNvSpPr txBox="1"/>
            <p:nvPr/>
          </p:nvSpPr>
          <p:spPr>
            <a:xfrm>
              <a:off x="3427364" y="2313172"/>
              <a:ext cx="970583" cy="1200329"/>
            </a:xfrm>
            <a:prstGeom prst="rect">
              <a:avLst/>
            </a:prstGeom>
            <a:noFill/>
            <a:ln>
              <a:noFill/>
            </a:ln>
            <a:effectLst/>
          </p:spPr>
          <p:txBody>
            <a:bodyPr wrap="square" rtlCol="0">
              <a:spAutoFit/>
              <a:scene3d>
                <a:camera prst="orthographicFront"/>
                <a:lightRig rig="soft" dir="tl">
                  <a:rot lat="0" lon="0" rev="0"/>
                </a:lightRig>
              </a:scene3d>
              <a:sp3d contourW="25400" prstMaterial="matte">
                <a:contourClr>
                  <a:schemeClr val="accent2">
                    <a:tint val="20000"/>
                  </a:schemeClr>
                </a:contourClr>
              </a:sp3d>
            </a:bodyPr>
            <a:lstStyle>
              <a:defPPr>
                <a:defRPr lang="zh-CN"/>
              </a:defPPr>
              <a:lvl1pPr algn="ctr">
                <a:defRPr sz="6000" b="1" spc="50">
                  <a:ln w="11430"/>
                  <a:solidFill>
                    <a:schemeClr val="accent6"/>
                  </a:solidFill>
                  <a:effectLst>
                    <a:outerShdw blurRad="76200" dist="50800" dir="5400000" algn="tl" rotWithShape="0">
                      <a:srgbClr val="000000">
                        <a:alpha val="65000"/>
                      </a:srgbClr>
                    </a:outerShdw>
                  </a:effectLst>
                </a:defRPr>
              </a:lvl1pPr>
            </a:lstStyle>
            <a:p>
              <a:r>
                <a:rPr lang="zh-CN" altLang="en-US" sz="7200" dirty="0" smtClean="0">
                  <a:ln w="11430">
                    <a:noFill/>
                  </a:ln>
                  <a:solidFill>
                    <a:srgbClr val="04447F"/>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谢</a:t>
              </a:r>
              <a:endParaRPr lang="zh-CN" altLang="en-US" sz="7200" dirty="0">
                <a:ln w="11430">
                  <a:noFill/>
                </a:ln>
                <a:solidFill>
                  <a:srgbClr val="04447F"/>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4497526" y="2056595"/>
            <a:ext cx="1421469" cy="1421469"/>
            <a:chOff x="4944367" y="1275124"/>
            <a:chExt cx="1421469" cy="1421469"/>
          </a:xfrm>
        </p:grpSpPr>
        <p:sp>
          <p:nvSpPr>
            <p:cNvPr id="11" name="椭圆 22"/>
            <p:cNvSpPr/>
            <p:nvPr/>
          </p:nvSpPr>
          <p:spPr>
            <a:xfrm rot="2700000">
              <a:off x="4944367" y="1275124"/>
              <a:ext cx="1421469" cy="1421469"/>
            </a:xfrm>
            <a:prstGeom prst="roundRect">
              <a:avLst/>
            </a:prstGeom>
            <a:gradFill>
              <a:gsLst>
                <a:gs pos="100000">
                  <a:sysClr val="window" lastClr="FFFFFF">
                    <a:lumMod val="97000"/>
                  </a:sysClr>
                </a:gs>
                <a:gs pos="0">
                  <a:sysClr val="window" lastClr="FFFFFF">
                    <a:lumMod val="80000"/>
                  </a:sysClr>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ln>
            <a:effectLst>
              <a:outerShdw blurRad="101600" dist="50800" dir="2700000" algn="tl" rotWithShape="0">
                <a:prstClr val="black">
                  <a:alpha val="40000"/>
                </a:prstClr>
              </a:outerShdw>
            </a:effectLst>
          </p:spPr>
          <p:txBody>
            <a:bodyPr rtlCol="0" anchor="ctr"/>
            <a:lstStyle/>
            <a:p>
              <a:pPr algn="ctr">
                <a:defRPr/>
              </a:pPr>
              <a:endParaRPr lang="zh-CN" altLang="en-US" kern="0">
                <a:solidFill>
                  <a:prstClr val="white"/>
                </a:solidFill>
                <a:latin typeface="Franklin Gothic Book"/>
                <a:ea typeface="微软雅黑"/>
              </a:endParaRPr>
            </a:p>
          </p:txBody>
        </p:sp>
        <p:sp>
          <p:nvSpPr>
            <p:cNvPr id="12" name="TextBox 16"/>
            <p:cNvSpPr txBox="1"/>
            <p:nvPr/>
          </p:nvSpPr>
          <p:spPr>
            <a:xfrm>
              <a:off x="5199830" y="1390102"/>
              <a:ext cx="970583" cy="1200329"/>
            </a:xfrm>
            <a:prstGeom prst="rect">
              <a:avLst/>
            </a:prstGeom>
            <a:noFill/>
            <a:ln>
              <a:noFill/>
            </a:ln>
            <a:effectLst/>
          </p:spPr>
          <p:txBody>
            <a:bodyPr wrap="square" rtlCol="0">
              <a:spAutoFit/>
              <a:scene3d>
                <a:camera prst="orthographicFront"/>
                <a:lightRig rig="soft" dir="tl">
                  <a:rot lat="0" lon="0" rev="0"/>
                </a:lightRig>
              </a:scene3d>
              <a:sp3d contourW="25400" prstMaterial="matte">
                <a:contourClr>
                  <a:schemeClr val="accent2">
                    <a:tint val="20000"/>
                  </a:schemeClr>
                </a:contourClr>
              </a:sp3d>
            </a:bodyPr>
            <a:lstStyle/>
            <a:p>
              <a:pPr algn="ctr"/>
              <a:r>
                <a:rPr lang="zh-CN" altLang="en-US" sz="7200" b="1" spc="50" dirty="0" smtClean="0">
                  <a:ln w="11430">
                    <a:noFill/>
                  </a:ln>
                  <a:solidFill>
                    <a:srgbClr val="BF1347"/>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观</a:t>
              </a:r>
              <a:endParaRPr lang="zh-CN" altLang="en-US" sz="7200" b="1" spc="50" dirty="0">
                <a:ln w="11430">
                  <a:noFill/>
                </a:ln>
                <a:solidFill>
                  <a:srgbClr val="BF1347"/>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160372" y="3004590"/>
            <a:ext cx="1421469" cy="1433969"/>
            <a:chOff x="6607213" y="2223119"/>
            <a:chExt cx="1421469" cy="1433969"/>
          </a:xfrm>
        </p:grpSpPr>
        <p:sp>
          <p:nvSpPr>
            <p:cNvPr id="14" name="椭圆 26"/>
            <p:cNvSpPr/>
            <p:nvPr/>
          </p:nvSpPr>
          <p:spPr>
            <a:xfrm rot="2700000">
              <a:off x="6607213" y="2223119"/>
              <a:ext cx="1421469" cy="1421469"/>
            </a:xfrm>
            <a:prstGeom prst="roundRect">
              <a:avLst/>
            </a:prstGeom>
            <a:gradFill>
              <a:gsLst>
                <a:gs pos="100000">
                  <a:sysClr val="window" lastClr="FFFFFF">
                    <a:lumMod val="97000"/>
                  </a:sysClr>
                </a:gs>
                <a:gs pos="0">
                  <a:sysClr val="window" lastClr="FFFFFF">
                    <a:lumMod val="80000"/>
                  </a:sysClr>
                </a:gs>
              </a:gsLst>
              <a:lin ang="2700000" scaled="1"/>
            </a:gradFill>
            <a:ln w="19050" cap="flat" cmpd="sng" algn="ctr">
              <a:gradFill flip="none" rotWithShape="1">
                <a:gsLst>
                  <a:gs pos="0">
                    <a:sysClr val="window" lastClr="FFFFFF"/>
                  </a:gs>
                  <a:gs pos="100000">
                    <a:sysClr val="window" lastClr="FFFFFF">
                      <a:lumMod val="75000"/>
                    </a:sysClr>
                  </a:gs>
                </a:gsLst>
                <a:lin ang="2700000" scaled="1"/>
                <a:tileRect/>
              </a:gradFill>
              <a:prstDash val="solid"/>
            </a:ln>
            <a:effectLst>
              <a:outerShdw blurRad="101600" dist="50800" dir="2700000" algn="tl" rotWithShape="0">
                <a:prstClr val="black">
                  <a:alpha val="40000"/>
                </a:prstClr>
              </a:outerShdw>
            </a:effectLst>
          </p:spPr>
          <p:txBody>
            <a:bodyPr rtlCol="0" anchor="ctr"/>
            <a:lstStyle/>
            <a:p>
              <a:pPr algn="ctr">
                <a:defRPr/>
              </a:pPr>
              <a:endParaRPr lang="zh-CN" altLang="en-US" kern="0">
                <a:solidFill>
                  <a:prstClr val="white"/>
                </a:solidFill>
                <a:latin typeface="Franklin Gothic Book"/>
                <a:ea typeface="微软雅黑"/>
              </a:endParaRPr>
            </a:p>
          </p:txBody>
        </p:sp>
        <p:sp>
          <p:nvSpPr>
            <p:cNvPr id="15" name="TextBox 18"/>
            <p:cNvSpPr txBox="1"/>
            <p:nvPr/>
          </p:nvSpPr>
          <p:spPr>
            <a:xfrm>
              <a:off x="6829998" y="2456759"/>
              <a:ext cx="970583" cy="1200329"/>
            </a:xfrm>
            <a:prstGeom prst="rect">
              <a:avLst/>
            </a:prstGeom>
            <a:noFill/>
            <a:ln>
              <a:noFill/>
            </a:ln>
            <a:effectLst/>
          </p:spPr>
          <p:txBody>
            <a:bodyPr wrap="square" rtlCol="0">
              <a:spAutoFit/>
              <a:scene3d>
                <a:camera prst="orthographicFront"/>
                <a:lightRig rig="soft" dir="tl">
                  <a:rot lat="0" lon="0" rev="0"/>
                </a:lightRig>
              </a:scene3d>
              <a:sp3d contourW="25400" prstMaterial="matte">
                <a:contourClr>
                  <a:schemeClr val="accent2">
                    <a:tint val="20000"/>
                  </a:schemeClr>
                </a:contourClr>
              </a:sp3d>
            </a:bodyPr>
            <a:lstStyle/>
            <a:p>
              <a:pPr algn="ctr"/>
              <a:r>
                <a:rPr lang="zh-CN" altLang="en-US" sz="7200" b="1" spc="50" dirty="0" smtClean="0">
                  <a:ln w="11430">
                    <a:noFill/>
                  </a:ln>
                  <a:solidFill>
                    <a:srgbClr val="04447F"/>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赏</a:t>
              </a:r>
              <a:endParaRPr lang="zh-CN" altLang="en-US" sz="7200" b="1" spc="50" dirty="0">
                <a:ln w="11430">
                  <a:noFill/>
                </a:ln>
                <a:solidFill>
                  <a:srgbClr val="04447F"/>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18" name="文本框 17"/>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020858908"/>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50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nodeType="withEffect">
                                  <p:stCondLst>
                                    <p:cond delay="75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nodeType="withEffect">
                                  <p:stCondLst>
                                    <p:cond delay="10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down)">
                                      <p:cBhvr>
                                        <p:cTn id="29"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07752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 y="1683659"/>
            <a:ext cx="4241471" cy="3817257"/>
          </a:xfrm>
          <a:prstGeom prst="rect">
            <a:avLst/>
          </a:prstGeom>
          <a:solidFill>
            <a:srgbClr val="539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919753" y="2418665"/>
            <a:ext cx="2346393" cy="2347243"/>
            <a:chOff x="1008115" y="2542722"/>
            <a:chExt cx="1360493" cy="1360493"/>
          </a:xfrm>
        </p:grpSpPr>
        <p:grpSp>
          <p:nvGrpSpPr>
            <p:cNvPr id="7" name="组合 6"/>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菱形 9"/>
              <p:cNvSpPr/>
              <p:nvPr/>
            </p:nvSpPr>
            <p:spPr>
              <a:xfrm>
                <a:off x="392113" y="760413"/>
                <a:ext cx="3825874" cy="3825874"/>
              </a:xfrm>
              <a:prstGeom prst="diamond">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8" name="TextBox 54"/>
            <p:cNvSpPr txBox="1"/>
            <p:nvPr/>
          </p:nvSpPr>
          <p:spPr>
            <a:xfrm>
              <a:off x="1451259" y="2836107"/>
              <a:ext cx="474210" cy="767083"/>
            </a:xfrm>
            <a:prstGeom prst="rect">
              <a:avLst/>
            </a:prstGeom>
            <a:noFill/>
          </p:spPr>
          <p:txBody>
            <a:bodyPr wrap="none" rtlCol="0">
              <a:spAutoFit/>
            </a:bodyPr>
            <a:lstStyle/>
            <a:p>
              <a:pPr algn="ctr"/>
              <a:r>
                <a:rPr lang="en-US" altLang="zh-CN" sz="8000" b="1" dirty="0">
                  <a:solidFill>
                    <a:srgbClr val="BF1347"/>
                  </a:solidFill>
                  <a:latin typeface="微软雅黑" pitchFamily="34" charset="-122"/>
                  <a:ea typeface="造字工房劲黑（非商用）常规体" pitchFamily="50" charset="-122"/>
                </a:rPr>
                <a:t>1</a:t>
              </a:r>
              <a:endParaRPr lang="zh-CN" altLang="en-US" sz="8000" b="1" dirty="0">
                <a:solidFill>
                  <a:srgbClr val="BF1347"/>
                </a:solidFill>
                <a:latin typeface="微软雅黑" pitchFamily="34" charset="-122"/>
                <a:ea typeface="造字工房劲黑（非商用）常规体" pitchFamily="50" charset="-122"/>
              </a:endParaRPr>
            </a:p>
          </p:txBody>
        </p:sp>
      </p:grpSp>
      <p:sp>
        <p:nvSpPr>
          <p:cNvPr id="20" name="TextBox 6"/>
          <p:cNvSpPr txBox="1">
            <a:spLocks noChangeArrowheads="1"/>
          </p:cNvSpPr>
          <p:nvPr/>
        </p:nvSpPr>
        <p:spPr bwMode="auto">
          <a:xfrm>
            <a:off x="5743228" y="3078736"/>
            <a:ext cx="3916505" cy="800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lvl2pPr/>
            <a:lvl3pPr/>
            <a:lvl4pPr/>
            <a:lvl5pPr/>
            <a:lvl6pPr/>
            <a:lvl7pPr/>
            <a:lvl8pPr/>
            <a:lvl9pPr/>
          </a:lstStyle>
          <a:p>
            <a:pPr marL="0" lvl="1" algn="ctr"/>
            <a:r>
              <a:rPr lang="zh-CN" altLang="en-US" sz="4400" b="1" dirty="0" smtClean="0">
                <a:solidFill>
                  <a:srgbClr val="BF1347"/>
                </a:solidFill>
                <a:latin typeface="微软雅黑" pitchFamily="34" charset="-122"/>
                <a:ea typeface="微软雅黑" pitchFamily="34" charset="-122"/>
              </a:rPr>
              <a:t>工作完成情况</a:t>
            </a:r>
            <a:endParaRPr lang="zh-CN" altLang="en-US" sz="4400" b="1" dirty="0">
              <a:solidFill>
                <a:srgbClr val="BF1347"/>
              </a:solidFill>
              <a:latin typeface="微软雅黑" pitchFamily="34" charset="-122"/>
              <a:ea typeface="微软雅黑" pitchFamily="34" charset="-122"/>
            </a:endParaRPr>
          </a:p>
        </p:txBody>
      </p:sp>
      <p:sp>
        <p:nvSpPr>
          <p:cNvPr id="21" name="TextBox 48"/>
          <p:cNvSpPr txBox="1"/>
          <p:nvPr/>
        </p:nvSpPr>
        <p:spPr>
          <a:xfrm>
            <a:off x="6718555" y="3878949"/>
            <a:ext cx="1965852" cy="369328"/>
          </a:xfrm>
          <a:prstGeom prst="rect">
            <a:avLst/>
          </a:prstGeom>
          <a:noFill/>
        </p:spPr>
        <p:txBody>
          <a:bodyPr wrap="none" lIns="121917" tIns="60958" rIns="121917" bIns="60958" rtlCol="0">
            <a:spAutoFit/>
          </a:bodyPr>
          <a:lstStyle/>
          <a:p>
            <a:pPr marL="0" lvl="1" algn="ctr"/>
            <a:r>
              <a:rPr lang="en-US" altLang="zh-CN" sz="1600" dirty="0">
                <a:latin typeface="微软雅黑" pitchFamily="34" charset="-122"/>
                <a:ea typeface="微软雅黑" pitchFamily="34" charset="-122"/>
              </a:rPr>
              <a:t>Teaching Analysis</a:t>
            </a:r>
            <a:endParaRPr lang="zh-CN" altLang="en-US" sz="1600" dirty="0">
              <a:latin typeface="微软雅黑" pitchFamily="34" charset="-122"/>
              <a:ea typeface="微软雅黑" pitchFamily="34" charset="-122"/>
            </a:endParaRPr>
          </a:p>
        </p:txBody>
      </p:sp>
      <p:sp>
        <p:nvSpPr>
          <p:cNvPr id="67" name="文本框 66"/>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sp>
        <p:nvSpPr>
          <p:cNvPr id="13" name="矩形 12"/>
          <p:cNvSpPr/>
          <p:nvPr/>
        </p:nvSpPr>
        <p:spPr>
          <a:xfrm>
            <a:off x="11161485" y="1683659"/>
            <a:ext cx="1030515" cy="3817257"/>
          </a:xfrm>
          <a:prstGeom prst="rect">
            <a:avLst/>
          </a:prstGeom>
          <a:solidFill>
            <a:srgbClr val="539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41515044"/>
      </p:ext>
    </p:extLst>
  </p:cSld>
  <p:clrMapOvr>
    <a:masterClrMapping/>
  </p:clrMapOvr>
  <mc:AlternateContent xmlns:mc="http://schemas.openxmlformats.org/markup-compatibility/2006" xmlns:p14="http://schemas.microsoft.com/office/powerpoint/2010/main">
    <mc:Choice Requires="p14">
      <p:transition spd="slow" p14:dur="3400" advClick="0" advTm="0">
        <p14:revea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1000"/>
                                        <p:tgtEl>
                                          <p:spTgt spid="21"/>
                                        </p:tgtEl>
                                      </p:cBhvr>
                                    </p:animEffect>
                                    <p:anim calcmode="lin" valueType="num">
                                      <p:cBhvr>
                                        <p:cTn id="27" dur="1000" fill="hold"/>
                                        <p:tgtEl>
                                          <p:spTgt spid="21"/>
                                        </p:tgtEl>
                                        <p:attrNameLst>
                                          <p:attrName>ppt_x</p:attrName>
                                        </p:attrNameLst>
                                      </p:cBhvr>
                                      <p:tavLst>
                                        <p:tav tm="0">
                                          <p:val>
                                            <p:strVal val="#ppt_x"/>
                                          </p:val>
                                        </p:tav>
                                        <p:tav tm="100000">
                                          <p:val>
                                            <p:strVal val="#ppt_x"/>
                                          </p:val>
                                        </p:tav>
                                      </p:tavLst>
                                    </p:anim>
                                    <p:anim calcmode="lin" valueType="num">
                                      <p:cBhvr>
                                        <p:cTn id="2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wipe(down)">
                                      <p:cBhvr>
                                        <p:cTn id="33" dur="75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0" grpId="0"/>
      <p:bldP spid="21" grpId="0"/>
      <p:bldP spid="67" grpId="0"/>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a:off x="1374020" y="808869"/>
            <a:ext cx="10817981" cy="0"/>
          </a:xfrm>
          <a:prstGeom prst="line">
            <a:avLst/>
          </a:prstGeom>
          <a:ln w="12700">
            <a:solidFill>
              <a:srgbClr val="04447F"/>
            </a:solidFill>
            <a:prstDash val="solid"/>
          </a:ln>
        </p:spPr>
        <p:style>
          <a:lnRef idx="1">
            <a:schemeClr val="accent1"/>
          </a:lnRef>
          <a:fillRef idx="0">
            <a:schemeClr val="accent1"/>
          </a:fillRef>
          <a:effectRef idx="0">
            <a:schemeClr val="accent1"/>
          </a:effectRef>
          <a:fontRef idx="minor">
            <a:schemeClr val="tx1"/>
          </a:fontRef>
        </p:style>
      </p:cxnSp>
      <p:sp>
        <p:nvSpPr>
          <p:cNvPr id="13" name="标题 1"/>
          <p:cNvSpPr txBox="1">
            <a:spLocks/>
          </p:cNvSpPr>
          <p:nvPr/>
        </p:nvSpPr>
        <p:spPr>
          <a:xfrm>
            <a:off x="10986413" y="427358"/>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b="1" kern="0" dirty="0" smtClean="0">
                <a:solidFill>
                  <a:schemeClr val="tx1">
                    <a:lumMod val="75000"/>
                    <a:lumOff val="25000"/>
                  </a:schemeClr>
                </a:solidFill>
              </a:rPr>
              <a:t>公司名称</a:t>
            </a:r>
            <a:endParaRPr lang="zh-CN" altLang="en-US" b="1" kern="0" dirty="0">
              <a:solidFill>
                <a:schemeClr val="tx1">
                  <a:lumMod val="75000"/>
                  <a:lumOff val="25000"/>
                </a:schemeClr>
              </a:solidFill>
            </a:endParaRPr>
          </a:p>
        </p:txBody>
      </p:sp>
      <p:pic>
        <p:nvPicPr>
          <p:cNvPr id="62" name="Picture 3" descr="C:\Users\MDG\Desktop\213291_010633771_2.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5659670" y="3275437"/>
            <a:ext cx="5326743" cy="3126797"/>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4" descr="C:\Users\MDG\Desktop\240425-13030FHS569.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29953" y="1432123"/>
            <a:ext cx="5326564" cy="3126695"/>
          </a:xfrm>
          <a:prstGeom prst="rect">
            <a:avLst/>
          </a:prstGeom>
          <a:noFill/>
          <a:extLst>
            <a:ext uri="{909E8E84-426E-40DD-AFC4-6F175D3DCCD1}">
              <a14:hiddenFill xmlns:a14="http://schemas.microsoft.com/office/drawing/2010/main">
                <a:solidFill>
                  <a:srgbClr val="FFFFFF"/>
                </a:solidFill>
              </a14:hiddenFill>
            </a:ext>
          </a:extLst>
        </p:spPr>
      </p:pic>
      <p:sp>
        <p:nvSpPr>
          <p:cNvPr id="64" name="矩形 63"/>
          <p:cNvSpPr/>
          <p:nvPr/>
        </p:nvSpPr>
        <p:spPr>
          <a:xfrm>
            <a:off x="3660023" y="2521554"/>
            <a:ext cx="4791203" cy="2812438"/>
          </a:xfrm>
          <a:prstGeom prst="rect">
            <a:avLst/>
          </a:prstGeom>
          <a:solidFill>
            <a:srgbClr val="04447F">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endParaRPr lang="en-US" altLang="zh-CN" sz="1400" dirty="0">
              <a:latin typeface="微软雅黑" panose="020B0503020204020204" pitchFamily="34" charset="-122"/>
              <a:ea typeface="微软雅黑" panose="020B0503020204020204" pitchFamily="34" charset="-122"/>
            </a:endParaRPr>
          </a:p>
          <a:p>
            <a:pPr algn="just">
              <a:lnSpc>
                <a:spcPct val="150000"/>
              </a:lnSpc>
            </a:pPr>
            <a:r>
              <a:rPr lang="zh-CN" altLang="en-US" sz="1400" dirty="0" smtClean="0">
                <a:latin typeface="微软雅黑" panose="020B0503020204020204" pitchFamily="34" charset="-122"/>
                <a:ea typeface="微软雅黑" panose="020B0503020204020204" pitchFamily="34" charset="-122"/>
              </a:rPr>
              <a:t>此处</a:t>
            </a:r>
            <a:r>
              <a:rPr lang="zh-CN" altLang="en-US" sz="1400" dirty="0">
                <a:latin typeface="微软雅黑" panose="020B0503020204020204" pitchFamily="34" charset="-122"/>
                <a:ea typeface="微软雅黑" panose="020B0503020204020204" pitchFamily="34" charset="-122"/>
              </a:rPr>
              <a:t>添加详细文本描述，建议与标题相关并符合整体语言风格，语言描述尽量简洁生动。尽量将每页幻灯片的字数控制在  </a:t>
            </a:r>
            <a:r>
              <a:rPr lang="en-US" altLang="zh-CN" sz="1400" dirty="0">
                <a:latin typeface="微软雅黑" panose="020B0503020204020204" pitchFamily="34" charset="-122"/>
                <a:ea typeface="微软雅黑" panose="020B0503020204020204" pitchFamily="34" charset="-122"/>
              </a:rPr>
              <a:t>200</a:t>
            </a:r>
            <a:r>
              <a:rPr lang="zh-CN" altLang="en-US" sz="1400" dirty="0">
                <a:latin typeface="微软雅黑" panose="020B0503020204020204" pitchFamily="34" charset="-122"/>
                <a:ea typeface="微软雅黑" panose="020B0503020204020204" pitchFamily="34" charset="-122"/>
              </a:rPr>
              <a:t>字以内此处添加详细文本描述，建议与标题相关并符合整体语言风格，语言描述尽量简洁生动。尽量将每页幻灯片的字数控制在  </a:t>
            </a:r>
            <a:r>
              <a:rPr lang="en-US" altLang="zh-CN" sz="1400" dirty="0">
                <a:latin typeface="微软雅黑" panose="020B0503020204020204" pitchFamily="34" charset="-122"/>
                <a:ea typeface="微软雅黑" panose="020B0503020204020204" pitchFamily="34" charset="-122"/>
              </a:rPr>
              <a:t>200</a:t>
            </a:r>
            <a:r>
              <a:rPr lang="zh-CN" altLang="en-US" sz="1400" dirty="0">
                <a:latin typeface="微软雅黑" panose="020B0503020204020204" pitchFamily="34" charset="-122"/>
                <a:ea typeface="微软雅黑" panose="020B0503020204020204" pitchFamily="34" charset="-122"/>
              </a:rPr>
              <a:t>字</a:t>
            </a:r>
            <a:r>
              <a:rPr lang="zh-CN" altLang="en-US" sz="1400" dirty="0" smtClean="0">
                <a:latin typeface="微软雅黑" panose="020B0503020204020204" pitchFamily="34" charset="-122"/>
                <a:ea typeface="微软雅黑" panose="020B0503020204020204" pitchFamily="34" charset="-122"/>
              </a:rPr>
              <a:t>以内</a:t>
            </a:r>
            <a:r>
              <a:rPr lang="zh-CN" altLang="en-US" sz="1400" dirty="0">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  </a:t>
            </a:r>
            <a:r>
              <a:rPr lang="en-US" altLang="zh-CN" sz="1400" dirty="0">
                <a:latin typeface="微软雅黑" panose="020B0503020204020204" pitchFamily="34" charset="-122"/>
                <a:ea typeface="微软雅黑" panose="020B0503020204020204" pitchFamily="34" charset="-122"/>
              </a:rPr>
              <a:t>200</a:t>
            </a:r>
            <a:r>
              <a:rPr lang="zh-CN" altLang="en-US" sz="1400" dirty="0">
                <a:latin typeface="微软雅黑" panose="020B0503020204020204" pitchFamily="34" charset="-122"/>
                <a:ea typeface="微软雅黑" panose="020B0503020204020204" pitchFamily="34" charset="-122"/>
              </a:rPr>
              <a:t>字以内</a:t>
            </a:r>
          </a:p>
          <a:p>
            <a:pPr algn="ctr">
              <a:lnSpc>
                <a:spcPct val="150000"/>
              </a:lnSpc>
            </a:pPr>
            <a:endParaRPr lang="zh-CN" altLang="en-US" sz="1400" dirty="0">
              <a:latin typeface="微软雅黑" panose="020B0503020204020204" pitchFamily="34" charset="-122"/>
              <a:ea typeface="微软雅黑" panose="020B0503020204020204" pitchFamily="34" charset="-122"/>
            </a:endParaRPr>
          </a:p>
          <a:p>
            <a:pPr algn="ctr">
              <a:lnSpc>
                <a:spcPct val="150000"/>
              </a:lnSpc>
            </a:pPr>
            <a:endParaRPr lang="zh-CN" altLang="en-US" sz="1400" dirty="0">
              <a:latin typeface="微软雅黑" panose="020B0503020204020204" pitchFamily="34" charset="-122"/>
              <a:ea typeface="微软雅黑" panose="020B0503020204020204" pitchFamily="34" charset="-122"/>
            </a:endParaRPr>
          </a:p>
        </p:txBody>
      </p:sp>
      <p:sp>
        <p:nvSpPr>
          <p:cNvPr id="67" name="文本框 66"/>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sp>
        <p:nvSpPr>
          <p:cNvPr id="11" name="标题 1"/>
          <p:cNvSpPr txBox="1">
            <a:spLocks/>
          </p:cNvSpPr>
          <p:nvPr/>
        </p:nvSpPr>
        <p:spPr>
          <a:xfrm>
            <a:off x="1674861" y="329004"/>
            <a:ext cx="1985163"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400" b="1" kern="0" dirty="0" smtClean="0">
                <a:solidFill>
                  <a:srgbClr val="BF1347"/>
                </a:solidFill>
              </a:rPr>
              <a:t>点击输入标题</a:t>
            </a:r>
            <a:endParaRPr lang="zh-CN" altLang="en-US" sz="2400" b="1" kern="0" dirty="0">
              <a:solidFill>
                <a:srgbClr val="BF1347"/>
              </a:solidFill>
            </a:endParaRPr>
          </a:p>
        </p:txBody>
      </p:sp>
      <p:sp>
        <p:nvSpPr>
          <p:cNvPr id="21" name="标题 1"/>
          <p:cNvSpPr txBox="1">
            <a:spLocks/>
          </p:cNvSpPr>
          <p:nvPr/>
        </p:nvSpPr>
        <p:spPr>
          <a:xfrm>
            <a:off x="0" y="287724"/>
            <a:ext cx="1501056"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en-US" altLang="zh-CN" sz="3600" b="1" kern="0" dirty="0" smtClean="0">
                <a:solidFill>
                  <a:srgbClr val="BF1347"/>
                </a:solidFill>
              </a:rPr>
              <a:t>LOGO</a:t>
            </a:r>
            <a:endParaRPr lang="zh-CN" altLang="en-US" sz="3600" b="1" kern="0" dirty="0">
              <a:solidFill>
                <a:srgbClr val="BF1347"/>
              </a:solidFill>
            </a:endParaRPr>
          </a:p>
        </p:txBody>
      </p:sp>
    </p:spTree>
    <p:extLst>
      <p:ext uri="{BB962C8B-B14F-4D97-AF65-F5344CB8AC3E}">
        <p14:creationId xmlns:p14="http://schemas.microsoft.com/office/powerpoint/2010/main" val="3195746159"/>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1"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750"/>
                            </p:stCondLst>
                            <p:childTnLst>
                              <p:par>
                                <p:cTn id="13" presetID="53" presetClass="entr" presetSubtype="16"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p:cTn id="15" dur="300" fill="hold"/>
                                        <p:tgtEl>
                                          <p:spTgt spid="64"/>
                                        </p:tgtEl>
                                        <p:attrNameLst>
                                          <p:attrName>ppt_w</p:attrName>
                                        </p:attrNameLst>
                                      </p:cBhvr>
                                      <p:tavLst>
                                        <p:tav tm="0">
                                          <p:val>
                                            <p:fltVal val="0"/>
                                          </p:val>
                                        </p:tav>
                                        <p:tav tm="100000">
                                          <p:val>
                                            <p:strVal val="#ppt_w"/>
                                          </p:val>
                                        </p:tav>
                                      </p:tavLst>
                                    </p:anim>
                                    <p:anim calcmode="lin" valueType="num">
                                      <p:cBhvr>
                                        <p:cTn id="16" dur="300" fill="hold"/>
                                        <p:tgtEl>
                                          <p:spTgt spid="64"/>
                                        </p:tgtEl>
                                        <p:attrNameLst>
                                          <p:attrName>ppt_h</p:attrName>
                                        </p:attrNameLst>
                                      </p:cBhvr>
                                      <p:tavLst>
                                        <p:tav tm="0">
                                          <p:val>
                                            <p:fltVal val="0"/>
                                          </p:val>
                                        </p:tav>
                                        <p:tav tm="100000">
                                          <p:val>
                                            <p:strVal val="#ppt_h"/>
                                          </p:val>
                                        </p:tav>
                                      </p:tavLst>
                                    </p:anim>
                                    <p:animEffect transition="in" filter="fade">
                                      <p:cBhvr>
                                        <p:cTn id="17" dur="300"/>
                                        <p:tgtEl>
                                          <p:spTgt spid="64"/>
                                        </p:tgtEl>
                                      </p:cBhvr>
                                    </p:animEffect>
                                  </p:childTnLst>
                                </p:cTn>
                              </p:par>
                            </p:childTnLst>
                          </p:cTn>
                        </p:par>
                        <p:par>
                          <p:cTn id="18" fill="hold">
                            <p:stCondLst>
                              <p:cond delay="1050"/>
                            </p:stCondLst>
                            <p:childTnLst>
                              <p:par>
                                <p:cTn id="19" presetID="12" presetClass="entr" presetSubtype="2" fill="hold" nodeType="afterEffect">
                                  <p:stCondLst>
                                    <p:cond delay="0"/>
                                  </p:stCondLst>
                                  <p:childTnLst>
                                    <p:set>
                                      <p:cBhvr>
                                        <p:cTn id="20" dur="1" fill="hold">
                                          <p:stCondLst>
                                            <p:cond delay="0"/>
                                          </p:stCondLst>
                                        </p:cTn>
                                        <p:tgtEl>
                                          <p:spTgt spid="63"/>
                                        </p:tgtEl>
                                        <p:attrNameLst>
                                          <p:attrName>style.visibility</p:attrName>
                                        </p:attrNameLst>
                                      </p:cBhvr>
                                      <p:to>
                                        <p:strVal val="visible"/>
                                      </p:to>
                                    </p:set>
                                    <p:anim calcmode="lin" valueType="num">
                                      <p:cBhvr additive="base">
                                        <p:cTn id="21" dur="500"/>
                                        <p:tgtEl>
                                          <p:spTgt spid="63"/>
                                        </p:tgtEl>
                                        <p:attrNameLst>
                                          <p:attrName>ppt_x</p:attrName>
                                        </p:attrNameLst>
                                      </p:cBhvr>
                                      <p:tavLst>
                                        <p:tav tm="0">
                                          <p:val>
                                            <p:strVal val="#ppt_x+#ppt_w*1.125000"/>
                                          </p:val>
                                        </p:tav>
                                        <p:tav tm="100000">
                                          <p:val>
                                            <p:strVal val="#ppt_x"/>
                                          </p:val>
                                        </p:tav>
                                      </p:tavLst>
                                    </p:anim>
                                    <p:animEffect transition="in" filter="wipe(left)">
                                      <p:cBhvr>
                                        <p:cTn id="22" dur="500"/>
                                        <p:tgtEl>
                                          <p:spTgt spid="63"/>
                                        </p:tgtEl>
                                      </p:cBhvr>
                                    </p:animEffect>
                                  </p:childTnLst>
                                </p:cTn>
                              </p:par>
                              <p:par>
                                <p:cTn id="23" presetID="12" presetClass="entr" presetSubtype="8" fill="hold" nodeType="with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500"/>
                                        <p:tgtEl>
                                          <p:spTgt spid="62"/>
                                        </p:tgtEl>
                                        <p:attrNameLst>
                                          <p:attrName>ppt_x</p:attrName>
                                        </p:attrNameLst>
                                      </p:cBhvr>
                                      <p:tavLst>
                                        <p:tav tm="0">
                                          <p:val>
                                            <p:strVal val="#ppt_x-#ppt_w*1.125000"/>
                                          </p:val>
                                        </p:tav>
                                        <p:tav tm="100000">
                                          <p:val>
                                            <p:strVal val="#ppt_x"/>
                                          </p:val>
                                        </p:tav>
                                      </p:tavLst>
                                    </p:anim>
                                    <p:animEffect transition="in" filter="wipe(right)">
                                      <p:cBhvr>
                                        <p:cTn id="26" dur="500"/>
                                        <p:tgtEl>
                                          <p:spTgt spid="62"/>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67"/>
                                        </p:tgtEl>
                                        <p:attrNameLst>
                                          <p:attrName>style.visibility</p:attrName>
                                        </p:attrNameLst>
                                      </p:cBhvr>
                                      <p:to>
                                        <p:strVal val="visible"/>
                                      </p:to>
                                    </p:set>
                                    <p:animEffect transition="in" filter="wipe(down)">
                                      <p:cBhvr>
                                        <p:cTn id="31" dur="75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7" grpId="0"/>
      <p:bldP spid="11"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10"/>
          <p:cNvSpPr>
            <a:spLocks/>
          </p:cNvSpPr>
          <p:nvPr/>
        </p:nvSpPr>
        <p:spPr bwMode="auto">
          <a:xfrm>
            <a:off x="6054887" y="2132723"/>
            <a:ext cx="1947048" cy="2151021"/>
          </a:xfrm>
          <a:custGeom>
            <a:avLst/>
            <a:gdLst>
              <a:gd name="T0" fmla="*/ 1606 w 3207"/>
              <a:gd name="T1" fmla="*/ 3189 h 3541"/>
              <a:gd name="T2" fmla="*/ 2390 w 3207"/>
              <a:gd name="T3" fmla="*/ 3541 h 3541"/>
              <a:gd name="T4" fmla="*/ 3206 w 3207"/>
              <a:gd name="T5" fmla="*/ 2917 h 3541"/>
              <a:gd name="T6" fmla="*/ 3207 w 3207"/>
              <a:gd name="T7" fmla="*/ 2918 h 3541"/>
              <a:gd name="T8" fmla="*/ 6 w 3207"/>
              <a:gd name="T9" fmla="*/ 5 h 3541"/>
              <a:gd name="T10" fmla="*/ 3 w 3207"/>
              <a:gd name="T11" fmla="*/ 0 h 3541"/>
              <a:gd name="T12" fmla="*/ 6 w 3207"/>
              <a:gd name="T13" fmla="*/ 5 h 3541"/>
              <a:gd name="T14" fmla="*/ 598 w 3207"/>
              <a:gd name="T15" fmla="*/ 805 h 3541"/>
              <a:gd name="T16" fmla="*/ 230 w 3207"/>
              <a:gd name="T17" fmla="*/ 1621 h 3541"/>
              <a:gd name="T18" fmla="*/ 231 w 3207"/>
              <a:gd name="T19" fmla="*/ 1625 h 3541"/>
              <a:gd name="T20" fmla="*/ 1606 w 3207"/>
              <a:gd name="T21" fmla="*/ 3189 h 3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7" h="3541">
                <a:moveTo>
                  <a:pt x="1606" y="3189"/>
                </a:moveTo>
                <a:lnTo>
                  <a:pt x="2390" y="3541"/>
                </a:lnTo>
                <a:lnTo>
                  <a:pt x="3206" y="2917"/>
                </a:lnTo>
                <a:lnTo>
                  <a:pt x="3207" y="2918"/>
                </a:lnTo>
                <a:cubicBezTo>
                  <a:pt x="3055" y="1282"/>
                  <a:pt x="1679" y="0"/>
                  <a:pt x="6" y="5"/>
                </a:cubicBezTo>
                <a:lnTo>
                  <a:pt x="3" y="0"/>
                </a:lnTo>
                <a:cubicBezTo>
                  <a:pt x="2" y="0"/>
                  <a:pt x="0" y="0"/>
                  <a:pt x="6" y="5"/>
                </a:cubicBezTo>
                <a:lnTo>
                  <a:pt x="598" y="805"/>
                </a:lnTo>
                <a:lnTo>
                  <a:pt x="230" y="1621"/>
                </a:lnTo>
                <a:lnTo>
                  <a:pt x="231" y="1625"/>
                </a:lnTo>
                <a:cubicBezTo>
                  <a:pt x="1000" y="1734"/>
                  <a:pt x="1594" y="2388"/>
                  <a:pt x="1606" y="3189"/>
                </a:cubicBezTo>
                <a:close/>
              </a:path>
            </a:pathLst>
          </a:custGeom>
          <a:solidFill>
            <a:srgbClr val="BF1347"/>
          </a:soli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矩形 21"/>
          <p:cNvSpPr/>
          <p:nvPr/>
        </p:nvSpPr>
        <p:spPr>
          <a:xfrm rot="3203510">
            <a:off x="4682121" y="2715787"/>
            <a:ext cx="2750401" cy="2750400"/>
          </a:xfrm>
          <a:prstGeom prst="rect">
            <a:avLst/>
          </a:prstGeom>
          <a:noFill/>
          <a:ln w="25400" cap="flat" cmpd="sng" algn="ctr">
            <a:noFill/>
            <a:prstDash val="solid"/>
          </a:ln>
          <a:effectLst/>
        </p:spPr>
        <p:txBody>
          <a:bodyPr spcFirstLastPara="1" lIns="89611" tIns="44807" rIns="89611" bIns="44807" numCol="1" anchor="ctr">
            <a:prstTxWarp prst="textArchUp">
              <a:avLst/>
            </a:prstTxWarp>
          </a:bodyPr>
          <a:lstStyle/>
          <a:p>
            <a:pPr algn="ctr" defTabSz="914377">
              <a:defRPr/>
            </a:pPr>
            <a:r>
              <a:rPr lang="zh-CN" altLang="en-US" kern="0" dirty="0">
                <a:solidFill>
                  <a:srgbClr val="F9F9F9"/>
                </a:solidFill>
                <a:latin typeface="微软雅黑" pitchFamily="34" charset="-122"/>
                <a:ea typeface="微软雅黑" pitchFamily="34" charset="-122"/>
              </a:rPr>
              <a:t>此处添加文本</a:t>
            </a:r>
          </a:p>
        </p:txBody>
      </p:sp>
      <p:sp>
        <p:nvSpPr>
          <p:cNvPr id="23" name="Freeform 7"/>
          <p:cNvSpPr>
            <a:spLocks/>
          </p:cNvSpPr>
          <p:nvPr/>
        </p:nvSpPr>
        <p:spPr bwMode="auto">
          <a:xfrm>
            <a:off x="4117545" y="2129478"/>
            <a:ext cx="2151148" cy="1948555"/>
          </a:xfrm>
          <a:custGeom>
            <a:avLst/>
            <a:gdLst>
              <a:gd name="T0" fmla="*/ 1625 w 3541"/>
              <a:gd name="T1" fmla="*/ 2978 h 3207"/>
              <a:gd name="T2" fmla="*/ 3189 w 3541"/>
              <a:gd name="T3" fmla="*/ 1591 h 3207"/>
              <a:gd name="T4" fmla="*/ 3541 w 3541"/>
              <a:gd name="T5" fmla="*/ 823 h 3207"/>
              <a:gd name="T6" fmla="*/ 2917 w 3541"/>
              <a:gd name="T7" fmla="*/ 7 h 3207"/>
              <a:gd name="T8" fmla="*/ 2916 w 3541"/>
              <a:gd name="T9" fmla="*/ 0 h 3207"/>
              <a:gd name="T10" fmla="*/ 5 w 3541"/>
              <a:gd name="T11" fmla="*/ 3207 h 3207"/>
              <a:gd name="T12" fmla="*/ 0 w 3541"/>
              <a:gd name="T13" fmla="*/ 3205 h 3207"/>
              <a:gd name="T14" fmla="*/ 5 w 3541"/>
              <a:gd name="T15" fmla="*/ 3207 h 3207"/>
              <a:gd name="T16" fmla="*/ 805 w 3541"/>
              <a:gd name="T17" fmla="*/ 2599 h 3207"/>
              <a:gd name="T18" fmla="*/ 1621 w 3541"/>
              <a:gd name="T19" fmla="*/ 2983 h 3207"/>
              <a:gd name="T20" fmla="*/ 1625 w 3541"/>
              <a:gd name="T21" fmla="*/ 2978 h 3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41" h="3207">
                <a:moveTo>
                  <a:pt x="1625" y="2978"/>
                </a:moveTo>
                <a:cubicBezTo>
                  <a:pt x="1734" y="2207"/>
                  <a:pt x="2388" y="1612"/>
                  <a:pt x="3189" y="1591"/>
                </a:cubicBezTo>
                <a:lnTo>
                  <a:pt x="3541" y="823"/>
                </a:lnTo>
                <a:lnTo>
                  <a:pt x="2917" y="7"/>
                </a:lnTo>
                <a:lnTo>
                  <a:pt x="2916" y="0"/>
                </a:lnTo>
                <a:cubicBezTo>
                  <a:pt x="1281" y="152"/>
                  <a:pt x="0" y="1529"/>
                  <a:pt x="5" y="3207"/>
                </a:cubicBezTo>
                <a:lnTo>
                  <a:pt x="0" y="3205"/>
                </a:lnTo>
                <a:cubicBezTo>
                  <a:pt x="0" y="3206"/>
                  <a:pt x="0" y="3207"/>
                  <a:pt x="5" y="3207"/>
                </a:cubicBezTo>
                <a:lnTo>
                  <a:pt x="805" y="2599"/>
                </a:lnTo>
                <a:lnTo>
                  <a:pt x="1621" y="2983"/>
                </a:lnTo>
                <a:lnTo>
                  <a:pt x="1625" y="2978"/>
                </a:lnTo>
                <a:close/>
              </a:path>
            </a:pathLst>
          </a:custGeom>
          <a:solidFill>
            <a:srgbClr val="04447F"/>
          </a:solidFill>
          <a:ln w="15875">
            <a:gradFill>
              <a:gsLst>
                <a:gs pos="0">
                  <a:srgbClr val="F3F3F3"/>
                </a:gs>
                <a:gs pos="100000">
                  <a:schemeClr val="bg1"/>
                </a:gs>
              </a:gsLst>
              <a:lin ang="5400000" scaled="1"/>
            </a:gradFill>
          </a:ln>
          <a:effectLst>
            <a:innerShdw blurRad="76200" dist="38100" dir="16200000">
              <a:prstClr val="black">
                <a:alpha val="37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 name="矩形 23"/>
          <p:cNvSpPr/>
          <p:nvPr/>
        </p:nvSpPr>
        <p:spPr>
          <a:xfrm rot="19403510">
            <a:off x="4651783" y="2712681"/>
            <a:ext cx="2750400" cy="2750401"/>
          </a:xfrm>
          <a:prstGeom prst="rect">
            <a:avLst/>
          </a:prstGeom>
          <a:noFill/>
          <a:ln w="25400" cap="flat" cmpd="sng" algn="ctr">
            <a:noFill/>
            <a:prstDash val="solid"/>
          </a:ln>
          <a:effectLst/>
        </p:spPr>
        <p:txBody>
          <a:bodyPr spcFirstLastPara="1" lIns="89611" tIns="44807" rIns="89611" bIns="44807" numCol="1" anchor="ctr">
            <a:prstTxWarp prst="textArchUp">
              <a:avLst/>
            </a:prstTxWarp>
          </a:bodyPr>
          <a:lstStyle/>
          <a:p>
            <a:pPr algn="ctr" defTabSz="914377">
              <a:defRPr/>
            </a:pPr>
            <a:r>
              <a:rPr lang="zh-CN" altLang="en-US" kern="0" dirty="0">
                <a:solidFill>
                  <a:schemeClr val="bg1"/>
                </a:solidFill>
                <a:latin typeface="微软雅黑" pitchFamily="34" charset="-122"/>
                <a:ea typeface="微软雅黑" pitchFamily="34" charset="-122"/>
              </a:rPr>
              <a:t>此处添加文本</a:t>
            </a:r>
          </a:p>
        </p:txBody>
      </p:sp>
      <p:sp>
        <p:nvSpPr>
          <p:cNvPr id="25" name="Freeform 8"/>
          <p:cNvSpPr>
            <a:spLocks/>
          </p:cNvSpPr>
          <p:nvPr/>
        </p:nvSpPr>
        <p:spPr bwMode="auto">
          <a:xfrm>
            <a:off x="4109458" y="3895002"/>
            <a:ext cx="1948668" cy="2147783"/>
          </a:xfrm>
          <a:custGeom>
            <a:avLst/>
            <a:gdLst>
              <a:gd name="T0" fmla="*/ 2976 w 3207"/>
              <a:gd name="T1" fmla="*/ 1912 h 3537"/>
              <a:gd name="T2" fmla="*/ 1591 w 3207"/>
              <a:gd name="T3" fmla="*/ 352 h 3537"/>
              <a:gd name="T4" fmla="*/ 823 w 3207"/>
              <a:gd name="T5" fmla="*/ 0 h 3537"/>
              <a:gd name="T6" fmla="*/ 7 w 3207"/>
              <a:gd name="T7" fmla="*/ 624 h 3537"/>
              <a:gd name="T8" fmla="*/ 0 w 3207"/>
              <a:gd name="T9" fmla="*/ 619 h 3537"/>
              <a:gd name="T10" fmla="*/ 3207 w 3207"/>
              <a:gd name="T11" fmla="*/ 3536 h 3537"/>
              <a:gd name="T12" fmla="*/ 3204 w 3207"/>
              <a:gd name="T13" fmla="*/ 3537 h 3537"/>
              <a:gd name="T14" fmla="*/ 3207 w 3207"/>
              <a:gd name="T15" fmla="*/ 3536 h 3537"/>
              <a:gd name="T16" fmla="*/ 2599 w 3207"/>
              <a:gd name="T17" fmla="*/ 2736 h 3537"/>
              <a:gd name="T18" fmla="*/ 2983 w 3207"/>
              <a:gd name="T19" fmla="*/ 1904 h 3537"/>
              <a:gd name="T20" fmla="*/ 2976 w 3207"/>
              <a:gd name="T21" fmla="*/ 1912 h 3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7" h="3537">
                <a:moveTo>
                  <a:pt x="2976" y="1912"/>
                </a:moveTo>
                <a:cubicBezTo>
                  <a:pt x="2207" y="1803"/>
                  <a:pt x="1613" y="1150"/>
                  <a:pt x="1591" y="352"/>
                </a:cubicBezTo>
                <a:lnTo>
                  <a:pt x="823" y="0"/>
                </a:lnTo>
                <a:lnTo>
                  <a:pt x="7" y="624"/>
                </a:lnTo>
                <a:lnTo>
                  <a:pt x="0" y="619"/>
                </a:lnTo>
                <a:cubicBezTo>
                  <a:pt x="152" y="2256"/>
                  <a:pt x="1528" y="3537"/>
                  <a:pt x="3207" y="3536"/>
                </a:cubicBezTo>
                <a:lnTo>
                  <a:pt x="3204" y="3537"/>
                </a:lnTo>
                <a:cubicBezTo>
                  <a:pt x="3205" y="3537"/>
                  <a:pt x="3206" y="3537"/>
                  <a:pt x="3207" y="3536"/>
                </a:cubicBezTo>
                <a:lnTo>
                  <a:pt x="2599" y="2736"/>
                </a:lnTo>
                <a:lnTo>
                  <a:pt x="2983" y="1904"/>
                </a:lnTo>
                <a:lnTo>
                  <a:pt x="2976" y="1912"/>
                </a:lnTo>
                <a:close/>
              </a:path>
            </a:pathLst>
          </a:custGeom>
          <a:solidFill>
            <a:srgbClr val="BF1347"/>
          </a:soli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6" name="矩形 25"/>
          <p:cNvSpPr/>
          <p:nvPr/>
        </p:nvSpPr>
        <p:spPr>
          <a:xfrm rot="14003510">
            <a:off x="4682115" y="2715794"/>
            <a:ext cx="2750400" cy="2750401"/>
          </a:xfrm>
          <a:prstGeom prst="rect">
            <a:avLst/>
          </a:prstGeom>
          <a:noFill/>
          <a:ln w="25400" cap="flat" cmpd="sng" algn="ctr">
            <a:noFill/>
            <a:prstDash val="solid"/>
          </a:ln>
          <a:effectLst/>
        </p:spPr>
        <p:txBody>
          <a:bodyPr spcFirstLastPara="1" lIns="89611" tIns="44807" rIns="89611" bIns="44807" numCol="1" anchor="ctr">
            <a:prstTxWarp prst="textArchUp">
              <a:avLst/>
            </a:prstTxWarp>
          </a:bodyPr>
          <a:lstStyle/>
          <a:p>
            <a:pPr algn="ctr" defTabSz="914377">
              <a:defRPr/>
            </a:pPr>
            <a:r>
              <a:rPr lang="zh-CN" altLang="en-US" kern="0" dirty="0">
                <a:solidFill>
                  <a:schemeClr val="bg1"/>
                </a:solidFill>
                <a:latin typeface="微软雅黑" pitchFamily="34" charset="-122"/>
                <a:ea typeface="微软雅黑" pitchFamily="34" charset="-122"/>
              </a:rPr>
              <a:t>此处添加文本</a:t>
            </a:r>
          </a:p>
        </p:txBody>
      </p:sp>
      <p:sp>
        <p:nvSpPr>
          <p:cNvPr id="27" name="Freeform 12"/>
          <p:cNvSpPr>
            <a:spLocks/>
          </p:cNvSpPr>
          <p:nvPr/>
        </p:nvSpPr>
        <p:spPr bwMode="auto">
          <a:xfrm>
            <a:off x="5863746" y="4086134"/>
            <a:ext cx="2147908" cy="1948555"/>
          </a:xfrm>
          <a:custGeom>
            <a:avLst/>
            <a:gdLst>
              <a:gd name="T0" fmla="*/ 1910 w 3536"/>
              <a:gd name="T1" fmla="*/ 230 h 3207"/>
              <a:gd name="T2" fmla="*/ 352 w 3536"/>
              <a:gd name="T3" fmla="*/ 1604 h 3207"/>
              <a:gd name="T4" fmla="*/ 0 w 3536"/>
              <a:gd name="T5" fmla="*/ 2388 h 3207"/>
              <a:gd name="T6" fmla="*/ 624 w 3536"/>
              <a:gd name="T7" fmla="*/ 3204 h 3207"/>
              <a:gd name="T8" fmla="*/ 618 w 3536"/>
              <a:gd name="T9" fmla="*/ 3207 h 3207"/>
              <a:gd name="T10" fmla="*/ 3536 w 3536"/>
              <a:gd name="T11" fmla="*/ 4 h 3207"/>
              <a:gd name="T12" fmla="*/ 3534 w 3536"/>
              <a:gd name="T13" fmla="*/ 2 h 3207"/>
              <a:gd name="T14" fmla="*/ 3536 w 3536"/>
              <a:gd name="T15" fmla="*/ 4 h 3207"/>
              <a:gd name="T16" fmla="*/ 2736 w 3536"/>
              <a:gd name="T17" fmla="*/ 596 h 3207"/>
              <a:gd name="T18" fmla="*/ 1904 w 3536"/>
              <a:gd name="T19" fmla="*/ 228 h 3207"/>
              <a:gd name="T20" fmla="*/ 1910 w 3536"/>
              <a:gd name="T21" fmla="*/ 230 h 3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36" h="3207">
                <a:moveTo>
                  <a:pt x="1910" y="230"/>
                </a:moveTo>
                <a:cubicBezTo>
                  <a:pt x="1801" y="1000"/>
                  <a:pt x="1147" y="1595"/>
                  <a:pt x="352" y="1604"/>
                </a:cubicBezTo>
                <a:lnTo>
                  <a:pt x="0" y="2388"/>
                </a:lnTo>
                <a:lnTo>
                  <a:pt x="624" y="3204"/>
                </a:lnTo>
                <a:lnTo>
                  <a:pt x="618" y="3207"/>
                </a:lnTo>
                <a:cubicBezTo>
                  <a:pt x="2254" y="3055"/>
                  <a:pt x="3534" y="1678"/>
                  <a:pt x="3536" y="4"/>
                </a:cubicBezTo>
                <a:lnTo>
                  <a:pt x="3534" y="2"/>
                </a:lnTo>
                <a:cubicBezTo>
                  <a:pt x="3534" y="1"/>
                  <a:pt x="3534" y="0"/>
                  <a:pt x="3536" y="4"/>
                </a:cubicBezTo>
                <a:lnTo>
                  <a:pt x="2736" y="596"/>
                </a:lnTo>
                <a:lnTo>
                  <a:pt x="1904" y="228"/>
                </a:lnTo>
                <a:lnTo>
                  <a:pt x="1910" y="230"/>
                </a:lnTo>
                <a:close/>
              </a:path>
            </a:pathLst>
          </a:custGeom>
          <a:solidFill>
            <a:srgbClr val="04447F"/>
          </a:soli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矩形 27"/>
          <p:cNvSpPr/>
          <p:nvPr/>
        </p:nvSpPr>
        <p:spPr>
          <a:xfrm rot="8603510">
            <a:off x="4682115" y="2715795"/>
            <a:ext cx="2750400" cy="2750401"/>
          </a:xfrm>
          <a:prstGeom prst="rect">
            <a:avLst/>
          </a:prstGeom>
          <a:noFill/>
          <a:ln w="25400" cap="flat" cmpd="sng" algn="ctr">
            <a:noFill/>
            <a:prstDash val="solid"/>
          </a:ln>
          <a:effectLst/>
        </p:spPr>
        <p:txBody>
          <a:bodyPr spcFirstLastPara="1" lIns="89611" tIns="44807" rIns="89611" bIns="44807" numCol="1" anchor="ctr">
            <a:prstTxWarp prst="textArchUp">
              <a:avLst/>
            </a:prstTxWarp>
          </a:bodyPr>
          <a:lstStyle/>
          <a:p>
            <a:pPr algn="ctr" defTabSz="914377">
              <a:defRPr/>
            </a:pPr>
            <a:r>
              <a:rPr lang="zh-CN" altLang="en-US" kern="0" dirty="0">
                <a:solidFill>
                  <a:schemeClr val="bg1"/>
                </a:solidFill>
                <a:latin typeface="微软雅黑" pitchFamily="34" charset="-122"/>
                <a:ea typeface="微软雅黑" pitchFamily="34" charset="-122"/>
              </a:rPr>
              <a:t>此处添加文本</a:t>
            </a:r>
          </a:p>
        </p:txBody>
      </p:sp>
      <p:grpSp>
        <p:nvGrpSpPr>
          <p:cNvPr id="59" name="组合 58"/>
          <p:cNvGrpSpPr/>
          <p:nvPr/>
        </p:nvGrpSpPr>
        <p:grpSpPr>
          <a:xfrm>
            <a:off x="5309501" y="3314843"/>
            <a:ext cx="1526391" cy="1526391"/>
            <a:chOff x="5309499" y="3314841"/>
            <a:chExt cx="1526391" cy="1526391"/>
          </a:xfrm>
        </p:grpSpPr>
        <p:sp>
          <p:nvSpPr>
            <p:cNvPr id="29" name="椭圆 28"/>
            <p:cNvSpPr/>
            <p:nvPr/>
          </p:nvSpPr>
          <p:spPr>
            <a:xfrm>
              <a:off x="5309499" y="3314841"/>
              <a:ext cx="1526391" cy="1526391"/>
            </a:xfrm>
            <a:prstGeom prst="ellipse">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1397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5623657" y="3698194"/>
              <a:ext cx="898071" cy="658587"/>
            </a:xfrm>
            <a:custGeom>
              <a:avLst/>
              <a:gdLst/>
              <a:ahLst/>
              <a:cxnLst/>
              <a:rect l="l" t="t" r="r" b="b"/>
              <a:pathLst>
                <a:path w="898071" h="658586">
                  <a:moveTo>
                    <a:pt x="359228" y="0"/>
                  </a:moveTo>
                  <a:cubicBezTo>
                    <a:pt x="407874" y="0"/>
                    <a:pt x="452388" y="13565"/>
                    <a:pt x="492770" y="40694"/>
                  </a:cubicBezTo>
                  <a:cubicBezTo>
                    <a:pt x="533152" y="67824"/>
                    <a:pt x="562542" y="103840"/>
                    <a:pt x="580939" y="148744"/>
                  </a:cubicBezTo>
                  <a:cubicBezTo>
                    <a:pt x="603080" y="129410"/>
                    <a:pt x="628962" y="119743"/>
                    <a:pt x="658585" y="119743"/>
                  </a:cubicBezTo>
                  <a:cubicBezTo>
                    <a:pt x="691640" y="119743"/>
                    <a:pt x="719860" y="131437"/>
                    <a:pt x="743247" y="154824"/>
                  </a:cubicBezTo>
                  <a:cubicBezTo>
                    <a:pt x="766634" y="178212"/>
                    <a:pt x="778328" y="206432"/>
                    <a:pt x="778328" y="239486"/>
                  </a:cubicBezTo>
                  <a:cubicBezTo>
                    <a:pt x="778328" y="263185"/>
                    <a:pt x="771936" y="284702"/>
                    <a:pt x="759151" y="304035"/>
                  </a:cubicBezTo>
                  <a:cubicBezTo>
                    <a:pt x="799689" y="313702"/>
                    <a:pt x="832977" y="334828"/>
                    <a:pt x="859014" y="367415"/>
                  </a:cubicBezTo>
                  <a:cubicBezTo>
                    <a:pt x="885053" y="400001"/>
                    <a:pt x="898071" y="437186"/>
                    <a:pt x="898071" y="478972"/>
                  </a:cubicBezTo>
                  <a:cubicBezTo>
                    <a:pt x="898071" y="528553"/>
                    <a:pt x="880530" y="570884"/>
                    <a:pt x="845449" y="605965"/>
                  </a:cubicBezTo>
                  <a:cubicBezTo>
                    <a:pt x="810369" y="641046"/>
                    <a:pt x="768038" y="658586"/>
                    <a:pt x="718456" y="658586"/>
                  </a:cubicBezTo>
                  <a:lnTo>
                    <a:pt x="209550" y="658586"/>
                  </a:lnTo>
                  <a:cubicBezTo>
                    <a:pt x="151861" y="658586"/>
                    <a:pt x="102514" y="638083"/>
                    <a:pt x="61508" y="597078"/>
                  </a:cubicBezTo>
                  <a:cubicBezTo>
                    <a:pt x="20503" y="556072"/>
                    <a:pt x="0" y="506725"/>
                    <a:pt x="0" y="449036"/>
                  </a:cubicBezTo>
                  <a:cubicBezTo>
                    <a:pt x="0" y="408498"/>
                    <a:pt x="10914" y="371079"/>
                    <a:pt x="32742" y="336777"/>
                  </a:cubicBezTo>
                  <a:cubicBezTo>
                    <a:pt x="54570" y="302476"/>
                    <a:pt x="83882" y="276750"/>
                    <a:pt x="120678" y="259599"/>
                  </a:cubicBezTo>
                  <a:cubicBezTo>
                    <a:pt x="120055" y="250244"/>
                    <a:pt x="119742" y="243540"/>
                    <a:pt x="119742" y="239486"/>
                  </a:cubicBezTo>
                  <a:cubicBezTo>
                    <a:pt x="119742" y="173378"/>
                    <a:pt x="143129" y="116937"/>
                    <a:pt x="189904" y="70162"/>
                  </a:cubicBezTo>
                  <a:cubicBezTo>
                    <a:pt x="236679" y="23388"/>
                    <a:pt x="293121" y="0"/>
                    <a:pt x="359228" y="0"/>
                  </a:cubicBezTo>
                  <a:close/>
                  <a:moveTo>
                    <a:pt x="419100" y="164647"/>
                  </a:moveTo>
                  <a:cubicBezTo>
                    <a:pt x="414734" y="164647"/>
                    <a:pt x="411148" y="166050"/>
                    <a:pt x="408341" y="168857"/>
                  </a:cubicBezTo>
                  <a:lnTo>
                    <a:pt x="244163" y="333035"/>
                  </a:lnTo>
                  <a:cubicBezTo>
                    <a:pt x="241045" y="336777"/>
                    <a:pt x="239485" y="340519"/>
                    <a:pt x="239485" y="344261"/>
                  </a:cubicBezTo>
                  <a:cubicBezTo>
                    <a:pt x="239485" y="348627"/>
                    <a:pt x="240889" y="352213"/>
                    <a:pt x="243695" y="355019"/>
                  </a:cubicBezTo>
                  <a:cubicBezTo>
                    <a:pt x="246502" y="357826"/>
                    <a:pt x="250088" y="359229"/>
                    <a:pt x="254453" y="359229"/>
                  </a:cubicBezTo>
                  <a:lnTo>
                    <a:pt x="359228" y="359229"/>
                  </a:lnTo>
                  <a:lnTo>
                    <a:pt x="359228" y="523875"/>
                  </a:lnTo>
                  <a:cubicBezTo>
                    <a:pt x="359228" y="527929"/>
                    <a:pt x="360710" y="531437"/>
                    <a:pt x="363672" y="534400"/>
                  </a:cubicBezTo>
                  <a:cubicBezTo>
                    <a:pt x="366634" y="537362"/>
                    <a:pt x="370142" y="538843"/>
                    <a:pt x="374196" y="538843"/>
                  </a:cubicBezTo>
                  <a:lnTo>
                    <a:pt x="464003" y="538843"/>
                  </a:lnTo>
                  <a:cubicBezTo>
                    <a:pt x="468057" y="538843"/>
                    <a:pt x="471566" y="537362"/>
                    <a:pt x="474527" y="534400"/>
                  </a:cubicBezTo>
                  <a:cubicBezTo>
                    <a:pt x="477490" y="531437"/>
                    <a:pt x="478971" y="527929"/>
                    <a:pt x="478971" y="523875"/>
                  </a:cubicBezTo>
                  <a:lnTo>
                    <a:pt x="478971" y="359229"/>
                  </a:lnTo>
                  <a:lnTo>
                    <a:pt x="583746" y="359229"/>
                  </a:lnTo>
                  <a:cubicBezTo>
                    <a:pt x="587801" y="359229"/>
                    <a:pt x="591308" y="357748"/>
                    <a:pt x="594270" y="354785"/>
                  </a:cubicBezTo>
                  <a:cubicBezTo>
                    <a:pt x="597233" y="351823"/>
                    <a:pt x="598714" y="348315"/>
                    <a:pt x="598714" y="344261"/>
                  </a:cubicBezTo>
                  <a:cubicBezTo>
                    <a:pt x="598714" y="339896"/>
                    <a:pt x="597310" y="336309"/>
                    <a:pt x="594504" y="333503"/>
                  </a:cubicBezTo>
                  <a:lnTo>
                    <a:pt x="429858" y="168857"/>
                  </a:lnTo>
                  <a:cubicBezTo>
                    <a:pt x="427051" y="166050"/>
                    <a:pt x="423465" y="164647"/>
                    <a:pt x="419100" y="164647"/>
                  </a:cubicBezTo>
                  <a:close/>
                </a:path>
              </a:pathLst>
            </a:custGeom>
            <a:solidFill>
              <a:srgbClr val="044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组合 59"/>
          <p:cNvGrpSpPr/>
          <p:nvPr/>
        </p:nvGrpSpPr>
        <p:grpSpPr>
          <a:xfrm>
            <a:off x="880696" y="2169262"/>
            <a:ext cx="3215048" cy="1200329"/>
            <a:chOff x="880696" y="2169262"/>
            <a:chExt cx="3215048" cy="1200329"/>
          </a:xfrm>
        </p:grpSpPr>
        <p:grpSp>
          <p:nvGrpSpPr>
            <p:cNvPr id="31" name="组合 30"/>
            <p:cNvGrpSpPr/>
            <p:nvPr/>
          </p:nvGrpSpPr>
          <p:grpSpPr>
            <a:xfrm>
              <a:off x="880696" y="2373062"/>
              <a:ext cx="579005" cy="626655"/>
              <a:chOff x="6242320" y="1105727"/>
              <a:chExt cx="579005" cy="626656"/>
            </a:xfrm>
          </p:grpSpPr>
          <p:sp>
            <p:nvSpPr>
              <p:cNvPr id="32" name="TextBox 6"/>
              <p:cNvSpPr txBox="1"/>
              <p:nvPr/>
            </p:nvSpPr>
            <p:spPr>
              <a:xfrm>
                <a:off x="6327224" y="1105727"/>
                <a:ext cx="448425" cy="492444"/>
              </a:xfrm>
              <a:prstGeom prst="rect">
                <a:avLst/>
              </a:prstGeom>
              <a:noFill/>
            </p:spPr>
            <p:txBody>
              <a:bodyPr vert="horz" wrap="square" lIns="0" tIns="0" rIns="0" bIns="0" rtlCol="0" anchor="ctr">
                <a:spAutoFit/>
              </a:bodyPr>
              <a:lstStyle/>
              <a:p>
                <a:pPr algn="l"/>
                <a:r>
                  <a:rPr lang="en-US" altLang="zh-CN" sz="3200" dirty="0">
                    <a:solidFill>
                      <a:srgbClr val="04447F"/>
                    </a:solidFill>
                    <a:latin typeface="Impact" pitchFamily="34" charset="0"/>
                    <a:ea typeface="微软雅黑" pitchFamily="34" charset="-122"/>
                  </a:rPr>
                  <a:t>01</a:t>
                </a:r>
                <a:endParaRPr lang="zh-CN" altLang="en-US" sz="3200" dirty="0">
                  <a:solidFill>
                    <a:srgbClr val="04447F"/>
                  </a:solidFill>
                  <a:latin typeface="微软雅黑" pitchFamily="34" charset="-122"/>
                  <a:ea typeface="微软雅黑" pitchFamily="34" charset="-122"/>
                </a:endParaRPr>
              </a:p>
            </p:txBody>
          </p:sp>
          <p:sp>
            <p:nvSpPr>
              <p:cNvPr id="33" name="文本框 32"/>
              <p:cNvSpPr txBox="1"/>
              <p:nvPr/>
            </p:nvSpPr>
            <p:spPr>
              <a:xfrm>
                <a:off x="6242320" y="1516939"/>
                <a:ext cx="579005" cy="215444"/>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grpSp>
        <p:sp>
          <p:nvSpPr>
            <p:cNvPr id="55" name="文本框 54"/>
            <p:cNvSpPr txBox="1"/>
            <p:nvPr/>
          </p:nvSpPr>
          <p:spPr>
            <a:xfrm>
              <a:off x="1542892" y="2169262"/>
              <a:ext cx="2552852" cy="1200329"/>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a:t>
              </a:r>
            </a:p>
            <a:p>
              <a:pPr>
                <a:lnSpc>
                  <a:spcPct val="120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p:txBody>
        </p:sp>
      </p:grpSp>
      <p:grpSp>
        <p:nvGrpSpPr>
          <p:cNvPr id="61" name="组合 60"/>
          <p:cNvGrpSpPr/>
          <p:nvPr/>
        </p:nvGrpSpPr>
        <p:grpSpPr>
          <a:xfrm>
            <a:off x="8188225" y="2163878"/>
            <a:ext cx="3232495" cy="1200329"/>
            <a:chOff x="8188223" y="2163877"/>
            <a:chExt cx="3232495" cy="1200329"/>
          </a:xfrm>
        </p:grpSpPr>
        <p:grpSp>
          <p:nvGrpSpPr>
            <p:cNvPr id="34" name="组合 33"/>
            <p:cNvGrpSpPr/>
            <p:nvPr/>
          </p:nvGrpSpPr>
          <p:grpSpPr>
            <a:xfrm>
              <a:off x="8188223" y="2386816"/>
              <a:ext cx="579005" cy="631762"/>
              <a:chOff x="6242320" y="2373233"/>
              <a:chExt cx="579005" cy="631762"/>
            </a:xfrm>
          </p:grpSpPr>
          <p:sp>
            <p:nvSpPr>
              <p:cNvPr id="35" name="TextBox 6"/>
              <p:cNvSpPr txBox="1"/>
              <p:nvPr/>
            </p:nvSpPr>
            <p:spPr>
              <a:xfrm>
                <a:off x="6327224" y="2373233"/>
                <a:ext cx="448425" cy="492443"/>
              </a:xfrm>
              <a:prstGeom prst="rect">
                <a:avLst/>
              </a:prstGeom>
              <a:noFill/>
            </p:spPr>
            <p:txBody>
              <a:bodyPr vert="horz" wrap="square" lIns="0" tIns="0" rIns="0" bIns="0" rtlCol="0" anchor="ctr">
                <a:spAutoFit/>
              </a:bodyPr>
              <a:lstStyle/>
              <a:p>
                <a:pPr algn="l"/>
                <a:r>
                  <a:rPr lang="en-US" altLang="zh-CN" sz="3200" dirty="0">
                    <a:solidFill>
                      <a:srgbClr val="BF1347"/>
                    </a:solidFill>
                    <a:latin typeface="Impact" pitchFamily="34" charset="0"/>
                    <a:ea typeface="微软雅黑" pitchFamily="34" charset="-122"/>
                  </a:rPr>
                  <a:t>02</a:t>
                </a:r>
                <a:endParaRPr lang="zh-CN" altLang="en-US" sz="3200" dirty="0">
                  <a:solidFill>
                    <a:srgbClr val="BF1347"/>
                  </a:solidFill>
                  <a:latin typeface="微软雅黑" pitchFamily="34" charset="-122"/>
                  <a:ea typeface="微软雅黑" pitchFamily="34" charset="-122"/>
                </a:endParaRPr>
              </a:p>
            </p:txBody>
          </p:sp>
          <p:sp>
            <p:nvSpPr>
              <p:cNvPr id="36" name="文本框 35"/>
              <p:cNvSpPr txBox="1"/>
              <p:nvPr/>
            </p:nvSpPr>
            <p:spPr>
              <a:xfrm>
                <a:off x="6242320" y="2789551"/>
                <a:ext cx="579005" cy="215444"/>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grpSp>
        <p:sp>
          <p:nvSpPr>
            <p:cNvPr id="56" name="文本框 55"/>
            <p:cNvSpPr txBox="1"/>
            <p:nvPr/>
          </p:nvSpPr>
          <p:spPr>
            <a:xfrm>
              <a:off x="8867866" y="2163877"/>
              <a:ext cx="2552852" cy="1200329"/>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a:t>
              </a:r>
            </a:p>
            <a:p>
              <a:pPr>
                <a:lnSpc>
                  <a:spcPct val="120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p:txBody>
        </p:sp>
      </p:grpSp>
      <p:grpSp>
        <p:nvGrpSpPr>
          <p:cNvPr id="62" name="组合 61"/>
          <p:cNvGrpSpPr/>
          <p:nvPr/>
        </p:nvGrpSpPr>
        <p:grpSpPr>
          <a:xfrm>
            <a:off x="8191918" y="4728680"/>
            <a:ext cx="3278959" cy="1200329"/>
            <a:chOff x="8191916" y="4728679"/>
            <a:chExt cx="3278959" cy="1200329"/>
          </a:xfrm>
        </p:grpSpPr>
        <p:grpSp>
          <p:nvGrpSpPr>
            <p:cNvPr id="37" name="组合 36"/>
            <p:cNvGrpSpPr/>
            <p:nvPr/>
          </p:nvGrpSpPr>
          <p:grpSpPr>
            <a:xfrm>
              <a:off x="8191916" y="4962360"/>
              <a:ext cx="579005" cy="620494"/>
              <a:chOff x="6242320" y="3640739"/>
              <a:chExt cx="579005" cy="620494"/>
            </a:xfrm>
          </p:grpSpPr>
          <p:sp>
            <p:nvSpPr>
              <p:cNvPr id="38" name="TextBox 6"/>
              <p:cNvSpPr txBox="1"/>
              <p:nvPr/>
            </p:nvSpPr>
            <p:spPr>
              <a:xfrm>
                <a:off x="6327224" y="3640739"/>
                <a:ext cx="448425" cy="492443"/>
              </a:xfrm>
              <a:prstGeom prst="rect">
                <a:avLst/>
              </a:prstGeom>
              <a:noFill/>
            </p:spPr>
            <p:txBody>
              <a:bodyPr vert="horz" wrap="square" lIns="0" tIns="0" rIns="0" bIns="0" rtlCol="0" anchor="ctr">
                <a:spAutoFit/>
              </a:bodyPr>
              <a:lstStyle/>
              <a:p>
                <a:pPr algn="l"/>
                <a:r>
                  <a:rPr lang="en-US" altLang="zh-CN" sz="3200" dirty="0">
                    <a:solidFill>
                      <a:srgbClr val="04447F"/>
                    </a:solidFill>
                    <a:latin typeface="Impact" pitchFamily="34" charset="0"/>
                    <a:ea typeface="微软雅黑" pitchFamily="34" charset="-122"/>
                  </a:rPr>
                  <a:t>03</a:t>
                </a:r>
                <a:endParaRPr lang="zh-CN" altLang="en-US" sz="3200" dirty="0">
                  <a:solidFill>
                    <a:srgbClr val="04447F"/>
                  </a:solidFill>
                  <a:latin typeface="微软雅黑" pitchFamily="34" charset="-122"/>
                  <a:ea typeface="微软雅黑" pitchFamily="34" charset="-122"/>
                </a:endParaRPr>
              </a:p>
            </p:txBody>
          </p:sp>
          <p:sp>
            <p:nvSpPr>
              <p:cNvPr id="39" name="文本框 38"/>
              <p:cNvSpPr txBox="1"/>
              <p:nvPr/>
            </p:nvSpPr>
            <p:spPr>
              <a:xfrm>
                <a:off x="6242320" y="4045789"/>
                <a:ext cx="579005" cy="215444"/>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grpSp>
        <p:sp>
          <p:nvSpPr>
            <p:cNvPr id="57" name="文本框 56"/>
            <p:cNvSpPr txBox="1"/>
            <p:nvPr/>
          </p:nvSpPr>
          <p:spPr>
            <a:xfrm>
              <a:off x="8918023" y="4728679"/>
              <a:ext cx="2552852" cy="1200329"/>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a:t>
              </a:r>
            </a:p>
            <a:p>
              <a:pPr>
                <a:lnSpc>
                  <a:spcPct val="120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p:txBody>
        </p:sp>
      </p:grpSp>
      <p:grpSp>
        <p:nvGrpSpPr>
          <p:cNvPr id="63" name="组合 62"/>
          <p:cNvGrpSpPr/>
          <p:nvPr/>
        </p:nvGrpSpPr>
        <p:grpSpPr>
          <a:xfrm>
            <a:off x="900302" y="4715021"/>
            <a:ext cx="3171567" cy="1200329"/>
            <a:chOff x="900302" y="4715020"/>
            <a:chExt cx="3171566" cy="1200329"/>
          </a:xfrm>
        </p:grpSpPr>
        <p:grpSp>
          <p:nvGrpSpPr>
            <p:cNvPr id="40" name="组合 39"/>
            <p:cNvGrpSpPr/>
            <p:nvPr/>
          </p:nvGrpSpPr>
          <p:grpSpPr>
            <a:xfrm>
              <a:off x="900302" y="4990250"/>
              <a:ext cx="579005" cy="609226"/>
              <a:chOff x="6250444" y="4908245"/>
              <a:chExt cx="579005" cy="609226"/>
            </a:xfrm>
          </p:grpSpPr>
          <p:sp>
            <p:nvSpPr>
              <p:cNvPr id="41" name="TextBox 6"/>
              <p:cNvSpPr txBox="1"/>
              <p:nvPr/>
            </p:nvSpPr>
            <p:spPr>
              <a:xfrm>
                <a:off x="6327224" y="4908245"/>
                <a:ext cx="448425" cy="492443"/>
              </a:xfrm>
              <a:prstGeom prst="rect">
                <a:avLst/>
              </a:prstGeom>
              <a:noFill/>
            </p:spPr>
            <p:txBody>
              <a:bodyPr vert="horz" wrap="square" lIns="0" tIns="0" rIns="0" bIns="0" rtlCol="0" anchor="ctr">
                <a:spAutoFit/>
              </a:bodyPr>
              <a:lstStyle/>
              <a:p>
                <a:pPr algn="l"/>
                <a:r>
                  <a:rPr lang="en-US" altLang="zh-CN" sz="3200" dirty="0">
                    <a:solidFill>
                      <a:srgbClr val="BF1347"/>
                    </a:solidFill>
                    <a:latin typeface="Impact" pitchFamily="34" charset="0"/>
                    <a:ea typeface="微软雅黑" pitchFamily="34" charset="-122"/>
                  </a:rPr>
                  <a:t>04</a:t>
                </a:r>
                <a:endParaRPr lang="zh-CN" altLang="en-US" sz="3200" dirty="0">
                  <a:solidFill>
                    <a:srgbClr val="BF1347"/>
                  </a:solidFill>
                  <a:latin typeface="微软雅黑" pitchFamily="34" charset="-122"/>
                  <a:ea typeface="微软雅黑" pitchFamily="34" charset="-122"/>
                </a:endParaRPr>
              </a:p>
            </p:txBody>
          </p:sp>
          <p:sp>
            <p:nvSpPr>
              <p:cNvPr id="42" name="文本框 41"/>
              <p:cNvSpPr txBox="1"/>
              <p:nvPr/>
            </p:nvSpPr>
            <p:spPr>
              <a:xfrm>
                <a:off x="6250444" y="5302027"/>
                <a:ext cx="579005" cy="215444"/>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grpSp>
        <p:sp>
          <p:nvSpPr>
            <p:cNvPr id="58" name="文本框 57"/>
            <p:cNvSpPr txBox="1"/>
            <p:nvPr/>
          </p:nvSpPr>
          <p:spPr>
            <a:xfrm>
              <a:off x="1519017" y="4715020"/>
              <a:ext cx="2552851" cy="1200329"/>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a:t>
              </a:r>
            </a:p>
            <a:p>
              <a:pPr>
                <a:lnSpc>
                  <a:spcPct val="120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p:txBody>
        </p:sp>
      </p:grpSp>
      <p:sp>
        <p:nvSpPr>
          <p:cNvPr id="64" name="文本框 63"/>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cxnSp>
        <p:nvCxnSpPr>
          <p:cNvPr id="46" name="直接连接符 45"/>
          <p:cNvCxnSpPr/>
          <p:nvPr/>
        </p:nvCxnSpPr>
        <p:spPr>
          <a:xfrm>
            <a:off x="1374020" y="808869"/>
            <a:ext cx="10817981" cy="0"/>
          </a:xfrm>
          <a:prstGeom prst="line">
            <a:avLst/>
          </a:prstGeom>
          <a:ln w="12700">
            <a:solidFill>
              <a:srgbClr val="04447F"/>
            </a:solidFill>
            <a:prstDash val="solid"/>
          </a:ln>
        </p:spPr>
        <p:style>
          <a:lnRef idx="1">
            <a:schemeClr val="accent1"/>
          </a:lnRef>
          <a:fillRef idx="0">
            <a:schemeClr val="accent1"/>
          </a:fillRef>
          <a:effectRef idx="0">
            <a:schemeClr val="accent1"/>
          </a:effectRef>
          <a:fontRef idx="minor">
            <a:schemeClr val="tx1"/>
          </a:fontRef>
        </p:style>
      </p:cxnSp>
      <p:sp>
        <p:nvSpPr>
          <p:cNvPr id="47" name="标题 1"/>
          <p:cNvSpPr txBox="1">
            <a:spLocks/>
          </p:cNvSpPr>
          <p:nvPr/>
        </p:nvSpPr>
        <p:spPr>
          <a:xfrm>
            <a:off x="10986413" y="427358"/>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b="1" kern="0" dirty="0" smtClean="0">
                <a:solidFill>
                  <a:schemeClr val="tx1">
                    <a:lumMod val="75000"/>
                    <a:lumOff val="25000"/>
                  </a:schemeClr>
                </a:solidFill>
              </a:rPr>
              <a:t>公司名称</a:t>
            </a:r>
            <a:endParaRPr lang="zh-CN" altLang="en-US" b="1" kern="0" dirty="0">
              <a:solidFill>
                <a:schemeClr val="tx1">
                  <a:lumMod val="75000"/>
                  <a:lumOff val="25000"/>
                </a:schemeClr>
              </a:solidFill>
            </a:endParaRPr>
          </a:p>
        </p:txBody>
      </p:sp>
      <p:sp>
        <p:nvSpPr>
          <p:cNvPr id="48" name="标题 1"/>
          <p:cNvSpPr txBox="1">
            <a:spLocks/>
          </p:cNvSpPr>
          <p:nvPr/>
        </p:nvSpPr>
        <p:spPr>
          <a:xfrm>
            <a:off x="1674861" y="329004"/>
            <a:ext cx="1985163"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400" b="1" kern="0" dirty="0" smtClean="0">
                <a:solidFill>
                  <a:srgbClr val="BF1347"/>
                </a:solidFill>
              </a:rPr>
              <a:t>点击输入标题</a:t>
            </a:r>
            <a:endParaRPr lang="zh-CN" altLang="en-US" sz="2400" b="1" kern="0" dirty="0">
              <a:solidFill>
                <a:srgbClr val="BF1347"/>
              </a:solidFill>
            </a:endParaRPr>
          </a:p>
        </p:txBody>
      </p:sp>
      <p:sp>
        <p:nvSpPr>
          <p:cNvPr id="49" name="标题 1"/>
          <p:cNvSpPr txBox="1">
            <a:spLocks/>
          </p:cNvSpPr>
          <p:nvPr/>
        </p:nvSpPr>
        <p:spPr>
          <a:xfrm>
            <a:off x="0" y="287724"/>
            <a:ext cx="1501056"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en-US" altLang="zh-CN" sz="3600" b="1" kern="0" dirty="0" smtClean="0">
                <a:solidFill>
                  <a:srgbClr val="BF1347"/>
                </a:solidFill>
              </a:rPr>
              <a:t>LOGO</a:t>
            </a:r>
            <a:endParaRPr lang="zh-CN" altLang="en-US" sz="3600" b="1" kern="0" dirty="0">
              <a:solidFill>
                <a:srgbClr val="BF1347"/>
              </a:solidFill>
            </a:endParaRPr>
          </a:p>
        </p:txBody>
      </p:sp>
    </p:spTree>
    <p:extLst>
      <p:ext uri="{BB962C8B-B14F-4D97-AF65-F5344CB8AC3E}">
        <p14:creationId xmlns:p14="http://schemas.microsoft.com/office/powerpoint/2010/main" val="2442705311"/>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8"/>
                                        </p:tgtEl>
                                        <p:attrNameLst>
                                          <p:attrName>ppt_y</p:attrName>
                                        </p:attrNameLst>
                                      </p:cBhvr>
                                      <p:tavLst>
                                        <p:tav tm="0">
                                          <p:val>
                                            <p:strVal val="#ppt_y"/>
                                          </p:val>
                                        </p:tav>
                                        <p:tav tm="100000">
                                          <p:val>
                                            <p:strVal val="#ppt_y"/>
                                          </p:val>
                                        </p:tav>
                                      </p:tavLst>
                                    </p:anim>
                                    <p:anim calcmode="lin" valueType="num">
                                      <p:cBhvr>
                                        <p:cTn id="9"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8"/>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59"/>
                                        </p:tgtEl>
                                        <p:attrNameLst>
                                          <p:attrName>style.visibility</p:attrName>
                                        </p:attrNameLst>
                                      </p:cBhvr>
                                      <p:to>
                                        <p:strVal val="visible"/>
                                      </p:to>
                                    </p:set>
                                    <p:anim calcmode="lin" valueType="num">
                                      <p:cBhvr>
                                        <p:cTn id="16" dur="500" fill="hold"/>
                                        <p:tgtEl>
                                          <p:spTgt spid="59"/>
                                        </p:tgtEl>
                                        <p:attrNameLst>
                                          <p:attrName>ppt_w</p:attrName>
                                        </p:attrNameLst>
                                      </p:cBhvr>
                                      <p:tavLst>
                                        <p:tav tm="0">
                                          <p:val>
                                            <p:fltVal val="0"/>
                                          </p:val>
                                        </p:tav>
                                        <p:tav tm="100000">
                                          <p:val>
                                            <p:strVal val="#ppt_w"/>
                                          </p:val>
                                        </p:tav>
                                      </p:tavLst>
                                    </p:anim>
                                    <p:anim calcmode="lin" valueType="num">
                                      <p:cBhvr>
                                        <p:cTn id="17" dur="500" fill="hold"/>
                                        <p:tgtEl>
                                          <p:spTgt spid="59"/>
                                        </p:tgtEl>
                                        <p:attrNameLst>
                                          <p:attrName>ppt_h</p:attrName>
                                        </p:attrNameLst>
                                      </p:cBhvr>
                                      <p:tavLst>
                                        <p:tav tm="0">
                                          <p:val>
                                            <p:fltVal val="0"/>
                                          </p:val>
                                        </p:tav>
                                        <p:tav tm="100000">
                                          <p:val>
                                            <p:strVal val="#ppt_h"/>
                                          </p:val>
                                        </p:tav>
                                      </p:tavLst>
                                    </p:anim>
                                    <p:animEffect transition="in" filter="fade">
                                      <p:cBhvr>
                                        <p:cTn id="18" dur="500"/>
                                        <p:tgtEl>
                                          <p:spTgt spid="59"/>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9"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fill="hold"/>
                                        <p:tgtEl>
                                          <p:spTgt spid="23"/>
                                        </p:tgtEl>
                                        <p:attrNameLst>
                                          <p:attrName>ppt_x</p:attrName>
                                        </p:attrNameLst>
                                      </p:cBhvr>
                                      <p:tavLst>
                                        <p:tav tm="0">
                                          <p:val>
                                            <p:strVal val="0-#ppt_w/2"/>
                                          </p:val>
                                        </p:tav>
                                        <p:tav tm="100000">
                                          <p:val>
                                            <p:strVal val="#ppt_x"/>
                                          </p:val>
                                        </p:tav>
                                      </p:tavLst>
                                    </p:anim>
                                    <p:anim calcmode="lin" valueType="num">
                                      <p:cBhvr additive="base">
                                        <p:cTn id="24" dur="500" fill="hold"/>
                                        <p:tgtEl>
                                          <p:spTgt spid="23"/>
                                        </p:tgtEl>
                                        <p:attrNameLst>
                                          <p:attrName>ppt_y</p:attrName>
                                        </p:attrNameLst>
                                      </p:cBhvr>
                                      <p:tavLst>
                                        <p:tav tm="0">
                                          <p:val>
                                            <p:strVal val="0-#ppt_h/2"/>
                                          </p:val>
                                        </p:tav>
                                        <p:tav tm="100000">
                                          <p:val>
                                            <p:strVal val="#ppt_y"/>
                                          </p:val>
                                        </p:tav>
                                      </p:tavLst>
                                    </p:anim>
                                  </p:childTnLst>
                                </p:cTn>
                              </p:par>
                              <p:par>
                                <p:cTn id="25" presetID="2" presetClass="entr" presetSubtype="3"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0-#ppt_h/2"/>
                                          </p:val>
                                        </p:tav>
                                        <p:tav tm="100000">
                                          <p:val>
                                            <p:strVal val="#ppt_y"/>
                                          </p:val>
                                        </p:tav>
                                      </p:tavLst>
                                    </p:anim>
                                  </p:childTnLst>
                                </p:cTn>
                              </p:par>
                              <p:par>
                                <p:cTn id="29" presetID="2" presetClass="entr" presetSubtype="6"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1+#ppt_w/2"/>
                                          </p:val>
                                        </p:tav>
                                        <p:tav tm="100000">
                                          <p:val>
                                            <p:strVal val="#ppt_x"/>
                                          </p:val>
                                        </p:tav>
                                      </p:tavLst>
                                    </p:anim>
                                    <p:anim calcmode="lin" valueType="num">
                                      <p:cBhvr additive="base">
                                        <p:cTn id="32" dur="500" fill="hold"/>
                                        <p:tgtEl>
                                          <p:spTgt spid="27"/>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500" fill="hold"/>
                                        <p:tgtEl>
                                          <p:spTgt spid="25"/>
                                        </p:tgtEl>
                                        <p:attrNameLst>
                                          <p:attrName>ppt_x</p:attrName>
                                        </p:attrNameLst>
                                      </p:cBhvr>
                                      <p:tavLst>
                                        <p:tav tm="0">
                                          <p:val>
                                            <p:strVal val="0-#ppt_w/2"/>
                                          </p:val>
                                        </p:tav>
                                        <p:tav tm="100000">
                                          <p:val>
                                            <p:strVal val="#ppt_x"/>
                                          </p:val>
                                        </p:tav>
                                      </p:tavLst>
                                    </p:anim>
                                    <p:anim calcmode="lin" valueType="num">
                                      <p:cBhvr additive="base">
                                        <p:cTn id="3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nodeType="clickEffect">
                                  <p:stCondLst>
                                    <p:cond delay="0"/>
                                  </p:stCondLst>
                                  <p:childTnLst>
                                    <p:set>
                                      <p:cBhvr>
                                        <p:cTn id="40" dur="1" fill="hold">
                                          <p:stCondLst>
                                            <p:cond delay="0"/>
                                          </p:stCondLst>
                                        </p:cTn>
                                        <p:tgtEl>
                                          <p:spTgt spid="60"/>
                                        </p:tgtEl>
                                        <p:attrNameLst>
                                          <p:attrName>style.visibility</p:attrName>
                                        </p:attrNameLst>
                                      </p:cBhvr>
                                      <p:to>
                                        <p:strVal val="visible"/>
                                      </p:to>
                                    </p:set>
                                    <p:anim calcmode="lin" valueType="num">
                                      <p:cBhvr additive="base">
                                        <p:cTn id="41" dur="500"/>
                                        <p:tgtEl>
                                          <p:spTgt spid="60"/>
                                        </p:tgtEl>
                                        <p:attrNameLst>
                                          <p:attrName>ppt_y</p:attrName>
                                        </p:attrNameLst>
                                      </p:cBhvr>
                                      <p:tavLst>
                                        <p:tav tm="0">
                                          <p:val>
                                            <p:strVal val="#ppt_y+#ppt_h*1.125000"/>
                                          </p:val>
                                        </p:tav>
                                        <p:tav tm="100000">
                                          <p:val>
                                            <p:strVal val="#ppt_y"/>
                                          </p:val>
                                        </p:tav>
                                      </p:tavLst>
                                    </p:anim>
                                    <p:animEffect transition="in" filter="wipe(up)">
                                      <p:cBhvr>
                                        <p:cTn id="42" dur="500"/>
                                        <p:tgtEl>
                                          <p:spTgt spid="60"/>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1" fill="hold" nodeType="click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500"/>
                                        <p:tgtEl>
                                          <p:spTgt spid="61"/>
                                        </p:tgtEl>
                                        <p:attrNameLst>
                                          <p:attrName>ppt_y</p:attrName>
                                        </p:attrNameLst>
                                      </p:cBhvr>
                                      <p:tavLst>
                                        <p:tav tm="0">
                                          <p:val>
                                            <p:strVal val="#ppt_y-#ppt_h*1.125000"/>
                                          </p:val>
                                        </p:tav>
                                        <p:tav tm="100000">
                                          <p:val>
                                            <p:strVal val="#ppt_y"/>
                                          </p:val>
                                        </p:tav>
                                      </p:tavLst>
                                    </p:anim>
                                    <p:animEffect transition="in" filter="wipe(down)">
                                      <p:cBhvr>
                                        <p:cTn id="48" dur="500"/>
                                        <p:tgtEl>
                                          <p:spTgt spid="61"/>
                                        </p:tgtEl>
                                      </p:cBhvr>
                                    </p:animEffect>
                                  </p:childTnLst>
                                </p:cTn>
                              </p:par>
                            </p:childTnLst>
                          </p:cTn>
                        </p:par>
                      </p:childTnLst>
                    </p:cTn>
                  </p:par>
                  <p:par>
                    <p:cTn id="49" fill="hold">
                      <p:stCondLst>
                        <p:cond delay="indefinite"/>
                      </p:stCondLst>
                      <p:childTnLst>
                        <p:par>
                          <p:cTn id="50" fill="hold">
                            <p:stCondLst>
                              <p:cond delay="0"/>
                            </p:stCondLst>
                            <p:childTnLst>
                              <p:par>
                                <p:cTn id="51" presetID="12" presetClass="entr" presetSubtype="1" fill="hold" nodeType="clickEffect">
                                  <p:stCondLst>
                                    <p:cond delay="0"/>
                                  </p:stCondLst>
                                  <p:childTnLst>
                                    <p:set>
                                      <p:cBhvr>
                                        <p:cTn id="52" dur="1" fill="hold">
                                          <p:stCondLst>
                                            <p:cond delay="0"/>
                                          </p:stCondLst>
                                        </p:cTn>
                                        <p:tgtEl>
                                          <p:spTgt spid="63"/>
                                        </p:tgtEl>
                                        <p:attrNameLst>
                                          <p:attrName>style.visibility</p:attrName>
                                        </p:attrNameLst>
                                      </p:cBhvr>
                                      <p:to>
                                        <p:strVal val="visible"/>
                                      </p:to>
                                    </p:set>
                                    <p:anim calcmode="lin" valueType="num">
                                      <p:cBhvr additive="base">
                                        <p:cTn id="53" dur="500"/>
                                        <p:tgtEl>
                                          <p:spTgt spid="63"/>
                                        </p:tgtEl>
                                        <p:attrNameLst>
                                          <p:attrName>ppt_y</p:attrName>
                                        </p:attrNameLst>
                                      </p:cBhvr>
                                      <p:tavLst>
                                        <p:tav tm="0">
                                          <p:val>
                                            <p:strVal val="#ppt_y-#ppt_h*1.125000"/>
                                          </p:val>
                                        </p:tav>
                                        <p:tav tm="100000">
                                          <p:val>
                                            <p:strVal val="#ppt_y"/>
                                          </p:val>
                                        </p:tav>
                                      </p:tavLst>
                                    </p:anim>
                                    <p:animEffect transition="in" filter="wipe(down)">
                                      <p:cBhvr>
                                        <p:cTn id="54" dur="500"/>
                                        <p:tgtEl>
                                          <p:spTgt spid="63"/>
                                        </p:tgtEl>
                                      </p:cBhvr>
                                    </p:animEffect>
                                  </p:childTnLst>
                                </p:cTn>
                              </p:par>
                            </p:childTnLst>
                          </p:cTn>
                        </p:par>
                      </p:childTnLst>
                    </p:cTn>
                  </p:par>
                  <p:par>
                    <p:cTn id="55" fill="hold">
                      <p:stCondLst>
                        <p:cond delay="indefinite"/>
                      </p:stCondLst>
                      <p:childTnLst>
                        <p:par>
                          <p:cTn id="56" fill="hold">
                            <p:stCondLst>
                              <p:cond delay="0"/>
                            </p:stCondLst>
                            <p:childTnLst>
                              <p:par>
                                <p:cTn id="57" presetID="12" presetClass="entr" presetSubtype="4" fill="hold" nodeType="clickEffect">
                                  <p:stCondLst>
                                    <p:cond delay="0"/>
                                  </p:stCondLst>
                                  <p:childTnLst>
                                    <p:set>
                                      <p:cBhvr>
                                        <p:cTn id="58" dur="1" fill="hold">
                                          <p:stCondLst>
                                            <p:cond delay="0"/>
                                          </p:stCondLst>
                                        </p:cTn>
                                        <p:tgtEl>
                                          <p:spTgt spid="62"/>
                                        </p:tgtEl>
                                        <p:attrNameLst>
                                          <p:attrName>style.visibility</p:attrName>
                                        </p:attrNameLst>
                                      </p:cBhvr>
                                      <p:to>
                                        <p:strVal val="visible"/>
                                      </p:to>
                                    </p:set>
                                    <p:anim calcmode="lin" valueType="num">
                                      <p:cBhvr additive="base">
                                        <p:cTn id="59" dur="500"/>
                                        <p:tgtEl>
                                          <p:spTgt spid="62"/>
                                        </p:tgtEl>
                                        <p:attrNameLst>
                                          <p:attrName>ppt_y</p:attrName>
                                        </p:attrNameLst>
                                      </p:cBhvr>
                                      <p:tavLst>
                                        <p:tav tm="0">
                                          <p:val>
                                            <p:strVal val="#ppt_y+#ppt_h*1.125000"/>
                                          </p:val>
                                        </p:tav>
                                        <p:tav tm="100000">
                                          <p:val>
                                            <p:strVal val="#ppt_y"/>
                                          </p:val>
                                        </p:tav>
                                      </p:tavLst>
                                    </p:anim>
                                    <p:animEffect transition="in" filter="wipe(up)">
                                      <p:cBhvr>
                                        <p:cTn id="60" dur="500"/>
                                        <p:tgtEl>
                                          <p:spTgt spid="62"/>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64"/>
                                        </p:tgtEl>
                                        <p:attrNameLst>
                                          <p:attrName>style.visibility</p:attrName>
                                        </p:attrNameLst>
                                      </p:cBhvr>
                                      <p:to>
                                        <p:strVal val="visible"/>
                                      </p:to>
                                    </p:set>
                                    <p:animEffect transition="in" filter="wipe(down)">
                                      <p:cBhvr>
                                        <p:cTn id="65" dur="75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5" grpId="0" animBg="1"/>
      <p:bldP spid="27" grpId="0" animBg="1"/>
      <p:bldP spid="64" grpId="0"/>
      <p:bldP spid="4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1678660" y="4553591"/>
            <a:ext cx="2449235" cy="1884028"/>
            <a:chOff x="1905000" y="3562350"/>
            <a:chExt cx="2476500" cy="1905000"/>
          </a:xfrm>
        </p:grpSpPr>
        <p:sp>
          <p:nvSpPr>
            <p:cNvPr id="36" name="圆角矩形 35"/>
            <p:cNvSpPr/>
            <p:nvPr/>
          </p:nvSpPr>
          <p:spPr>
            <a:xfrm>
              <a:off x="1905000" y="3562350"/>
              <a:ext cx="2476500" cy="1905000"/>
            </a:xfrm>
            <a:prstGeom prst="roundRect">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397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7" name="任意多边形 36"/>
            <p:cNvSpPr/>
            <p:nvPr/>
          </p:nvSpPr>
          <p:spPr>
            <a:xfrm>
              <a:off x="1924050" y="3590925"/>
              <a:ext cx="2448000" cy="514350"/>
            </a:xfrm>
            <a:custGeom>
              <a:avLst/>
              <a:gdLst>
                <a:gd name="connsiteX0" fmla="*/ 317506 w 2476500"/>
                <a:gd name="connsiteY0" fmla="*/ 0 h 514350"/>
                <a:gd name="connsiteX1" fmla="*/ 2158994 w 2476500"/>
                <a:gd name="connsiteY1" fmla="*/ 0 h 514350"/>
                <a:gd name="connsiteX2" fmla="*/ 2476500 w 2476500"/>
                <a:gd name="connsiteY2" fmla="*/ 317506 h 514350"/>
                <a:gd name="connsiteX3" fmla="*/ 2476500 w 2476500"/>
                <a:gd name="connsiteY3" fmla="*/ 514350 h 514350"/>
                <a:gd name="connsiteX4" fmla="*/ 0 w 2476500"/>
                <a:gd name="connsiteY4" fmla="*/ 514350 h 514350"/>
                <a:gd name="connsiteX5" fmla="*/ 0 w 2476500"/>
                <a:gd name="connsiteY5" fmla="*/ 317506 h 514350"/>
                <a:gd name="connsiteX6" fmla="*/ 317506 w 2476500"/>
                <a:gd name="connsiteY6"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6500" h="514350">
                  <a:moveTo>
                    <a:pt x="317506" y="0"/>
                  </a:moveTo>
                  <a:lnTo>
                    <a:pt x="2158994" y="0"/>
                  </a:lnTo>
                  <a:cubicBezTo>
                    <a:pt x="2334348" y="0"/>
                    <a:pt x="2476500" y="142152"/>
                    <a:pt x="2476500" y="317506"/>
                  </a:cubicBezTo>
                  <a:lnTo>
                    <a:pt x="2476500" y="514350"/>
                  </a:lnTo>
                  <a:lnTo>
                    <a:pt x="0" y="514350"/>
                  </a:lnTo>
                  <a:lnTo>
                    <a:pt x="0" y="317506"/>
                  </a:lnTo>
                  <a:cubicBezTo>
                    <a:pt x="0" y="142152"/>
                    <a:pt x="142152" y="0"/>
                    <a:pt x="317506" y="0"/>
                  </a:cubicBezTo>
                  <a:close/>
                </a:path>
              </a:pathLst>
            </a:custGeom>
            <a:solidFill>
              <a:srgbClr val="BF1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nvGrpSpPr>
          <p:cNvPr id="16" name="组合 15"/>
          <p:cNvGrpSpPr/>
          <p:nvPr/>
        </p:nvGrpSpPr>
        <p:grpSpPr>
          <a:xfrm>
            <a:off x="7874940" y="4553591"/>
            <a:ext cx="2449235" cy="1884028"/>
            <a:chOff x="1905000" y="3562350"/>
            <a:chExt cx="2476500" cy="1905000"/>
          </a:xfrm>
        </p:grpSpPr>
        <p:sp>
          <p:nvSpPr>
            <p:cNvPr id="34" name="圆角矩形 33"/>
            <p:cNvSpPr/>
            <p:nvPr/>
          </p:nvSpPr>
          <p:spPr>
            <a:xfrm>
              <a:off x="1905000" y="3562350"/>
              <a:ext cx="2476500" cy="1905000"/>
            </a:xfrm>
            <a:prstGeom prst="roundRect">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397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5" name="任意多边形 34"/>
            <p:cNvSpPr/>
            <p:nvPr/>
          </p:nvSpPr>
          <p:spPr>
            <a:xfrm>
              <a:off x="1924050" y="3590925"/>
              <a:ext cx="2448000" cy="514350"/>
            </a:xfrm>
            <a:custGeom>
              <a:avLst/>
              <a:gdLst>
                <a:gd name="connsiteX0" fmla="*/ 317506 w 2476500"/>
                <a:gd name="connsiteY0" fmla="*/ 0 h 514350"/>
                <a:gd name="connsiteX1" fmla="*/ 2158994 w 2476500"/>
                <a:gd name="connsiteY1" fmla="*/ 0 h 514350"/>
                <a:gd name="connsiteX2" fmla="*/ 2476500 w 2476500"/>
                <a:gd name="connsiteY2" fmla="*/ 317506 h 514350"/>
                <a:gd name="connsiteX3" fmla="*/ 2476500 w 2476500"/>
                <a:gd name="connsiteY3" fmla="*/ 514350 h 514350"/>
                <a:gd name="connsiteX4" fmla="*/ 0 w 2476500"/>
                <a:gd name="connsiteY4" fmla="*/ 514350 h 514350"/>
                <a:gd name="connsiteX5" fmla="*/ 0 w 2476500"/>
                <a:gd name="connsiteY5" fmla="*/ 317506 h 514350"/>
                <a:gd name="connsiteX6" fmla="*/ 317506 w 2476500"/>
                <a:gd name="connsiteY6"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6500" h="514350">
                  <a:moveTo>
                    <a:pt x="317506" y="0"/>
                  </a:moveTo>
                  <a:lnTo>
                    <a:pt x="2158994" y="0"/>
                  </a:lnTo>
                  <a:cubicBezTo>
                    <a:pt x="2334348" y="0"/>
                    <a:pt x="2476500" y="142152"/>
                    <a:pt x="2476500" y="317506"/>
                  </a:cubicBezTo>
                  <a:lnTo>
                    <a:pt x="2476500" y="514350"/>
                  </a:lnTo>
                  <a:lnTo>
                    <a:pt x="0" y="514350"/>
                  </a:lnTo>
                  <a:lnTo>
                    <a:pt x="0" y="317506"/>
                  </a:lnTo>
                  <a:cubicBezTo>
                    <a:pt x="0" y="142152"/>
                    <a:pt x="142152" y="0"/>
                    <a:pt x="31750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nvGrpSpPr>
          <p:cNvPr id="17" name="组合 16"/>
          <p:cNvGrpSpPr/>
          <p:nvPr/>
        </p:nvGrpSpPr>
        <p:grpSpPr>
          <a:xfrm>
            <a:off x="1669313" y="1624828"/>
            <a:ext cx="2449235" cy="1884028"/>
            <a:chOff x="1905000" y="3562350"/>
            <a:chExt cx="2476500" cy="1905000"/>
          </a:xfrm>
        </p:grpSpPr>
        <p:sp>
          <p:nvSpPr>
            <p:cNvPr id="32" name="圆角矩形 31"/>
            <p:cNvSpPr/>
            <p:nvPr/>
          </p:nvSpPr>
          <p:spPr>
            <a:xfrm>
              <a:off x="1905000" y="3562350"/>
              <a:ext cx="2476500" cy="1905000"/>
            </a:xfrm>
            <a:prstGeom prst="roundRect">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397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3" name="任意多边形 32"/>
            <p:cNvSpPr/>
            <p:nvPr/>
          </p:nvSpPr>
          <p:spPr>
            <a:xfrm>
              <a:off x="1924050" y="3590925"/>
              <a:ext cx="2448000" cy="514350"/>
            </a:xfrm>
            <a:custGeom>
              <a:avLst/>
              <a:gdLst>
                <a:gd name="connsiteX0" fmla="*/ 317506 w 2476500"/>
                <a:gd name="connsiteY0" fmla="*/ 0 h 514350"/>
                <a:gd name="connsiteX1" fmla="*/ 2158994 w 2476500"/>
                <a:gd name="connsiteY1" fmla="*/ 0 h 514350"/>
                <a:gd name="connsiteX2" fmla="*/ 2476500 w 2476500"/>
                <a:gd name="connsiteY2" fmla="*/ 317506 h 514350"/>
                <a:gd name="connsiteX3" fmla="*/ 2476500 w 2476500"/>
                <a:gd name="connsiteY3" fmla="*/ 514350 h 514350"/>
                <a:gd name="connsiteX4" fmla="*/ 0 w 2476500"/>
                <a:gd name="connsiteY4" fmla="*/ 514350 h 514350"/>
                <a:gd name="connsiteX5" fmla="*/ 0 w 2476500"/>
                <a:gd name="connsiteY5" fmla="*/ 317506 h 514350"/>
                <a:gd name="connsiteX6" fmla="*/ 317506 w 2476500"/>
                <a:gd name="connsiteY6"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6500" h="514350">
                  <a:moveTo>
                    <a:pt x="317506" y="0"/>
                  </a:moveTo>
                  <a:lnTo>
                    <a:pt x="2158994" y="0"/>
                  </a:lnTo>
                  <a:cubicBezTo>
                    <a:pt x="2334348" y="0"/>
                    <a:pt x="2476500" y="142152"/>
                    <a:pt x="2476500" y="317506"/>
                  </a:cubicBezTo>
                  <a:lnTo>
                    <a:pt x="2476500" y="514350"/>
                  </a:lnTo>
                  <a:lnTo>
                    <a:pt x="0" y="514350"/>
                  </a:lnTo>
                  <a:lnTo>
                    <a:pt x="0" y="317506"/>
                  </a:lnTo>
                  <a:cubicBezTo>
                    <a:pt x="0" y="142152"/>
                    <a:pt x="142152" y="0"/>
                    <a:pt x="317506"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nvGrpSpPr>
          <p:cNvPr id="18" name="组合 17"/>
          <p:cNvGrpSpPr/>
          <p:nvPr/>
        </p:nvGrpSpPr>
        <p:grpSpPr>
          <a:xfrm>
            <a:off x="7865593" y="1596568"/>
            <a:ext cx="2449235" cy="1884028"/>
            <a:chOff x="1905000" y="3562350"/>
            <a:chExt cx="2476500" cy="1905000"/>
          </a:xfrm>
        </p:grpSpPr>
        <p:sp>
          <p:nvSpPr>
            <p:cNvPr id="30" name="圆角矩形 29"/>
            <p:cNvSpPr/>
            <p:nvPr/>
          </p:nvSpPr>
          <p:spPr>
            <a:xfrm>
              <a:off x="1905000" y="3562350"/>
              <a:ext cx="2476500" cy="1905000"/>
            </a:xfrm>
            <a:prstGeom prst="roundRect">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397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1" name="任意多边形 30"/>
            <p:cNvSpPr/>
            <p:nvPr/>
          </p:nvSpPr>
          <p:spPr>
            <a:xfrm>
              <a:off x="1924050" y="3590925"/>
              <a:ext cx="2448000" cy="514350"/>
            </a:xfrm>
            <a:custGeom>
              <a:avLst/>
              <a:gdLst>
                <a:gd name="connsiteX0" fmla="*/ 317506 w 2476500"/>
                <a:gd name="connsiteY0" fmla="*/ 0 h 514350"/>
                <a:gd name="connsiteX1" fmla="*/ 2158994 w 2476500"/>
                <a:gd name="connsiteY1" fmla="*/ 0 h 514350"/>
                <a:gd name="connsiteX2" fmla="*/ 2476500 w 2476500"/>
                <a:gd name="connsiteY2" fmla="*/ 317506 h 514350"/>
                <a:gd name="connsiteX3" fmla="*/ 2476500 w 2476500"/>
                <a:gd name="connsiteY3" fmla="*/ 514350 h 514350"/>
                <a:gd name="connsiteX4" fmla="*/ 0 w 2476500"/>
                <a:gd name="connsiteY4" fmla="*/ 514350 h 514350"/>
                <a:gd name="connsiteX5" fmla="*/ 0 w 2476500"/>
                <a:gd name="connsiteY5" fmla="*/ 317506 h 514350"/>
                <a:gd name="connsiteX6" fmla="*/ 317506 w 2476500"/>
                <a:gd name="connsiteY6"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6500" h="514350">
                  <a:moveTo>
                    <a:pt x="317506" y="0"/>
                  </a:moveTo>
                  <a:lnTo>
                    <a:pt x="2158994" y="0"/>
                  </a:lnTo>
                  <a:cubicBezTo>
                    <a:pt x="2334348" y="0"/>
                    <a:pt x="2476500" y="142152"/>
                    <a:pt x="2476500" y="317506"/>
                  </a:cubicBezTo>
                  <a:lnTo>
                    <a:pt x="2476500" y="514350"/>
                  </a:lnTo>
                  <a:lnTo>
                    <a:pt x="0" y="514350"/>
                  </a:lnTo>
                  <a:lnTo>
                    <a:pt x="0" y="317506"/>
                  </a:lnTo>
                  <a:cubicBezTo>
                    <a:pt x="0" y="142152"/>
                    <a:pt x="142152" y="0"/>
                    <a:pt x="317506" y="0"/>
                  </a:cubicBezTo>
                  <a:close/>
                </a:path>
              </a:pathLst>
            </a:custGeom>
            <a:solidFill>
              <a:srgbClr val="BF1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19" name="TextBox 6"/>
          <p:cNvSpPr txBox="1"/>
          <p:nvPr/>
        </p:nvSpPr>
        <p:spPr>
          <a:xfrm>
            <a:off x="1239459" y="1827969"/>
            <a:ext cx="3165244" cy="215444"/>
          </a:xfrm>
          <a:prstGeom prst="rect">
            <a:avLst/>
          </a:prstGeom>
          <a:noFill/>
        </p:spPr>
        <p:txBody>
          <a:bodyPr vert="horz" wrap="square" lIns="0" tIns="0" rIns="0" bIns="0" rtlCol="0" anchor="ctr">
            <a:spAutoFit/>
          </a:bodyPr>
          <a:lstStyle/>
          <a:p>
            <a:pPr algn="ctr"/>
            <a:r>
              <a:rPr lang="zh-CN" altLang="en-US" sz="1400" b="1" dirty="0">
                <a:solidFill>
                  <a:schemeClr val="bg1"/>
                </a:solidFill>
                <a:latin typeface="微软雅黑" pitchFamily="34" charset="-122"/>
                <a:ea typeface="微软雅黑" pitchFamily="34" charset="-122"/>
              </a:rPr>
              <a:t>在此添加小标题</a:t>
            </a:r>
          </a:p>
        </p:txBody>
      </p:sp>
      <p:sp>
        <p:nvSpPr>
          <p:cNvPr id="20" name="TextBox 6"/>
          <p:cNvSpPr txBox="1"/>
          <p:nvPr/>
        </p:nvSpPr>
        <p:spPr>
          <a:xfrm>
            <a:off x="1239459" y="4748594"/>
            <a:ext cx="3165244" cy="215444"/>
          </a:xfrm>
          <a:prstGeom prst="rect">
            <a:avLst/>
          </a:prstGeom>
          <a:noFill/>
        </p:spPr>
        <p:txBody>
          <a:bodyPr vert="horz" wrap="square" lIns="0" tIns="0" rIns="0" bIns="0" rtlCol="0" anchor="ctr">
            <a:spAutoFit/>
          </a:bodyPr>
          <a:lstStyle/>
          <a:p>
            <a:pPr algn="ctr"/>
            <a:r>
              <a:rPr lang="zh-CN" altLang="en-US" sz="1400" b="1" dirty="0">
                <a:solidFill>
                  <a:schemeClr val="bg1"/>
                </a:solidFill>
                <a:latin typeface="微软雅黑" pitchFamily="34" charset="-122"/>
                <a:ea typeface="微软雅黑" pitchFamily="34" charset="-122"/>
              </a:rPr>
              <a:t>在此添加小标题</a:t>
            </a:r>
          </a:p>
        </p:txBody>
      </p:sp>
      <p:sp>
        <p:nvSpPr>
          <p:cNvPr id="21" name="TextBox 6"/>
          <p:cNvSpPr txBox="1"/>
          <p:nvPr/>
        </p:nvSpPr>
        <p:spPr>
          <a:xfrm>
            <a:off x="7507589" y="4734082"/>
            <a:ext cx="3165244" cy="215444"/>
          </a:xfrm>
          <a:prstGeom prst="rect">
            <a:avLst/>
          </a:prstGeom>
          <a:noFill/>
        </p:spPr>
        <p:txBody>
          <a:bodyPr vert="horz" wrap="square" lIns="0" tIns="0" rIns="0" bIns="0" rtlCol="0" anchor="ctr">
            <a:spAutoFit/>
          </a:bodyPr>
          <a:lstStyle/>
          <a:p>
            <a:pPr algn="ctr"/>
            <a:r>
              <a:rPr lang="zh-CN" altLang="en-US" sz="1400" b="1" dirty="0">
                <a:solidFill>
                  <a:schemeClr val="bg1"/>
                </a:solidFill>
                <a:latin typeface="微软雅黑" pitchFamily="34" charset="-122"/>
                <a:ea typeface="微软雅黑" pitchFamily="34" charset="-122"/>
              </a:rPr>
              <a:t>在此添加小标题</a:t>
            </a:r>
          </a:p>
        </p:txBody>
      </p:sp>
      <p:sp>
        <p:nvSpPr>
          <p:cNvPr id="22" name="TextBox 6"/>
          <p:cNvSpPr txBox="1"/>
          <p:nvPr/>
        </p:nvSpPr>
        <p:spPr>
          <a:xfrm>
            <a:off x="7507589" y="1786250"/>
            <a:ext cx="3165244" cy="215444"/>
          </a:xfrm>
          <a:prstGeom prst="rect">
            <a:avLst/>
          </a:prstGeom>
          <a:noFill/>
        </p:spPr>
        <p:txBody>
          <a:bodyPr vert="horz" wrap="square" lIns="0" tIns="0" rIns="0" bIns="0" rtlCol="0" anchor="ctr">
            <a:spAutoFit/>
          </a:bodyPr>
          <a:lstStyle/>
          <a:p>
            <a:pPr algn="ctr"/>
            <a:r>
              <a:rPr lang="zh-CN" altLang="en-US" sz="1400" b="1" dirty="0">
                <a:solidFill>
                  <a:schemeClr val="bg1"/>
                </a:solidFill>
                <a:latin typeface="微软雅黑" pitchFamily="34" charset="-122"/>
                <a:ea typeface="微软雅黑" pitchFamily="34" charset="-122"/>
              </a:rPr>
              <a:t>在此添加小标题</a:t>
            </a:r>
          </a:p>
        </p:txBody>
      </p:sp>
      <p:cxnSp>
        <p:nvCxnSpPr>
          <p:cNvPr id="23" name="直接连接符 22"/>
          <p:cNvCxnSpPr/>
          <p:nvPr/>
        </p:nvCxnSpPr>
        <p:spPr>
          <a:xfrm>
            <a:off x="4273234" y="2661043"/>
            <a:ext cx="775141" cy="574180"/>
          </a:xfrm>
          <a:prstGeom prst="line">
            <a:avLst/>
          </a:prstGeom>
          <a:ln>
            <a:solidFill>
              <a:srgbClr val="04447F"/>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4273232" y="5307717"/>
            <a:ext cx="775141" cy="574180"/>
          </a:xfrm>
          <a:prstGeom prst="line">
            <a:avLst/>
          </a:prstGeom>
          <a:ln>
            <a:solidFill>
              <a:srgbClr val="04447F"/>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6843212" y="2661043"/>
            <a:ext cx="775141" cy="574180"/>
          </a:xfrm>
          <a:prstGeom prst="line">
            <a:avLst/>
          </a:prstGeom>
          <a:ln>
            <a:solidFill>
              <a:srgbClr val="04447F"/>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flipV="1">
            <a:off x="6843211" y="5307717"/>
            <a:ext cx="775141" cy="574180"/>
          </a:xfrm>
          <a:prstGeom prst="line">
            <a:avLst/>
          </a:prstGeom>
          <a:ln>
            <a:solidFill>
              <a:srgbClr val="04447F"/>
            </a:solidFill>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4820799" y="3090852"/>
            <a:ext cx="2361236" cy="2361236"/>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397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8" name="文本框 37"/>
          <p:cNvSpPr txBox="1"/>
          <p:nvPr/>
        </p:nvSpPr>
        <p:spPr>
          <a:xfrm>
            <a:off x="1643039" y="2267362"/>
            <a:ext cx="2552852" cy="1200329"/>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a:t>
            </a:r>
          </a:p>
          <a:p>
            <a:pPr>
              <a:lnSpc>
                <a:spcPct val="120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p:txBody>
      </p:sp>
      <p:sp>
        <p:nvSpPr>
          <p:cNvPr id="39" name="文本框 38"/>
          <p:cNvSpPr txBox="1"/>
          <p:nvPr/>
        </p:nvSpPr>
        <p:spPr>
          <a:xfrm>
            <a:off x="7823131" y="2267362"/>
            <a:ext cx="2552852" cy="1200329"/>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a:t>
            </a:r>
          </a:p>
          <a:p>
            <a:pPr>
              <a:lnSpc>
                <a:spcPct val="120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p:txBody>
      </p:sp>
      <p:sp>
        <p:nvSpPr>
          <p:cNvPr id="40" name="文本框 39"/>
          <p:cNvSpPr txBox="1"/>
          <p:nvPr/>
        </p:nvSpPr>
        <p:spPr>
          <a:xfrm>
            <a:off x="1643039" y="5254351"/>
            <a:ext cx="2552852" cy="1200329"/>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a:t>
            </a:r>
          </a:p>
          <a:p>
            <a:pPr>
              <a:lnSpc>
                <a:spcPct val="120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p:txBody>
      </p:sp>
      <p:sp>
        <p:nvSpPr>
          <p:cNvPr id="41" name="文本框 40"/>
          <p:cNvSpPr txBox="1"/>
          <p:nvPr/>
        </p:nvSpPr>
        <p:spPr>
          <a:xfrm>
            <a:off x="7866674" y="5211820"/>
            <a:ext cx="2552852" cy="1200329"/>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a:t>
            </a:r>
          </a:p>
          <a:p>
            <a:pPr>
              <a:lnSpc>
                <a:spcPct val="120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p:txBody>
      </p:sp>
      <p:sp>
        <p:nvSpPr>
          <p:cNvPr id="42" name="文本框 41"/>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cxnSp>
        <p:nvCxnSpPr>
          <p:cNvPr id="43" name="直接连接符 42"/>
          <p:cNvCxnSpPr/>
          <p:nvPr/>
        </p:nvCxnSpPr>
        <p:spPr>
          <a:xfrm>
            <a:off x="1374020" y="808869"/>
            <a:ext cx="10817981" cy="0"/>
          </a:xfrm>
          <a:prstGeom prst="line">
            <a:avLst/>
          </a:prstGeom>
          <a:ln w="12700">
            <a:solidFill>
              <a:srgbClr val="04447F"/>
            </a:solidFill>
            <a:prstDash val="solid"/>
          </a:ln>
        </p:spPr>
        <p:style>
          <a:lnRef idx="1">
            <a:schemeClr val="accent1"/>
          </a:lnRef>
          <a:fillRef idx="0">
            <a:schemeClr val="accent1"/>
          </a:fillRef>
          <a:effectRef idx="0">
            <a:schemeClr val="accent1"/>
          </a:effectRef>
          <a:fontRef idx="minor">
            <a:schemeClr val="tx1"/>
          </a:fontRef>
        </p:style>
      </p:cxnSp>
      <p:sp>
        <p:nvSpPr>
          <p:cNvPr id="44" name="标题 1"/>
          <p:cNvSpPr txBox="1">
            <a:spLocks/>
          </p:cNvSpPr>
          <p:nvPr/>
        </p:nvSpPr>
        <p:spPr>
          <a:xfrm>
            <a:off x="10986413" y="427358"/>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b="1" kern="0" dirty="0" smtClean="0">
                <a:solidFill>
                  <a:schemeClr val="tx1">
                    <a:lumMod val="75000"/>
                    <a:lumOff val="25000"/>
                  </a:schemeClr>
                </a:solidFill>
              </a:rPr>
              <a:t>公司名称</a:t>
            </a:r>
            <a:endParaRPr lang="zh-CN" altLang="en-US" b="1" kern="0" dirty="0">
              <a:solidFill>
                <a:schemeClr val="tx1">
                  <a:lumMod val="75000"/>
                  <a:lumOff val="25000"/>
                </a:schemeClr>
              </a:solidFill>
            </a:endParaRPr>
          </a:p>
        </p:txBody>
      </p:sp>
      <p:sp>
        <p:nvSpPr>
          <p:cNvPr id="45" name="标题 1"/>
          <p:cNvSpPr txBox="1">
            <a:spLocks/>
          </p:cNvSpPr>
          <p:nvPr/>
        </p:nvSpPr>
        <p:spPr>
          <a:xfrm>
            <a:off x="1674861" y="329004"/>
            <a:ext cx="1985163"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400" b="1" kern="0" dirty="0" smtClean="0">
                <a:solidFill>
                  <a:srgbClr val="BF1347"/>
                </a:solidFill>
              </a:rPr>
              <a:t>点击输入标题</a:t>
            </a:r>
            <a:endParaRPr lang="zh-CN" altLang="en-US" sz="2400" b="1" kern="0" dirty="0">
              <a:solidFill>
                <a:srgbClr val="BF1347"/>
              </a:solidFill>
            </a:endParaRPr>
          </a:p>
        </p:txBody>
      </p:sp>
      <p:sp>
        <p:nvSpPr>
          <p:cNvPr id="46" name="标题 1"/>
          <p:cNvSpPr txBox="1">
            <a:spLocks/>
          </p:cNvSpPr>
          <p:nvPr/>
        </p:nvSpPr>
        <p:spPr>
          <a:xfrm>
            <a:off x="0" y="287724"/>
            <a:ext cx="1501056"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en-US" altLang="zh-CN" sz="3600" b="1" kern="0" dirty="0" smtClean="0">
                <a:solidFill>
                  <a:srgbClr val="BF1347"/>
                </a:solidFill>
              </a:rPr>
              <a:t>LOGO</a:t>
            </a:r>
            <a:endParaRPr lang="zh-CN" altLang="en-US" sz="3600" b="1" kern="0" dirty="0">
              <a:solidFill>
                <a:srgbClr val="BF1347"/>
              </a:solidFill>
            </a:endParaRPr>
          </a:p>
        </p:txBody>
      </p:sp>
      <p:sp>
        <p:nvSpPr>
          <p:cNvPr id="48" name="任意多边形 47"/>
          <p:cNvSpPr/>
          <p:nvPr>
            <p:custDataLst>
              <p:tags r:id="rId1"/>
            </p:custDataLst>
          </p:nvPr>
        </p:nvSpPr>
        <p:spPr>
          <a:xfrm>
            <a:off x="4946139" y="3225538"/>
            <a:ext cx="2091864" cy="2091864"/>
          </a:xfrm>
          <a:custGeom>
            <a:avLst/>
            <a:gdLst>
              <a:gd name="connsiteX0" fmla="*/ 1045932 w 2091864"/>
              <a:gd name="connsiteY0" fmla="*/ 0 h 2091864"/>
              <a:gd name="connsiteX1" fmla="*/ 2091864 w 2091864"/>
              <a:gd name="connsiteY1" fmla="*/ 1045932 h 2091864"/>
              <a:gd name="connsiteX2" fmla="*/ 1045932 w 2091864"/>
              <a:gd name="connsiteY2" fmla="*/ 2091864 h 2091864"/>
              <a:gd name="connsiteX3" fmla="*/ 0 w 2091864"/>
              <a:gd name="connsiteY3" fmla="*/ 1045932 h 2091864"/>
              <a:gd name="connsiteX4" fmla="*/ 1045932 w 2091864"/>
              <a:gd name="connsiteY4" fmla="*/ 0 h 2091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1864" h="2091864">
                <a:moveTo>
                  <a:pt x="1045932" y="0"/>
                </a:moveTo>
                <a:cubicBezTo>
                  <a:pt x="1623584" y="0"/>
                  <a:pt x="2091864" y="468280"/>
                  <a:pt x="2091864" y="1045932"/>
                </a:cubicBezTo>
                <a:cubicBezTo>
                  <a:pt x="2091864" y="1623584"/>
                  <a:pt x="1623584" y="2091864"/>
                  <a:pt x="1045932" y="2091864"/>
                </a:cubicBezTo>
                <a:cubicBezTo>
                  <a:pt x="468280" y="2091864"/>
                  <a:pt x="0" y="1623584"/>
                  <a:pt x="0" y="1045932"/>
                </a:cubicBezTo>
                <a:cubicBezTo>
                  <a:pt x="0" y="468280"/>
                  <a:pt x="468280" y="0"/>
                  <a:pt x="1045932" y="0"/>
                </a:cubicBezTo>
                <a:close/>
              </a:path>
            </a:pathLst>
          </a:custGeom>
          <a:blipFill dpi="0" rotWithShape="1">
            <a:blip r:embed="rId4" cstate="email">
              <a:extLst>
                <a:ext uri="{28A0092B-C50C-407E-A947-70E740481C1C}">
                  <a14:useLocalDpi xmlns:a14="http://schemas.microsoft.com/office/drawing/2010/main"/>
                </a:ext>
              </a:extLst>
            </a:blip>
            <a:srcRect/>
            <a:stretch>
              <a:fillRect/>
            </a:stretch>
          </a:blipFill>
          <a:ln w="31750">
            <a:solidFill>
              <a:srgbClr val="FFFFFF"/>
            </a:solidFill>
          </a:ln>
          <a:effectLst>
            <a:outerShdw blurRad="38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defRPr/>
            </a:pPr>
            <a:endParaRPr lang="zh-CN" altLang="en-US"/>
          </a:p>
        </p:txBody>
      </p:sp>
    </p:spTree>
    <p:extLst>
      <p:ext uri="{BB962C8B-B14F-4D97-AF65-F5344CB8AC3E}">
        <p14:creationId xmlns:p14="http://schemas.microsoft.com/office/powerpoint/2010/main" val="1917397356"/>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5"/>
                                        </p:tgtEl>
                                        <p:attrNameLst>
                                          <p:attrName>ppt_y</p:attrName>
                                        </p:attrNameLst>
                                      </p:cBhvr>
                                      <p:tavLst>
                                        <p:tav tm="0">
                                          <p:val>
                                            <p:strVal val="#ppt_y"/>
                                          </p:val>
                                        </p:tav>
                                        <p:tav tm="100000">
                                          <p:val>
                                            <p:strVal val="#ppt_y"/>
                                          </p:val>
                                        </p:tav>
                                      </p:tavLst>
                                    </p:anim>
                                    <p:anim calcmode="lin" valueType="num">
                                      <p:cBhvr>
                                        <p:cTn id="9"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up)">
                                      <p:cBhvr>
                                        <p:cTn id="16" dur="500"/>
                                        <p:tgtEl>
                                          <p:spTgt spid="27"/>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randombar(horizontal)">
                                      <p:cBhvr>
                                        <p:cTn id="21" dur="500"/>
                                        <p:tgtEl>
                                          <p:spTgt spid="48"/>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down)">
                                      <p:cBhvr>
                                        <p:cTn id="26" dur="500"/>
                                        <p:tgtEl>
                                          <p:spTgt spid="23"/>
                                        </p:tgtEl>
                                      </p:cBhvr>
                                    </p:animEffect>
                                  </p:childTnLst>
                                </p:cTn>
                              </p:par>
                              <p:par>
                                <p:cTn id="27" presetID="22" presetClass="entr" presetSubtype="4" fill="hold"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down)">
                                      <p:cBhvr>
                                        <p:cTn id="32" dur="500"/>
                                        <p:tgtEl>
                                          <p:spTgt spid="24"/>
                                        </p:tgtEl>
                                      </p:cBhvr>
                                    </p:animEffect>
                                  </p:childTnLst>
                                </p:cTn>
                              </p:par>
                              <p:par>
                                <p:cTn id="33" presetID="22" presetClass="entr" presetSubtype="4" fill="hold"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1" fill="hold" nodeType="click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p:tgtEl>
                                          <p:spTgt spid="17"/>
                                        </p:tgtEl>
                                        <p:attrNameLst>
                                          <p:attrName>ppt_y</p:attrName>
                                        </p:attrNameLst>
                                      </p:cBhvr>
                                      <p:tavLst>
                                        <p:tav tm="0">
                                          <p:val>
                                            <p:strVal val="#ppt_y-#ppt_h*1.125000"/>
                                          </p:val>
                                        </p:tav>
                                        <p:tav tm="100000">
                                          <p:val>
                                            <p:strVal val="#ppt_y"/>
                                          </p:val>
                                        </p:tav>
                                      </p:tavLst>
                                    </p:anim>
                                    <p:animEffect transition="in" filter="wipe(down)">
                                      <p:cBhvr>
                                        <p:cTn id="41" dur="500"/>
                                        <p:tgtEl>
                                          <p:spTgt spid="17"/>
                                        </p:tgtEl>
                                      </p:cBhvr>
                                    </p:animEffect>
                                  </p:childTnLst>
                                </p:cTn>
                              </p:par>
                              <p:par>
                                <p:cTn id="42" presetID="12" presetClass="entr" presetSubtype="8" fill="hold" nodeType="with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p:tgtEl>
                                          <p:spTgt spid="18"/>
                                        </p:tgtEl>
                                        <p:attrNameLst>
                                          <p:attrName>ppt_x</p:attrName>
                                        </p:attrNameLst>
                                      </p:cBhvr>
                                      <p:tavLst>
                                        <p:tav tm="0">
                                          <p:val>
                                            <p:strVal val="#ppt_x-#ppt_w*1.125000"/>
                                          </p:val>
                                        </p:tav>
                                        <p:tav tm="100000">
                                          <p:val>
                                            <p:strVal val="#ppt_x"/>
                                          </p:val>
                                        </p:tav>
                                      </p:tavLst>
                                    </p:anim>
                                    <p:animEffect transition="in" filter="wipe(right)">
                                      <p:cBhvr>
                                        <p:cTn id="45" dur="500"/>
                                        <p:tgtEl>
                                          <p:spTgt spid="18"/>
                                        </p:tgtEl>
                                      </p:cBhvr>
                                    </p:animEffect>
                                  </p:childTnLst>
                                </p:cTn>
                              </p:par>
                              <p:par>
                                <p:cTn id="46" presetID="12" presetClass="entr" presetSubtype="4" fill="hold" nodeType="with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p:tgtEl>
                                          <p:spTgt spid="16"/>
                                        </p:tgtEl>
                                        <p:attrNameLst>
                                          <p:attrName>ppt_y</p:attrName>
                                        </p:attrNameLst>
                                      </p:cBhvr>
                                      <p:tavLst>
                                        <p:tav tm="0">
                                          <p:val>
                                            <p:strVal val="#ppt_y+#ppt_h*1.125000"/>
                                          </p:val>
                                        </p:tav>
                                        <p:tav tm="100000">
                                          <p:val>
                                            <p:strVal val="#ppt_y"/>
                                          </p:val>
                                        </p:tav>
                                      </p:tavLst>
                                    </p:anim>
                                    <p:animEffect transition="in" filter="wipe(up)">
                                      <p:cBhvr>
                                        <p:cTn id="49" dur="500"/>
                                        <p:tgtEl>
                                          <p:spTgt spid="16"/>
                                        </p:tgtEl>
                                      </p:cBhvr>
                                    </p:animEffect>
                                  </p:childTnLst>
                                </p:cTn>
                              </p:par>
                              <p:par>
                                <p:cTn id="50" presetID="12" presetClass="entr" presetSubtype="2" fill="hold" nodeType="with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p:tgtEl>
                                          <p:spTgt spid="15"/>
                                        </p:tgtEl>
                                        <p:attrNameLst>
                                          <p:attrName>ppt_x</p:attrName>
                                        </p:attrNameLst>
                                      </p:cBhvr>
                                      <p:tavLst>
                                        <p:tav tm="0">
                                          <p:val>
                                            <p:strVal val="#ppt_x+#ppt_w*1.125000"/>
                                          </p:val>
                                        </p:tav>
                                        <p:tav tm="100000">
                                          <p:val>
                                            <p:strVal val="#ppt_x"/>
                                          </p:val>
                                        </p:tav>
                                      </p:tavLst>
                                    </p:anim>
                                    <p:animEffect transition="in" filter="wipe(left)">
                                      <p:cBhvr>
                                        <p:cTn id="53" dur="500"/>
                                        <p:tgtEl>
                                          <p:spTgt spid="15"/>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wipe(left)">
                                      <p:cBhvr>
                                        <p:cTn id="58" dur="500"/>
                                        <p:tgtEl>
                                          <p:spTgt spid="19"/>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wipe(left)">
                                      <p:cBhvr>
                                        <p:cTn id="61" dur="500"/>
                                        <p:tgtEl>
                                          <p:spTgt spid="22"/>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fade">
                                      <p:cBhvr>
                                        <p:cTn id="72" dur="750"/>
                                        <p:tgtEl>
                                          <p:spTgt spid="38"/>
                                        </p:tgtEl>
                                      </p:cBhvr>
                                    </p:animEffect>
                                    <p:anim calcmode="lin" valueType="num">
                                      <p:cBhvr>
                                        <p:cTn id="73" dur="750" fill="hold"/>
                                        <p:tgtEl>
                                          <p:spTgt spid="38"/>
                                        </p:tgtEl>
                                        <p:attrNameLst>
                                          <p:attrName>ppt_x</p:attrName>
                                        </p:attrNameLst>
                                      </p:cBhvr>
                                      <p:tavLst>
                                        <p:tav tm="0">
                                          <p:val>
                                            <p:strVal val="#ppt_x"/>
                                          </p:val>
                                        </p:tav>
                                        <p:tav tm="100000">
                                          <p:val>
                                            <p:strVal val="#ppt_x"/>
                                          </p:val>
                                        </p:tav>
                                      </p:tavLst>
                                    </p:anim>
                                    <p:anim calcmode="lin" valueType="num">
                                      <p:cBhvr>
                                        <p:cTn id="74" dur="750" fill="hold"/>
                                        <p:tgtEl>
                                          <p:spTgt spid="38"/>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fade">
                                      <p:cBhvr>
                                        <p:cTn id="77" dur="750"/>
                                        <p:tgtEl>
                                          <p:spTgt spid="39"/>
                                        </p:tgtEl>
                                      </p:cBhvr>
                                    </p:animEffect>
                                    <p:anim calcmode="lin" valueType="num">
                                      <p:cBhvr>
                                        <p:cTn id="78" dur="750" fill="hold"/>
                                        <p:tgtEl>
                                          <p:spTgt spid="39"/>
                                        </p:tgtEl>
                                        <p:attrNameLst>
                                          <p:attrName>ppt_x</p:attrName>
                                        </p:attrNameLst>
                                      </p:cBhvr>
                                      <p:tavLst>
                                        <p:tav tm="0">
                                          <p:val>
                                            <p:strVal val="#ppt_x"/>
                                          </p:val>
                                        </p:tav>
                                        <p:tav tm="100000">
                                          <p:val>
                                            <p:strVal val="#ppt_x"/>
                                          </p:val>
                                        </p:tav>
                                      </p:tavLst>
                                    </p:anim>
                                    <p:anim calcmode="lin" valueType="num">
                                      <p:cBhvr>
                                        <p:cTn id="79" dur="750" fill="hold"/>
                                        <p:tgtEl>
                                          <p:spTgt spid="39"/>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40"/>
                                        </p:tgtEl>
                                        <p:attrNameLst>
                                          <p:attrName>style.visibility</p:attrName>
                                        </p:attrNameLst>
                                      </p:cBhvr>
                                      <p:to>
                                        <p:strVal val="visible"/>
                                      </p:to>
                                    </p:set>
                                    <p:animEffect transition="in" filter="fade">
                                      <p:cBhvr>
                                        <p:cTn id="82" dur="750"/>
                                        <p:tgtEl>
                                          <p:spTgt spid="40"/>
                                        </p:tgtEl>
                                      </p:cBhvr>
                                    </p:animEffect>
                                    <p:anim calcmode="lin" valueType="num">
                                      <p:cBhvr>
                                        <p:cTn id="83" dur="750" fill="hold"/>
                                        <p:tgtEl>
                                          <p:spTgt spid="40"/>
                                        </p:tgtEl>
                                        <p:attrNameLst>
                                          <p:attrName>ppt_x</p:attrName>
                                        </p:attrNameLst>
                                      </p:cBhvr>
                                      <p:tavLst>
                                        <p:tav tm="0">
                                          <p:val>
                                            <p:strVal val="#ppt_x"/>
                                          </p:val>
                                        </p:tav>
                                        <p:tav tm="100000">
                                          <p:val>
                                            <p:strVal val="#ppt_x"/>
                                          </p:val>
                                        </p:tav>
                                      </p:tavLst>
                                    </p:anim>
                                    <p:anim calcmode="lin" valueType="num">
                                      <p:cBhvr>
                                        <p:cTn id="84" dur="750" fill="hold"/>
                                        <p:tgtEl>
                                          <p:spTgt spid="40"/>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750"/>
                                        <p:tgtEl>
                                          <p:spTgt spid="41"/>
                                        </p:tgtEl>
                                      </p:cBhvr>
                                    </p:animEffect>
                                    <p:anim calcmode="lin" valueType="num">
                                      <p:cBhvr>
                                        <p:cTn id="88" dur="750" fill="hold"/>
                                        <p:tgtEl>
                                          <p:spTgt spid="41"/>
                                        </p:tgtEl>
                                        <p:attrNameLst>
                                          <p:attrName>ppt_x</p:attrName>
                                        </p:attrNameLst>
                                      </p:cBhvr>
                                      <p:tavLst>
                                        <p:tav tm="0">
                                          <p:val>
                                            <p:strVal val="#ppt_x"/>
                                          </p:val>
                                        </p:tav>
                                        <p:tav tm="100000">
                                          <p:val>
                                            <p:strVal val="#ppt_x"/>
                                          </p:val>
                                        </p:tav>
                                      </p:tavLst>
                                    </p:anim>
                                    <p:anim calcmode="lin" valueType="num">
                                      <p:cBhvr>
                                        <p:cTn id="89" dur="75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22" presetClass="entr" presetSubtype="4" fill="hold" grpId="0" nodeType="clickEffect">
                                  <p:stCondLst>
                                    <p:cond delay="0"/>
                                  </p:stCondLst>
                                  <p:childTnLst>
                                    <p:set>
                                      <p:cBhvr>
                                        <p:cTn id="93" dur="1" fill="hold">
                                          <p:stCondLst>
                                            <p:cond delay="0"/>
                                          </p:stCondLst>
                                        </p:cTn>
                                        <p:tgtEl>
                                          <p:spTgt spid="42"/>
                                        </p:tgtEl>
                                        <p:attrNameLst>
                                          <p:attrName>style.visibility</p:attrName>
                                        </p:attrNameLst>
                                      </p:cBhvr>
                                      <p:to>
                                        <p:strVal val="visible"/>
                                      </p:to>
                                    </p:set>
                                    <p:animEffect transition="in" filter="wipe(down)">
                                      <p:cBhvr>
                                        <p:cTn id="94" dur="7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7" grpId="0" animBg="1"/>
      <p:bldP spid="38" grpId="0"/>
      <p:bldP spid="39" grpId="0"/>
      <p:bldP spid="40" grpId="0"/>
      <p:bldP spid="41" grpId="0"/>
      <p:bldP spid="42" grpId="0"/>
      <p:bldP spid="45" grpId="0"/>
      <p:bldP spid="4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6"/>
          <p:cNvSpPr>
            <a:spLocks/>
          </p:cNvSpPr>
          <p:nvPr/>
        </p:nvSpPr>
        <p:spPr bwMode="auto">
          <a:xfrm>
            <a:off x="2955431" y="5798191"/>
            <a:ext cx="1186200" cy="797436"/>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rgbClr val="04447F"/>
          </a:solidFill>
          <a:ln w="57150">
            <a:solidFill>
              <a:schemeClr val="bg1"/>
            </a:solidFill>
          </a:ln>
          <a:effectLst>
            <a:innerShdw blurRad="63500" dist="50800" dir="13500000">
              <a:prstClr val="black">
                <a:alpha val="50000"/>
              </a:prstClr>
            </a:innerShdw>
          </a:effectLst>
          <a:extLst/>
        </p:spPr>
        <p:txBody>
          <a:bodyPr lIns="84891" tIns="42446" rIns="84891" bIns="42446"/>
          <a:lstStyle/>
          <a:p>
            <a:pPr defTabSz="1132366">
              <a:defRPr/>
            </a:pPr>
            <a:endParaRPr lang="zh-CN" altLang="en-US" sz="1756"/>
          </a:p>
        </p:txBody>
      </p:sp>
      <p:sp>
        <p:nvSpPr>
          <p:cNvPr id="15" name="Freeform 8"/>
          <p:cNvSpPr>
            <a:spLocks/>
          </p:cNvSpPr>
          <p:nvPr/>
        </p:nvSpPr>
        <p:spPr bwMode="auto">
          <a:xfrm>
            <a:off x="1769229" y="1454644"/>
            <a:ext cx="3605987" cy="4216904"/>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rgbClr val="BF1347"/>
          </a:solidFill>
          <a:ln w="57150">
            <a:solidFill>
              <a:schemeClr val="bg1"/>
            </a:solidFill>
          </a:ln>
          <a:effectLst>
            <a:innerShdw blurRad="63500" dist="50800" dir="13500000">
              <a:prstClr val="black">
                <a:alpha val="50000"/>
              </a:prstClr>
            </a:innerShdw>
          </a:effectLst>
          <a:extLst/>
        </p:spPr>
        <p:txBody>
          <a:bodyPr lIns="84891" tIns="42446" rIns="84891" bIns="42446"/>
          <a:lstStyle/>
          <a:p>
            <a:pPr defTabSz="1132366">
              <a:defRPr/>
            </a:pPr>
            <a:endParaRPr lang="zh-CN" altLang="en-US" sz="1756"/>
          </a:p>
        </p:txBody>
      </p:sp>
      <p:sp>
        <p:nvSpPr>
          <p:cNvPr id="16" name="Freeform 9"/>
          <p:cNvSpPr>
            <a:spLocks/>
          </p:cNvSpPr>
          <p:nvPr/>
        </p:nvSpPr>
        <p:spPr bwMode="auto">
          <a:xfrm>
            <a:off x="2685906" y="1454649"/>
            <a:ext cx="2467177" cy="1523177"/>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rgbClr val="BF1347"/>
          </a:solidFill>
          <a:ln w="57150">
            <a:solidFill>
              <a:schemeClr val="bg1"/>
            </a:solidFill>
          </a:ln>
          <a:effectLst>
            <a:innerShdw blurRad="63500" dist="50800" dir="13500000">
              <a:prstClr val="black">
                <a:alpha val="50000"/>
              </a:prstClr>
            </a:innerShdw>
          </a:effectLst>
          <a:extLst/>
        </p:spPr>
        <p:txBody>
          <a:bodyPr lIns="84891" tIns="42446" rIns="84891" bIns="42446"/>
          <a:lstStyle/>
          <a:p>
            <a:pPr defTabSz="1132366">
              <a:defRPr/>
            </a:pPr>
            <a:endParaRPr lang="zh-CN" altLang="en-US" sz="1756"/>
          </a:p>
        </p:txBody>
      </p:sp>
      <p:sp>
        <p:nvSpPr>
          <p:cNvPr id="17" name="Freeform 10"/>
          <p:cNvSpPr>
            <a:spLocks/>
          </p:cNvSpPr>
          <p:nvPr/>
        </p:nvSpPr>
        <p:spPr bwMode="auto">
          <a:xfrm>
            <a:off x="3986133" y="2317923"/>
            <a:ext cx="1389083" cy="2200634"/>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rgbClr val="04447F"/>
          </a:solidFill>
          <a:ln w="57150">
            <a:solidFill>
              <a:schemeClr val="bg1"/>
            </a:solidFill>
          </a:ln>
          <a:effectLst>
            <a:innerShdw blurRad="63500" dist="50800" dir="13500000">
              <a:prstClr val="black">
                <a:alpha val="50000"/>
              </a:prstClr>
            </a:innerShdw>
          </a:effectLst>
          <a:extLst/>
        </p:spPr>
        <p:txBody>
          <a:bodyPr lIns="84891" tIns="42446" rIns="84891" bIns="42446"/>
          <a:lstStyle/>
          <a:p>
            <a:pPr defTabSz="1132366">
              <a:defRPr/>
            </a:pPr>
            <a:endParaRPr lang="zh-CN" altLang="en-US" sz="1756"/>
          </a:p>
        </p:txBody>
      </p:sp>
      <p:sp>
        <p:nvSpPr>
          <p:cNvPr id="18" name="Freeform 11"/>
          <p:cNvSpPr>
            <a:spLocks/>
          </p:cNvSpPr>
          <p:nvPr/>
        </p:nvSpPr>
        <p:spPr bwMode="auto">
          <a:xfrm>
            <a:off x="1751458" y="1685829"/>
            <a:ext cx="1523845" cy="2244529"/>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rgbClr val="04447F"/>
          </a:solidFill>
          <a:ln w="57150">
            <a:solidFill>
              <a:schemeClr val="bg1"/>
            </a:solidFill>
          </a:ln>
          <a:effectLst>
            <a:innerShdw blurRad="63500" dist="50800" dir="13500000">
              <a:prstClr val="black">
                <a:alpha val="50000"/>
              </a:prstClr>
            </a:innerShdw>
          </a:effectLst>
          <a:extLst/>
        </p:spPr>
        <p:txBody>
          <a:bodyPr lIns="84891" tIns="42446" rIns="84891" bIns="42446"/>
          <a:lstStyle/>
          <a:p>
            <a:pPr defTabSz="1132366">
              <a:defRPr/>
            </a:pPr>
            <a:endParaRPr lang="zh-CN" altLang="en-US" sz="1756"/>
          </a:p>
        </p:txBody>
      </p:sp>
      <p:grpSp>
        <p:nvGrpSpPr>
          <p:cNvPr id="19" name="组合 41"/>
          <p:cNvGrpSpPr>
            <a:grpSpLocks/>
          </p:cNvGrpSpPr>
          <p:nvPr/>
        </p:nvGrpSpPr>
        <p:grpSpPr bwMode="auto">
          <a:xfrm>
            <a:off x="1880635" y="2304399"/>
            <a:ext cx="1075720" cy="1112105"/>
            <a:chOff x="1681435" y="1637023"/>
            <a:chExt cx="1152128" cy="1207673"/>
          </a:xfrm>
        </p:grpSpPr>
        <p:sp>
          <p:nvSpPr>
            <p:cNvPr id="20" name="TextBox 58"/>
            <p:cNvSpPr txBox="1"/>
            <p:nvPr/>
          </p:nvSpPr>
          <p:spPr>
            <a:xfrm>
              <a:off x="2007772" y="1637023"/>
              <a:ext cx="422693" cy="645194"/>
            </a:xfrm>
            <a:prstGeom prst="rect">
              <a:avLst/>
            </a:prstGeom>
            <a:noFill/>
          </p:spPr>
          <p:txBody>
            <a:bodyPr wrap="none">
              <a:spAutoFit/>
            </a:bodyPr>
            <a:lstStyle/>
            <a:p>
              <a:pPr defTabSz="1132366">
                <a:defRPr/>
              </a:pPr>
              <a:r>
                <a:rPr lang="en-US" altLang="zh-CN" sz="3261" b="1" dirty="0">
                  <a:solidFill>
                    <a:srgbClr val="F8F8F8"/>
                  </a:solidFill>
                  <a:latin typeface="+mj-ea"/>
                  <a:ea typeface="+mj-ea"/>
                </a:rPr>
                <a:t>1</a:t>
              </a:r>
              <a:endParaRPr lang="zh-CN" altLang="en-US" sz="3261" b="1" dirty="0">
                <a:solidFill>
                  <a:srgbClr val="F8F8F8"/>
                </a:solidFill>
                <a:latin typeface="+mj-ea"/>
                <a:ea typeface="+mj-ea"/>
              </a:endParaRPr>
            </a:p>
          </p:txBody>
        </p:sp>
        <p:sp>
          <p:nvSpPr>
            <p:cNvPr id="21" name="TextBox 61"/>
            <p:cNvSpPr txBox="1"/>
            <p:nvPr/>
          </p:nvSpPr>
          <p:spPr>
            <a:xfrm>
              <a:off x="1681435" y="2157585"/>
              <a:ext cx="1152128" cy="687111"/>
            </a:xfrm>
            <a:prstGeom prst="rect">
              <a:avLst/>
            </a:prstGeom>
            <a:noFill/>
          </p:spPr>
          <p:txBody>
            <a:bodyPr>
              <a:spAutoFit/>
            </a:bodyPr>
            <a:lstStyle/>
            <a:p>
              <a:pPr algn="ctr" defTabSz="1132366">
                <a:defRPr/>
              </a:pPr>
              <a:r>
                <a:rPr lang="zh-CN" altLang="en-US" sz="1756" dirty="0">
                  <a:solidFill>
                    <a:srgbClr val="F8F8F8"/>
                  </a:solidFill>
                  <a:latin typeface="+mn-ea"/>
                </a:rPr>
                <a:t>请输入您的文字</a:t>
              </a:r>
            </a:p>
          </p:txBody>
        </p:sp>
      </p:grpSp>
      <p:grpSp>
        <p:nvGrpSpPr>
          <p:cNvPr id="22" name="组合 44"/>
          <p:cNvGrpSpPr>
            <a:grpSpLocks/>
          </p:cNvGrpSpPr>
          <p:nvPr/>
        </p:nvGrpSpPr>
        <p:grpSpPr bwMode="auto">
          <a:xfrm>
            <a:off x="3409683" y="1551902"/>
            <a:ext cx="1073863" cy="1093817"/>
            <a:chOff x="3362324" y="871906"/>
            <a:chExt cx="1152128" cy="1187857"/>
          </a:xfrm>
        </p:grpSpPr>
        <p:sp>
          <p:nvSpPr>
            <p:cNvPr id="23" name="TextBox 70"/>
            <p:cNvSpPr txBox="1"/>
            <p:nvPr/>
          </p:nvSpPr>
          <p:spPr>
            <a:xfrm>
              <a:off x="3615473" y="871906"/>
              <a:ext cx="389027" cy="561379"/>
            </a:xfrm>
            <a:prstGeom prst="rect">
              <a:avLst/>
            </a:prstGeom>
            <a:noFill/>
          </p:spPr>
          <p:txBody>
            <a:bodyPr wrap="none">
              <a:spAutoFit/>
            </a:bodyPr>
            <a:lstStyle/>
            <a:p>
              <a:pPr defTabSz="1132366">
                <a:defRPr/>
              </a:pPr>
              <a:r>
                <a:rPr lang="en-US" altLang="zh-CN" sz="2759" b="1" dirty="0">
                  <a:solidFill>
                    <a:srgbClr val="F8F8F8"/>
                  </a:solidFill>
                  <a:latin typeface="+mj-ea"/>
                  <a:ea typeface="+mj-ea"/>
                </a:rPr>
                <a:t>2</a:t>
              </a:r>
              <a:endParaRPr lang="zh-CN" altLang="en-US" sz="2759" b="1" dirty="0">
                <a:solidFill>
                  <a:srgbClr val="F8F8F8"/>
                </a:solidFill>
                <a:latin typeface="+mj-ea"/>
                <a:ea typeface="+mj-ea"/>
              </a:endParaRPr>
            </a:p>
          </p:txBody>
        </p:sp>
        <p:sp>
          <p:nvSpPr>
            <p:cNvPr id="24" name="TextBox 71"/>
            <p:cNvSpPr txBox="1"/>
            <p:nvPr/>
          </p:nvSpPr>
          <p:spPr>
            <a:xfrm>
              <a:off x="3362324" y="1414684"/>
              <a:ext cx="1152128" cy="645079"/>
            </a:xfrm>
            <a:prstGeom prst="rect">
              <a:avLst/>
            </a:prstGeom>
            <a:noFill/>
          </p:spPr>
          <p:txBody>
            <a:bodyPr>
              <a:spAutoFit/>
            </a:bodyPr>
            <a:lstStyle/>
            <a:p>
              <a:pPr algn="ctr" defTabSz="1132366">
                <a:defRPr/>
              </a:pPr>
              <a:r>
                <a:rPr lang="zh-CN" altLang="en-US" sz="1630" dirty="0">
                  <a:solidFill>
                    <a:srgbClr val="F8F8F8"/>
                  </a:solidFill>
                  <a:latin typeface="+mn-ea"/>
                </a:rPr>
                <a:t>请输入您的文字</a:t>
              </a:r>
            </a:p>
          </p:txBody>
        </p:sp>
      </p:grpSp>
      <p:grpSp>
        <p:nvGrpSpPr>
          <p:cNvPr id="25" name="组合 47"/>
          <p:cNvGrpSpPr>
            <a:grpSpLocks/>
          </p:cNvGrpSpPr>
          <p:nvPr/>
        </p:nvGrpSpPr>
        <p:grpSpPr bwMode="auto">
          <a:xfrm>
            <a:off x="4171417" y="2793058"/>
            <a:ext cx="1075720" cy="1197574"/>
            <a:chOff x="4138032" y="2168050"/>
            <a:chExt cx="1152128" cy="1298807"/>
          </a:xfrm>
        </p:grpSpPr>
        <p:sp>
          <p:nvSpPr>
            <p:cNvPr id="26" name="TextBox 73"/>
            <p:cNvSpPr txBox="1"/>
            <p:nvPr/>
          </p:nvSpPr>
          <p:spPr>
            <a:xfrm>
              <a:off x="4464369" y="2168050"/>
              <a:ext cx="422693" cy="644360"/>
            </a:xfrm>
            <a:prstGeom prst="rect">
              <a:avLst/>
            </a:prstGeom>
            <a:noFill/>
          </p:spPr>
          <p:txBody>
            <a:bodyPr wrap="none">
              <a:spAutoFit/>
            </a:bodyPr>
            <a:lstStyle/>
            <a:p>
              <a:pPr defTabSz="1132366">
                <a:defRPr/>
              </a:pPr>
              <a:r>
                <a:rPr lang="en-US" altLang="zh-CN" sz="3261" b="1" dirty="0">
                  <a:solidFill>
                    <a:srgbClr val="F8F8F8"/>
                  </a:solidFill>
                  <a:latin typeface="+mj-ea"/>
                  <a:ea typeface="+mj-ea"/>
                </a:rPr>
                <a:t>3</a:t>
              </a:r>
              <a:endParaRPr lang="zh-CN" altLang="en-US" sz="3261" b="1" dirty="0">
                <a:solidFill>
                  <a:srgbClr val="F8F8F8"/>
                </a:solidFill>
                <a:latin typeface="+mj-ea"/>
                <a:ea typeface="+mj-ea"/>
              </a:endParaRPr>
            </a:p>
          </p:txBody>
        </p:sp>
        <p:sp>
          <p:nvSpPr>
            <p:cNvPr id="27" name="TextBox 74"/>
            <p:cNvSpPr txBox="1"/>
            <p:nvPr/>
          </p:nvSpPr>
          <p:spPr>
            <a:xfrm>
              <a:off x="4138032" y="2780634"/>
              <a:ext cx="1152128" cy="686223"/>
            </a:xfrm>
            <a:prstGeom prst="rect">
              <a:avLst/>
            </a:prstGeom>
            <a:noFill/>
          </p:spPr>
          <p:txBody>
            <a:bodyPr>
              <a:spAutoFit/>
            </a:bodyPr>
            <a:lstStyle/>
            <a:p>
              <a:pPr algn="ctr" defTabSz="1132366">
                <a:defRPr/>
              </a:pPr>
              <a:r>
                <a:rPr lang="zh-CN" altLang="en-US" sz="1756" dirty="0">
                  <a:solidFill>
                    <a:srgbClr val="F8F8F8"/>
                  </a:solidFill>
                  <a:latin typeface="+mn-ea"/>
                </a:rPr>
                <a:t>请输入您的文字</a:t>
              </a:r>
            </a:p>
          </p:txBody>
        </p:sp>
      </p:grpSp>
      <p:grpSp>
        <p:nvGrpSpPr>
          <p:cNvPr id="28" name="组合 50"/>
          <p:cNvGrpSpPr>
            <a:grpSpLocks/>
          </p:cNvGrpSpPr>
          <p:nvPr/>
        </p:nvGrpSpPr>
        <p:grpSpPr bwMode="auto">
          <a:xfrm>
            <a:off x="3045535" y="4175419"/>
            <a:ext cx="1075720" cy="1104673"/>
            <a:chOff x="2930276" y="3668024"/>
            <a:chExt cx="1152128" cy="1198372"/>
          </a:xfrm>
        </p:grpSpPr>
        <p:sp>
          <p:nvSpPr>
            <p:cNvPr id="29" name="TextBox 76"/>
            <p:cNvSpPr txBox="1"/>
            <p:nvPr/>
          </p:nvSpPr>
          <p:spPr>
            <a:xfrm>
              <a:off x="3256613" y="3668024"/>
              <a:ext cx="422693" cy="644532"/>
            </a:xfrm>
            <a:prstGeom prst="rect">
              <a:avLst/>
            </a:prstGeom>
            <a:noFill/>
          </p:spPr>
          <p:txBody>
            <a:bodyPr wrap="none">
              <a:spAutoFit/>
            </a:bodyPr>
            <a:lstStyle/>
            <a:p>
              <a:pPr defTabSz="1132366">
                <a:defRPr/>
              </a:pPr>
              <a:r>
                <a:rPr lang="en-US" altLang="zh-CN" sz="3261" b="1" dirty="0">
                  <a:solidFill>
                    <a:srgbClr val="F8F8F8"/>
                  </a:solidFill>
                  <a:latin typeface="+mj-ea"/>
                  <a:ea typeface="+mj-ea"/>
                </a:rPr>
                <a:t>4</a:t>
              </a:r>
              <a:endParaRPr lang="zh-CN" altLang="en-US" sz="3261" b="1" dirty="0">
                <a:solidFill>
                  <a:srgbClr val="F8F8F8"/>
                </a:solidFill>
                <a:latin typeface="+mj-ea"/>
                <a:ea typeface="+mj-ea"/>
              </a:endParaRPr>
            </a:p>
          </p:txBody>
        </p:sp>
        <p:sp>
          <p:nvSpPr>
            <p:cNvPr id="30" name="TextBox 77"/>
            <p:cNvSpPr txBox="1"/>
            <p:nvPr/>
          </p:nvSpPr>
          <p:spPr>
            <a:xfrm>
              <a:off x="2930276" y="4179990"/>
              <a:ext cx="1152128" cy="686406"/>
            </a:xfrm>
            <a:prstGeom prst="rect">
              <a:avLst/>
            </a:prstGeom>
            <a:noFill/>
          </p:spPr>
          <p:txBody>
            <a:bodyPr>
              <a:spAutoFit/>
            </a:bodyPr>
            <a:lstStyle/>
            <a:p>
              <a:pPr algn="ctr" defTabSz="1132366">
                <a:defRPr/>
              </a:pPr>
              <a:r>
                <a:rPr lang="zh-CN" altLang="en-US" sz="1756" dirty="0">
                  <a:solidFill>
                    <a:srgbClr val="F8F8F8"/>
                  </a:solidFill>
                  <a:latin typeface="+mn-ea"/>
                </a:rPr>
                <a:t>请输入您的文字</a:t>
              </a:r>
            </a:p>
          </p:txBody>
        </p:sp>
      </p:grpSp>
      <p:sp>
        <p:nvSpPr>
          <p:cNvPr id="31" name="TextBox 78"/>
          <p:cNvSpPr txBox="1"/>
          <p:nvPr/>
        </p:nvSpPr>
        <p:spPr>
          <a:xfrm>
            <a:off x="2995374" y="5968407"/>
            <a:ext cx="1073863" cy="355923"/>
          </a:xfrm>
          <a:prstGeom prst="rect">
            <a:avLst/>
          </a:prstGeom>
          <a:noFill/>
        </p:spPr>
        <p:txBody>
          <a:bodyPr lIns="84891" tIns="42446" rIns="84891" bIns="42446">
            <a:spAutoFit/>
          </a:bodyPr>
          <a:lstStyle/>
          <a:p>
            <a:pPr algn="ctr" defTabSz="1132366">
              <a:defRPr/>
            </a:pPr>
            <a:r>
              <a:rPr lang="zh-CN" altLang="en-US" sz="1756" b="1" dirty="0">
                <a:solidFill>
                  <a:srgbClr val="F8F8F8"/>
                </a:solidFill>
                <a:latin typeface="+mn-ea"/>
              </a:rPr>
              <a:t>标题</a:t>
            </a:r>
          </a:p>
        </p:txBody>
      </p:sp>
      <p:sp>
        <p:nvSpPr>
          <p:cNvPr id="32" name="TextBox 79"/>
          <p:cNvSpPr txBox="1"/>
          <p:nvPr/>
        </p:nvSpPr>
        <p:spPr>
          <a:xfrm>
            <a:off x="7058585" y="1774806"/>
            <a:ext cx="3760377" cy="838235"/>
          </a:xfrm>
          <a:prstGeom prst="rect">
            <a:avLst/>
          </a:prstGeom>
          <a:noFill/>
        </p:spPr>
        <p:txBody>
          <a:bodyPr lIns="84891" tIns="42446" rIns="84891" bIns="42446">
            <a:spAutoFit/>
          </a:bodyPr>
          <a:lstStyle/>
          <a:p>
            <a:pPr defTabSz="1132366">
              <a:lnSpc>
                <a:spcPct val="150000"/>
              </a:lnSpc>
              <a:defRPr/>
            </a:pPr>
            <a:r>
              <a:rPr lang="zh-CN" altLang="en-US" sz="1630" dirty="0">
                <a:solidFill>
                  <a:schemeClr val="tx1">
                    <a:lumMod val="75000"/>
                    <a:lumOff val="25000"/>
                  </a:schemeClr>
                </a:solidFill>
                <a:latin typeface="微软雅黑" panose="020B0503020204020204" pitchFamily="34" charset="-122"/>
                <a:ea typeface="微软雅黑" panose="020B0503020204020204" pitchFamily="34" charset="-122"/>
              </a:rPr>
              <a:t>请输入您的文字请输入您的文字</a:t>
            </a:r>
            <a:endParaRPr lang="en-US" altLang="zh-CN" sz="163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1132366">
              <a:lnSpc>
                <a:spcPct val="150000"/>
              </a:lnSpc>
              <a:defRPr/>
            </a:pPr>
            <a:r>
              <a:rPr lang="zh-CN" altLang="en-US" sz="1630" dirty="0">
                <a:solidFill>
                  <a:schemeClr val="tx1">
                    <a:lumMod val="75000"/>
                    <a:lumOff val="25000"/>
                  </a:schemeClr>
                </a:solidFill>
                <a:latin typeface="微软雅黑" panose="020B0503020204020204" pitchFamily="34" charset="-122"/>
                <a:ea typeface="微软雅黑" panose="020B0503020204020204" pitchFamily="34" charset="-122"/>
              </a:rPr>
              <a:t>请输入您的文字请输入您的文字</a:t>
            </a:r>
          </a:p>
        </p:txBody>
      </p:sp>
      <p:grpSp>
        <p:nvGrpSpPr>
          <p:cNvPr id="33" name="组合 55"/>
          <p:cNvGrpSpPr/>
          <p:nvPr/>
        </p:nvGrpSpPr>
        <p:grpSpPr>
          <a:xfrm>
            <a:off x="5937730" y="1775540"/>
            <a:ext cx="897481" cy="886745"/>
            <a:chOff x="6409426" y="1173624"/>
            <a:chExt cx="962086" cy="962084"/>
          </a:xfrm>
          <a:solidFill>
            <a:schemeClr val="bg2"/>
          </a:solidFill>
        </p:grpSpPr>
        <p:sp>
          <p:nvSpPr>
            <p:cNvPr id="34" name="椭圆 33"/>
            <p:cNvSpPr/>
            <p:nvPr/>
          </p:nvSpPr>
          <p:spPr bwMode="auto">
            <a:xfrm>
              <a:off x="6409426" y="1173624"/>
              <a:ext cx="962086" cy="962084"/>
            </a:xfrm>
            <a:prstGeom prst="ellipse">
              <a:avLst/>
            </a:prstGeom>
            <a:solidFill>
              <a:srgbClr val="04447F"/>
            </a:solidFill>
            <a:ln w="57150">
              <a:solidFill>
                <a:schemeClr val="bg1"/>
              </a:solidFill>
            </a:ln>
            <a:effectLst>
              <a:innerShdw blurRad="63500" dist="50800" dir="13500000">
                <a:prstClr val="black">
                  <a:alpha val="50000"/>
                </a:prstClr>
              </a:innerShdw>
            </a:effectLst>
            <a:extLst/>
          </p:spPr>
          <p:txBody>
            <a:bodyPr/>
            <a:lstStyle/>
            <a:p>
              <a:pPr defTabSz="1132366">
                <a:defRPr/>
              </a:pPr>
              <a:endParaRPr lang="zh-CN" altLang="en-US" sz="1756"/>
            </a:p>
          </p:txBody>
        </p:sp>
        <p:sp>
          <p:nvSpPr>
            <p:cNvPr id="35" name="TextBox 82"/>
            <p:cNvSpPr txBox="1"/>
            <p:nvPr/>
          </p:nvSpPr>
          <p:spPr>
            <a:xfrm>
              <a:off x="6653351" y="1318965"/>
              <a:ext cx="423070" cy="644616"/>
            </a:xfrm>
            <a:prstGeom prst="rect">
              <a:avLst/>
            </a:prstGeom>
            <a:noFill/>
          </p:spPr>
          <p:txBody>
            <a:bodyPr wrap="none">
              <a:spAutoFit/>
            </a:bodyPr>
            <a:lstStyle/>
            <a:p>
              <a:pPr defTabSz="1132366">
                <a:defRPr/>
              </a:pPr>
              <a:r>
                <a:rPr lang="en-US" altLang="zh-CN" sz="3261" b="1" dirty="0">
                  <a:solidFill>
                    <a:srgbClr val="F8F8F8"/>
                  </a:solidFill>
                  <a:latin typeface="+mj-ea"/>
                  <a:ea typeface="+mj-ea"/>
                </a:rPr>
                <a:t>1</a:t>
              </a:r>
              <a:endParaRPr lang="zh-CN" altLang="en-US" sz="3261" b="1" dirty="0">
                <a:solidFill>
                  <a:srgbClr val="F8F8F8"/>
                </a:solidFill>
                <a:latin typeface="+mj-ea"/>
                <a:ea typeface="+mj-ea"/>
              </a:endParaRPr>
            </a:p>
          </p:txBody>
        </p:sp>
      </p:grpSp>
      <p:grpSp>
        <p:nvGrpSpPr>
          <p:cNvPr id="36" name="组合 58"/>
          <p:cNvGrpSpPr/>
          <p:nvPr/>
        </p:nvGrpSpPr>
        <p:grpSpPr>
          <a:xfrm>
            <a:off x="5937730" y="2953266"/>
            <a:ext cx="897481" cy="886745"/>
            <a:chOff x="6409426" y="2394908"/>
            <a:chExt cx="962086" cy="962084"/>
          </a:xfrm>
          <a:solidFill>
            <a:srgbClr val="BF1347"/>
          </a:solidFill>
        </p:grpSpPr>
        <p:sp>
          <p:nvSpPr>
            <p:cNvPr id="37" name="椭圆 36"/>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1132366">
                <a:defRPr/>
              </a:pPr>
              <a:endParaRPr lang="zh-CN" altLang="en-US" sz="1756"/>
            </a:p>
          </p:txBody>
        </p:sp>
        <p:sp>
          <p:nvSpPr>
            <p:cNvPr id="38" name="TextBox 85"/>
            <p:cNvSpPr txBox="1"/>
            <p:nvPr/>
          </p:nvSpPr>
          <p:spPr>
            <a:xfrm>
              <a:off x="6635865" y="2536282"/>
              <a:ext cx="441971" cy="686356"/>
            </a:xfrm>
            <a:prstGeom prst="rect">
              <a:avLst/>
            </a:prstGeom>
            <a:grpFill/>
          </p:spPr>
          <p:txBody>
            <a:bodyPr wrap="none">
              <a:spAutoFit/>
            </a:bodyPr>
            <a:lstStyle>
              <a:defPPr>
                <a:defRPr lang="zh-CN"/>
              </a:defPPr>
              <a:lvl1pPr>
                <a:defRPr sz="2800" b="1">
                  <a:solidFill>
                    <a:srgbClr val="F8F8F8"/>
                  </a:solidFill>
                  <a:latin typeface="+mj-ea"/>
                  <a:ea typeface="+mj-ea"/>
                </a:defRPr>
              </a:lvl1pPr>
            </a:lstStyle>
            <a:p>
              <a:pPr defTabSz="1132366">
                <a:defRPr/>
              </a:pPr>
              <a:r>
                <a:rPr lang="en-US" altLang="zh-CN" sz="3511" dirty="0"/>
                <a:t>2</a:t>
              </a:r>
              <a:endParaRPr lang="zh-CN" altLang="en-US" sz="3511" dirty="0"/>
            </a:p>
          </p:txBody>
        </p:sp>
      </p:grpSp>
      <p:grpSp>
        <p:nvGrpSpPr>
          <p:cNvPr id="39" name="组合 61"/>
          <p:cNvGrpSpPr/>
          <p:nvPr/>
        </p:nvGrpSpPr>
        <p:grpSpPr>
          <a:xfrm>
            <a:off x="5937725" y="4101927"/>
            <a:ext cx="897481" cy="886745"/>
            <a:chOff x="6409429" y="3568104"/>
            <a:chExt cx="962087" cy="962084"/>
          </a:xfrm>
          <a:solidFill>
            <a:srgbClr val="04447F"/>
          </a:solidFill>
        </p:grpSpPr>
        <p:sp>
          <p:nvSpPr>
            <p:cNvPr id="40" name="椭圆 39"/>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1132366">
                <a:defRPr/>
              </a:pPr>
              <a:endParaRPr lang="zh-CN" altLang="en-US" sz="1756"/>
            </a:p>
          </p:txBody>
        </p:sp>
        <p:sp>
          <p:nvSpPr>
            <p:cNvPr id="41" name="TextBox 88"/>
            <p:cNvSpPr txBox="1"/>
            <p:nvPr/>
          </p:nvSpPr>
          <p:spPr>
            <a:xfrm>
              <a:off x="6635870" y="3702117"/>
              <a:ext cx="441971" cy="686356"/>
            </a:xfrm>
            <a:prstGeom prst="rect">
              <a:avLst/>
            </a:prstGeom>
            <a:grpFill/>
          </p:spPr>
          <p:txBody>
            <a:bodyPr wrap="none">
              <a:spAutoFit/>
            </a:bodyPr>
            <a:lstStyle>
              <a:defPPr>
                <a:defRPr lang="zh-CN"/>
              </a:defPPr>
              <a:lvl1pPr>
                <a:defRPr sz="2800" b="1">
                  <a:solidFill>
                    <a:srgbClr val="F8F8F8"/>
                  </a:solidFill>
                  <a:latin typeface="+mj-ea"/>
                  <a:ea typeface="+mj-ea"/>
                </a:defRPr>
              </a:lvl1pPr>
            </a:lstStyle>
            <a:p>
              <a:pPr defTabSz="1132366">
                <a:defRPr/>
              </a:pPr>
              <a:r>
                <a:rPr lang="en-US" altLang="zh-CN" sz="3511" dirty="0"/>
                <a:t>3</a:t>
              </a:r>
              <a:endParaRPr lang="zh-CN" altLang="en-US" sz="3511" dirty="0"/>
            </a:p>
          </p:txBody>
        </p:sp>
      </p:grpSp>
      <p:grpSp>
        <p:nvGrpSpPr>
          <p:cNvPr id="42" name="组合 64"/>
          <p:cNvGrpSpPr/>
          <p:nvPr/>
        </p:nvGrpSpPr>
        <p:grpSpPr>
          <a:xfrm>
            <a:off x="5937730" y="5233763"/>
            <a:ext cx="897481" cy="886745"/>
            <a:chOff x="6409426" y="4869160"/>
            <a:chExt cx="962086" cy="962084"/>
          </a:xfrm>
          <a:solidFill>
            <a:srgbClr val="BF1347"/>
          </a:solidFill>
        </p:grpSpPr>
        <p:sp>
          <p:nvSpPr>
            <p:cNvPr id="43" name="椭圆 42"/>
            <p:cNvSpPr/>
            <p:nvPr/>
          </p:nvSpPr>
          <p:spPr bwMode="auto">
            <a:xfrm>
              <a:off x="6409426" y="4869160"/>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1132366">
                <a:defRPr/>
              </a:pPr>
              <a:endParaRPr lang="zh-CN" altLang="en-US" sz="1756"/>
            </a:p>
          </p:txBody>
        </p:sp>
        <p:sp>
          <p:nvSpPr>
            <p:cNvPr id="44" name="TextBox 91"/>
            <p:cNvSpPr txBox="1"/>
            <p:nvPr/>
          </p:nvSpPr>
          <p:spPr>
            <a:xfrm>
              <a:off x="6616829" y="5005505"/>
              <a:ext cx="441971" cy="686356"/>
            </a:xfrm>
            <a:prstGeom prst="rect">
              <a:avLst/>
            </a:prstGeom>
            <a:grpFill/>
          </p:spPr>
          <p:txBody>
            <a:bodyPr wrap="none">
              <a:spAutoFit/>
            </a:bodyPr>
            <a:lstStyle>
              <a:defPPr>
                <a:defRPr lang="zh-CN"/>
              </a:defPPr>
              <a:lvl1pPr>
                <a:defRPr sz="2800" b="1">
                  <a:solidFill>
                    <a:srgbClr val="F8F8F8"/>
                  </a:solidFill>
                  <a:latin typeface="+mj-ea"/>
                  <a:ea typeface="+mj-ea"/>
                </a:defRPr>
              </a:lvl1pPr>
            </a:lstStyle>
            <a:p>
              <a:pPr defTabSz="1132366">
                <a:defRPr/>
              </a:pPr>
              <a:r>
                <a:rPr lang="en-US" altLang="zh-CN" sz="3511" dirty="0"/>
                <a:t>4</a:t>
              </a:r>
              <a:endParaRPr lang="zh-CN" altLang="en-US" sz="3511" dirty="0"/>
            </a:p>
          </p:txBody>
        </p:sp>
      </p:grpSp>
      <p:sp>
        <p:nvSpPr>
          <p:cNvPr id="45" name="TextBox 92"/>
          <p:cNvSpPr txBox="1"/>
          <p:nvPr/>
        </p:nvSpPr>
        <p:spPr>
          <a:xfrm>
            <a:off x="7058585" y="2921258"/>
            <a:ext cx="3760377" cy="838235"/>
          </a:xfrm>
          <a:prstGeom prst="rect">
            <a:avLst/>
          </a:prstGeom>
          <a:noFill/>
        </p:spPr>
        <p:txBody>
          <a:bodyPr lIns="84891" tIns="42446" rIns="84891" bIns="42446">
            <a:spAutoFit/>
          </a:bodyPr>
          <a:lstStyle/>
          <a:p>
            <a:pPr defTabSz="1132366">
              <a:lnSpc>
                <a:spcPct val="150000"/>
              </a:lnSpc>
              <a:defRPr/>
            </a:pPr>
            <a:r>
              <a:rPr lang="zh-CN" altLang="en-US" sz="1630" dirty="0">
                <a:solidFill>
                  <a:schemeClr val="tx1">
                    <a:lumMod val="75000"/>
                    <a:lumOff val="25000"/>
                  </a:schemeClr>
                </a:solidFill>
                <a:latin typeface="微软雅黑" panose="020B0503020204020204" pitchFamily="34" charset="-122"/>
                <a:ea typeface="微软雅黑" panose="020B0503020204020204" pitchFamily="34" charset="-122"/>
              </a:rPr>
              <a:t>请输入您的文字请输入您的文字</a:t>
            </a:r>
            <a:endParaRPr lang="en-US" altLang="zh-CN" sz="163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1132366">
              <a:lnSpc>
                <a:spcPct val="150000"/>
              </a:lnSpc>
              <a:defRPr/>
            </a:pPr>
            <a:r>
              <a:rPr lang="zh-CN" altLang="en-US" sz="1630" dirty="0">
                <a:solidFill>
                  <a:schemeClr val="tx1">
                    <a:lumMod val="75000"/>
                    <a:lumOff val="25000"/>
                  </a:schemeClr>
                </a:solidFill>
                <a:latin typeface="微软雅黑" panose="020B0503020204020204" pitchFamily="34" charset="-122"/>
                <a:ea typeface="微软雅黑" panose="020B0503020204020204" pitchFamily="34" charset="-122"/>
              </a:rPr>
              <a:t>请输入您的文字请输入您的文字</a:t>
            </a:r>
          </a:p>
        </p:txBody>
      </p:sp>
      <p:sp>
        <p:nvSpPr>
          <p:cNvPr id="46" name="TextBox 93"/>
          <p:cNvSpPr txBox="1"/>
          <p:nvPr/>
        </p:nvSpPr>
        <p:spPr>
          <a:xfrm>
            <a:off x="7058585" y="4082962"/>
            <a:ext cx="3760377" cy="838235"/>
          </a:xfrm>
          <a:prstGeom prst="rect">
            <a:avLst/>
          </a:prstGeom>
          <a:noFill/>
        </p:spPr>
        <p:txBody>
          <a:bodyPr lIns="84891" tIns="42446" rIns="84891" bIns="42446">
            <a:spAutoFit/>
          </a:bodyPr>
          <a:lstStyle/>
          <a:p>
            <a:pPr defTabSz="1132366">
              <a:lnSpc>
                <a:spcPct val="150000"/>
              </a:lnSpc>
              <a:defRPr/>
            </a:pPr>
            <a:r>
              <a:rPr lang="zh-CN" altLang="en-US" sz="1630" dirty="0">
                <a:solidFill>
                  <a:schemeClr val="tx1">
                    <a:lumMod val="75000"/>
                    <a:lumOff val="25000"/>
                  </a:schemeClr>
                </a:solidFill>
                <a:latin typeface="微软雅黑" panose="020B0503020204020204" pitchFamily="34" charset="-122"/>
                <a:ea typeface="微软雅黑" panose="020B0503020204020204" pitchFamily="34" charset="-122"/>
              </a:rPr>
              <a:t>请输入您的文字请输入您的文字</a:t>
            </a:r>
            <a:endParaRPr lang="en-US" altLang="zh-CN" sz="163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1132366">
              <a:lnSpc>
                <a:spcPct val="150000"/>
              </a:lnSpc>
              <a:defRPr/>
            </a:pPr>
            <a:r>
              <a:rPr lang="zh-CN" altLang="en-US" sz="1630" dirty="0">
                <a:solidFill>
                  <a:schemeClr val="tx1">
                    <a:lumMod val="75000"/>
                    <a:lumOff val="25000"/>
                  </a:schemeClr>
                </a:solidFill>
                <a:latin typeface="微软雅黑" panose="020B0503020204020204" pitchFamily="34" charset="-122"/>
                <a:ea typeface="微软雅黑" panose="020B0503020204020204" pitchFamily="34" charset="-122"/>
              </a:rPr>
              <a:t>请输入您的文字请输入您的文字</a:t>
            </a:r>
          </a:p>
        </p:txBody>
      </p:sp>
      <p:sp>
        <p:nvSpPr>
          <p:cNvPr id="47" name="TextBox 94"/>
          <p:cNvSpPr txBox="1"/>
          <p:nvPr/>
        </p:nvSpPr>
        <p:spPr>
          <a:xfrm>
            <a:off x="7058585" y="5223338"/>
            <a:ext cx="3760377" cy="838235"/>
          </a:xfrm>
          <a:prstGeom prst="rect">
            <a:avLst/>
          </a:prstGeom>
          <a:noFill/>
        </p:spPr>
        <p:txBody>
          <a:bodyPr lIns="84891" tIns="42446" rIns="84891" bIns="42446">
            <a:spAutoFit/>
          </a:bodyPr>
          <a:lstStyle/>
          <a:p>
            <a:pPr defTabSz="1132366">
              <a:lnSpc>
                <a:spcPct val="150000"/>
              </a:lnSpc>
              <a:defRPr/>
            </a:pPr>
            <a:r>
              <a:rPr lang="zh-CN" altLang="en-US" sz="1630" dirty="0">
                <a:solidFill>
                  <a:schemeClr val="tx1">
                    <a:lumMod val="75000"/>
                    <a:lumOff val="25000"/>
                  </a:schemeClr>
                </a:solidFill>
                <a:latin typeface="微软雅黑" panose="020B0503020204020204" pitchFamily="34" charset="-122"/>
                <a:ea typeface="微软雅黑" panose="020B0503020204020204" pitchFamily="34" charset="-122"/>
              </a:rPr>
              <a:t>请输入您的文字请输入您的文字</a:t>
            </a:r>
            <a:endParaRPr lang="en-US" altLang="zh-CN" sz="1630" dirty="0">
              <a:solidFill>
                <a:schemeClr val="tx1">
                  <a:lumMod val="75000"/>
                  <a:lumOff val="25000"/>
                </a:schemeClr>
              </a:solidFill>
              <a:latin typeface="微软雅黑" panose="020B0503020204020204" pitchFamily="34" charset="-122"/>
              <a:ea typeface="微软雅黑" panose="020B0503020204020204" pitchFamily="34" charset="-122"/>
            </a:endParaRPr>
          </a:p>
          <a:p>
            <a:pPr defTabSz="1132366">
              <a:lnSpc>
                <a:spcPct val="150000"/>
              </a:lnSpc>
              <a:defRPr/>
            </a:pPr>
            <a:r>
              <a:rPr lang="zh-CN" altLang="en-US" sz="1630" dirty="0">
                <a:solidFill>
                  <a:schemeClr val="tx1">
                    <a:lumMod val="75000"/>
                    <a:lumOff val="25000"/>
                  </a:schemeClr>
                </a:solidFill>
                <a:latin typeface="微软雅黑" panose="020B0503020204020204" pitchFamily="34" charset="-122"/>
                <a:ea typeface="微软雅黑" panose="020B0503020204020204" pitchFamily="34" charset="-122"/>
              </a:rPr>
              <a:t>请输入您的文字请输入您的文字</a:t>
            </a:r>
          </a:p>
        </p:txBody>
      </p:sp>
      <p:sp>
        <p:nvSpPr>
          <p:cNvPr id="48" name="文本框 47"/>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cxnSp>
        <p:nvCxnSpPr>
          <p:cNvPr id="49" name="直接连接符 48"/>
          <p:cNvCxnSpPr/>
          <p:nvPr/>
        </p:nvCxnSpPr>
        <p:spPr>
          <a:xfrm>
            <a:off x="1374020" y="808869"/>
            <a:ext cx="10817981" cy="0"/>
          </a:xfrm>
          <a:prstGeom prst="line">
            <a:avLst/>
          </a:prstGeom>
          <a:ln w="12700">
            <a:solidFill>
              <a:srgbClr val="04447F"/>
            </a:solidFill>
            <a:prstDash val="solid"/>
          </a:ln>
        </p:spPr>
        <p:style>
          <a:lnRef idx="1">
            <a:schemeClr val="accent1"/>
          </a:lnRef>
          <a:fillRef idx="0">
            <a:schemeClr val="accent1"/>
          </a:fillRef>
          <a:effectRef idx="0">
            <a:schemeClr val="accent1"/>
          </a:effectRef>
          <a:fontRef idx="minor">
            <a:schemeClr val="tx1"/>
          </a:fontRef>
        </p:style>
      </p:cxnSp>
      <p:sp>
        <p:nvSpPr>
          <p:cNvPr id="50" name="标题 1"/>
          <p:cNvSpPr txBox="1">
            <a:spLocks/>
          </p:cNvSpPr>
          <p:nvPr/>
        </p:nvSpPr>
        <p:spPr>
          <a:xfrm>
            <a:off x="10986413" y="427358"/>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b="1" kern="0" dirty="0" smtClean="0">
                <a:solidFill>
                  <a:schemeClr val="tx1">
                    <a:lumMod val="75000"/>
                    <a:lumOff val="25000"/>
                  </a:schemeClr>
                </a:solidFill>
              </a:rPr>
              <a:t>公司名称</a:t>
            </a:r>
            <a:endParaRPr lang="zh-CN" altLang="en-US" b="1" kern="0" dirty="0">
              <a:solidFill>
                <a:schemeClr val="tx1">
                  <a:lumMod val="75000"/>
                  <a:lumOff val="25000"/>
                </a:schemeClr>
              </a:solidFill>
            </a:endParaRPr>
          </a:p>
        </p:txBody>
      </p:sp>
      <p:sp>
        <p:nvSpPr>
          <p:cNvPr id="51" name="标题 1"/>
          <p:cNvSpPr txBox="1">
            <a:spLocks/>
          </p:cNvSpPr>
          <p:nvPr/>
        </p:nvSpPr>
        <p:spPr>
          <a:xfrm>
            <a:off x="1674861" y="329004"/>
            <a:ext cx="1985163" cy="43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400" b="1" kern="0" dirty="0" smtClean="0">
                <a:solidFill>
                  <a:srgbClr val="BF1347"/>
                </a:solidFill>
              </a:rPr>
              <a:t>点击输入标题</a:t>
            </a:r>
            <a:endParaRPr lang="zh-CN" altLang="en-US" sz="2400" b="1" kern="0" dirty="0">
              <a:solidFill>
                <a:srgbClr val="BF1347"/>
              </a:solidFill>
            </a:endParaRPr>
          </a:p>
        </p:txBody>
      </p:sp>
      <p:sp>
        <p:nvSpPr>
          <p:cNvPr id="52" name="标题 1"/>
          <p:cNvSpPr txBox="1">
            <a:spLocks/>
          </p:cNvSpPr>
          <p:nvPr/>
        </p:nvSpPr>
        <p:spPr>
          <a:xfrm>
            <a:off x="0" y="287724"/>
            <a:ext cx="1501056"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8582" tIns="34292" rIns="68582" bIns="34292"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en-US" altLang="zh-CN" sz="3600" b="1" kern="0" dirty="0" smtClean="0">
                <a:solidFill>
                  <a:srgbClr val="BF1347"/>
                </a:solidFill>
              </a:rPr>
              <a:t>LOGO</a:t>
            </a:r>
            <a:endParaRPr lang="zh-CN" altLang="en-US" sz="3600" b="1" kern="0" dirty="0">
              <a:solidFill>
                <a:srgbClr val="BF1347"/>
              </a:solidFill>
            </a:endParaRPr>
          </a:p>
        </p:txBody>
      </p:sp>
    </p:spTree>
    <p:extLst>
      <p:ext uri="{BB962C8B-B14F-4D97-AF65-F5344CB8AC3E}">
        <p14:creationId xmlns:p14="http://schemas.microsoft.com/office/powerpoint/2010/main" val="1052380743"/>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1"/>
                                        </p:tgtEl>
                                        <p:attrNameLst>
                                          <p:attrName>ppt_y</p:attrName>
                                        </p:attrNameLst>
                                      </p:cBhvr>
                                      <p:tavLst>
                                        <p:tav tm="0">
                                          <p:val>
                                            <p:strVal val="#ppt_y"/>
                                          </p:val>
                                        </p:tav>
                                        <p:tav tm="100000">
                                          <p:val>
                                            <p:strVal val="#ppt_y"/>
                                          </p:val>
                                        </p:tav>
                                      </p:tavLst>
                                    </p:anim>
                                    <p:anim calcmode="lin" valueType="num">
                                      <p:cBhvr>
                                        <p:cTn id="9"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1"/>
                                        </p:tgtEl>
                                      </p:cBhvr>
                                    </p:animEffect>
                                  </p:childTnLst>
                                </p:cTn>
                              </p:par>
                            </p:childTnLst>
                          </p:cTn>
                        </p:par>
                        <p:par>
                          <p:cTn id="12" fill="hold">
                            <p:stCondLst>
                              <p:cond delay="750"/>
                            </p:stCondLst>
                            <p:childTnLst>
                              <p:par>
                                <p:cTn id="13" presetID="22" presetClass="entr" presetSubtype="4"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down)">
                                      <p:cBhvr>
                                        <p:cTn id="15" dur="300"/>
                                        <p:tgtEl>
                                          <p:spTgt spid="18"/>
                                        </p:tgtEl>
                                      </p:cBhvr>
                                    </p:animEffect>
                                  </p:childTnLst>
                                </p:cTn>
                              </p:par>
                            </p:childTnLst>
                          </p:cTn>
                        </p:par>
                        <p:par>
                          <p:cTn id="16" fill="hold">
                            <p:stCondLst>
                              <p:cond delay="105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300"/>
                                        <p:tgtEl>
                                          <p:spTgt spid="16"/>
                                        </p:tgtEl>
                                      </p:cBhvr>
                                    </p:animEffect>
                                  </p:childTnLst>
                                </p:cTn>
                              </p:par>
                            </p:childTnLst>
                          </p:cTn>
                        </p:par>
                        <p:par>
                          <p:cTn id="20" fill="hold">
                            <p:stCondLst>
                              <p:cond delay="1350"/>
                            </p:stCondLst>
                            <p:childTnLst>
                              <p:par>
                                <p:cTn id="21" presetID="22" presetClass="entr" presetSubtype="1"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up)">
                                      <p:cBhvr>
                                        <p:cTn id="23" dur="300"/>
                                        <p:tgtEl>
                                          <p:spTgt spid="17"/>
                                        </p:tgtEl>
                                      </p:cBhvr>
                                    </p:animEffect>
                                  </p:childTnLst>
                                </p:cTn>
                              </p:par>
                            </p:childTnLst>
                          </p:cTn>
                        </p:par>
                        <p:par>
                          <p:cTn id="24" fill="hold">
                            <p:stCondLst>
                              <p:cond delay="1650"/>
                            </p:stCondLst>
                            <p:childTnLst>
                              <p:par>
                                <p:cTn id="25" presetID="22" presetClass="entr" presetSubtype="1"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300"/>
                                        <p:tgtEl>
                                          <p:spTgt spid="15"/>
                                        </p:tgtEl>
                                      </p:cBhvr>
                                    </p:animEffect>
                                  </p:childTnLst>
                                </p:cTn>
                              </p:par>
                            </p:childTnLst>
                          </p:cTn>
                        </p:par>
                        <p:par>
                          <p:cTn id="28" fill="hold">
                            <p:stCondLst>
                              <p:cond delay="1950"/>
                            </p:stCondLst>
                            <p:childTnLst>
                              <p:par>
                                <p:cTn id="29" presetID="31" presetClass="entr" presetSubtype="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 calcmode="lin" valueType="num">
                                      <p:cBhvr>
                                        <p:cTn id="33" dur="500" fill="hold"/>
                                        <p:tgtEl>
                                          <p:spTgt spid="19"/>
                                        </p:tgtEl>
                                        <p:attrNameLst>
                                          <p:attrName>style.rotation</p:attrName>
                                        </p:attrNameLst>
                                      </p:cBhvr>
                                      <p:tavLst>
                                        <p:tav tm="0">
                                          <p:val>
                                            <p:fltVal val="90"/>
                                          </p:val>
                                        </p:tav>
                                        <p:tav tm="100000">
                                          <p:val>
                                            <p:fltVal val="0"/>
                                          </p:val>
                                        </p:tav>
                                      </p:tavLst>
                                    </p:anim>
                                    <p:animEffect transition="in" filter="fade">
                                      <p:cBhvr>
                                        <p:cTn id="34" dur="500"/>
                                        <p:tgtEl>
                                          <p:spTgt spid="19"/>
                                        </p:tgtEl>
                                      </p:cBhvr>
                                    </p:animEffect>
                                  </p:childTnLst>
                                </p:cTn>
                              </p:par>
                              <p:par>
                                <p:cTn id="35" presetID="31" presetClass="entr" presetSubtype="0"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 calcmode="lin" valueType="num">
                                      <p:cBhvr>
                                        <p:cTn id="39" dur="500" fill="hold"/>
                                        <p:tgtEl>
                                          <p:spTgt spid="22"/>
                                        </p:tgtEl>
                                        <p:attrNameLst>
                                          <p:attrName>style.rotation</p:attrName>
                                        </p:attrNameLst>
                                      </p:cBhvr>
                                      <p:tavLst>
                                        <p:tav tm="0">
                                          <p:val>
                                            <p:fltVal val="90"/>
                                          </p:val>
                                        </p:tav>
                                        <p:tav tm="100000">
                                          <p:val>
                                            <p:fltVal val="0"/>
                                          </p:val>
                                        </p:tav>
                                      </p:tavLst>
                                    </p:anim>
                                    <p:animEffect transition="in" filter="fade">
                                      <p:cBhvr>
                                        <p:cTn id="40" dur="500"/>
                                        <p:tgtEl>
                                          <p:spTgt spid="22"/>
                                        </p:tgtEl>
                                      </p:cBhvr>
                                    </p:animEffect>
                                  </p:childTnLst>
                                </p:cTn>
                              </p:par>
                              <p:par>
                                <p:cTn id="41" presetID="31" presetClass="entr" presetSubtype="0"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 calcmode="lin" valueType="num">
                                      <p:cBhvr>
                                        <p:cTn id="45" dur="500" fill="hold"/>
                                        <p:tgtEl>
                                          <p:spTgt spid="25"/>
                                        </p:tgtEl>
                                        <p:attrNameLst>
                                          <p:attrName>style.rotation</p:attrName>
                                        </p:attrNameLst>
                                      </p:cBhvr>
                                      <p:tavLst>
                                        <p:tav tm="0">
                                          <p:val>
                                            <p:fltVal val="90"/>
                                          </p:val>
                                        </p:tav>
                                        <p:tav tm="100000">
                                          <p:val>
                                            <p:fltVal val="0"/>
                                          </p:val>
                                        </p:tav>
                                      </p:tavLst>
                                    </p:anim>
                                    <p:animEffect transition="in" filter="fade">
                                      <p:cBhvr>
                                        <p:cTn id="46" dur="500"/>
                                        <p:tgtEl>
                                          <p:spTgt spid="25"/>
                                        </p:tgtEl>
                                      </p:cBhvr>
                                    </p:animEffect>
                                  </p:childTnLst>
                                </p:cTn>
                              </p:par>
                              <p:par>
                                <p:cTn id="47" presetID="31" presetClass="entr" presetSubtype="0" fill="hold" nodeType="with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p:cTn id="49" dur="500" fill="hold"/>
                                        <p:tgtEl>
                                          <p:spTgt spid="28"/>
                                        </p:tgtEl>
                                        <p:attrNameLst>
                                          <p:attrName>ppt_w</p:attrName>
                                        </p:attrNameLst>
                                      </p:cBhvr>
                                      <p:tavLst>
                                        <p:tav tm="0">
                                          <p:val>
                                            <p:fltVal val="0"/>
                                          </p:val>
                                        </p:tav>
                                        <p:tav tm="100000">
                                          <p:val>
                                            <p:strVal val="#ppt_w"/>
                                          </p:val>
                                        </p:tav>
                                      </p:tavLst>
                                    </p:anim>
                                    <p:anim calcmode="lin" valueType="num">
                                      <p:cBhvr>
                                        <p:cTn id="50" dur="500" fill="hold"/>
                                        <p:tgtEl>
                                          <p:spTgt spid="28"/>
                                        </p:tgtEl>
                                        <p:attrNameLst>
                                          <p:attrName>ppt_h</p:attrName>
                                        </p:attrNameLst>
                                      </p:cBhvr>
                                      <p:tavLst>
                                        <p:tav tm="0">
                                          <p:val>
                                            <p:fltVal val="0"/>
                                          </p:val>
                                        </p:tav>
                                        <p:tav tm="100000">
                                          <p:val>
                                            <p:strVal val="#ppt_h"/>
                                          </p:val>
                                        </p:tav>
                                      </p:tavLst>
                                    </p:anim>
                                    <p:anim calcmode="lin" valueType="num">
                                      <p:cBhvr>
                                        <p:cTn id="51" dur="500" fill="hold"/>
                                        <p:tgtEl>
                                          <p:spTgt spid="28"/>
                                        </p:tgtEl>
                                        <p:attrNameLst>
                                          <p:attrName>style.rotation</p:attrName>
                                        </p:attrNameLst>
                                      </p:cBhvr>
                                      <p:tavLst>
                                        <p:tav tm="0">
                                          <p:val>
                                            <p:fltVal val="90"/>
                                          </p:val>
                                        </p:tav>
                                        <p:tav tm="100000">
                                          <p:val>
                                            <p:fltVal val="0"/>
                                          </p:val>
                                        </p:tav>
                                      </p:tavLst>
                                    </p:anim>
                                    <p:animEffect transition="in" filter="fade">
                                      <p:cBhvr>
                                        <p:cTn id="52" dur="500"/>
                                        <p:tgtEl>
                                          <p:spTgt spid="28"/>
                                        </p:tgtEl>
                                      </p:cBhvr>
                                    </p:animEffect>
                                  </p:childTnLst>
                                </p:cTn>
                              </p:par>
                            </p:childTnLst>
                          </p:cTn>
                        </p:par>
                        <p:par>
                          <p:cTn id="53" fill="hold">
                            <p:stCondLst>
                              <p:cond delay="2450"/>
                            </p:stCondLst>
                            <p:childTnLst>
                              <p:par>
                                <p:cTn id="54" presetID="42" presetClass="entr" presetSubtype="0"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1000"/>
                                        <p:tgtEl>
                                          <p:spTgt spid="31"/>
                                        </p:tgtEl>
                                      </p:cBhvr>
                                    </p:animEffect>
                                    <p:anim calcmode="lin" valueType="num">
                                      <p:cBhvr>
                                        <p:cTn id="62" dur="1000" fill="hold"/>
                                        <p:tgtEl>
                                          <p:spTgt spid="31"/>
                                        </p:tgtEl>
                                        <p:attrNameLst>
                                          <p:attrName>ppt_x</p:attrName>
                                        </p:attrNameLst>
                                      </p:cBhvr>
                                      <p:tavLst>
                                        <p:tav tm="0">
                                          <p:val>
                                            <p:strVal val="#ppt_x"/>
                                          </p:val>
                                        </p:tav>
                                        <p:tav tm="100000">
                                          <p:val>
                                            <p:strVal val="#ppt_x"/>
                                          </p:val>
                                        </p:tav>
                                      </p:tavLst>
                                    </p:anim>
                                    <p:anim calcmode="lin" valueType="num">
                                      <p:cBhvr>
                                        <p:cTn id="63" dur="1000" fill="hold"/>
                                        <p:tgtEl>
                                          <p:spTgt spid="31"/>
                                        </p:tgtEl>
                                        <p:attrNameLst>
                                          <p:attrName>ppt_y</p:attrName>
                                        </p:attrNameLst>
                                      </p:cBhvr>
                                      <p:tavLst>
                                        <p:tav tm="0">
                                          <p:val>
                                            <p:strVal val="#ppt_y+.1"/>
                                          </p:val>
                                        </p:tav>
                                        <p:tav tm="100000">
                                          <p:val>
                                            <p:strVal val="#ppt_y"/>
                                          </p:val>
                                        </p:tav>
                                      </p:tavLst>
                                    </p:anim>
                                  </p:childTnLst>
                                </p:cTn>
                              </p:par>
                            </p:childTnLst>
                          </p:cTn>
                        </p:par>
                        <p:par>
                          <p:cTn id="64" fill="hold">
                            <p:stCondLst>
                              <p:cond delay="3450"/>
                            </p:stCondLst>
                            <p:childTnLst>
                              <p:par>
                                <p:cTn id="65" presetID="21" presetClass="entr" presetSubtype="1" fill="hold"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wheel(1)">
                                      <p:cBhvr>
                                        <p:cTn id="67" dur="500"/>
                                        <p:tgtEl>
                                          <p:spTgt spid="33"/>
                                        </p:tgtEl>
                                      </p:cBhvr>
                                    </p:animEffect>
                                  </p:childTnLst>
                                </p:cTn>
                              </p:par>
                            </p:childTnLst>
                          </p:cTn>
                        </p:par>
                        <p:par>
                          <p:cTn id="68" fill="hold">
                            <p:stCondLst>
                              <p:cond delay="3950"/>
                            </p:stCondLst>
                            <p:childTnLst>
                              <p:par>
                                <p:cTn id="69" presetID="22" presetClass="entr" presetSubtype="8"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Effect transition="in" filter="wipe(left)">
                                      <p:cBhvr>
                                        <p:cTn id="71" dur="500"/>
                                        <p:tgtEl>
                                          <p:spTgt spid="32"/>
                                        </p:tgtEl>
                                      </p:cBhvr>
                                    </p:animEffect>
                                  </p:childTnLst>
                                </p:cTn>
                              </p:par>
                            </p:childTnLst>
                          </p:cTn>
                        </p:par>
                        <p:par>
                          <p:cTn id="72" fill="hold">
                            <p:stCondLst>
                              <p:cond delay="4450"/>
                            </p:stCondLst>
                            <p:childTnLst>
                              <p:par>
                                <p:cTn id="73" presetID="21" presetClass="entr" presetSubtype="1" fill="hold"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heel(1)">
                                      <p:cBhvr>
                                        <p:cTn id="75" dur="500"/>
                                        <p:tgtEl>
                                          <p:spTgt spid="36"/>
                                        </p:tgtEl>
                                      </p:cBhvr>
                                    </p:animEffect>
                                  </p:childTnLst>
                                </p:cTn>
                              </p:par>
                            </p:childTnLst>
                          </p:cTn>
                        </p:par>
                        <p:par>
                          <p:cTn id="76" fill="hold">
                            <p:stCondLst>
                              <p:cond delay="4950"/>
                            </p:stCondLst>
                            <p:childTnLst>
                              <p:par>
                                <p:cTn id="77" presetID="22" presetClass="entr" presetSubtype="8" fill="hold" grpId="0" nodeType="after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5450"/>
                            </p:stCondLst>
                            <p:childTnLst>
                              <p:par>
                                <p:cTn id="81" presetID="21" presetClass="entr" presetSubtype="1" fill="hold" nodeType="after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wheel(1)">
                                      <p:cBhvr>
                                        <p:cTn id="83" dur="500"/>
                                        <p:tgtEl>
                                          <p:spTgt spid="39"/>
                                        </p:tgtEl>
                                      </p:cBhvr>
                                    </p:animEffect>
                                  </p:childTnLst>
                                </p:cTn>
                              </p:par>
                            </p:childTnLst>
                          </p:cTn>
                        </p:par>
                        <p:par>
                          <p:cTn id="84" fill="hold">
                            <p:stCondLst>
                              <p:cond delay="5950"/>
                            </p:stCondLst>
                            <p:childTnLst>
                              <p:par>
                                <p:cTn id="85" presetID="22" presetClass="entr" presetSubtype="8" fill="hold" grpId="0" nodeType="afterEffect">
                                  <p:stCondLst>
                                    <p:cond delay="0"/>
                                  </p:stCondLst>
                                  <p:childTnLst>
                                    <p:set>
                                      <p:cBhvr>
                                        <p:cTn id="86" dur="1" fill="hold">
                                          <p:stCondLst>
                                            <p:cond delay="0"/>
                                          </p:stCondLst>
                                        </p:cTn>
                                        <p:tgtEl>
                                          <p:spTgt spid="46"/>
                                        </p:tgtEl>
                                        <p:attrNameLst>
                                          <p:attrName>style.visibility</p:attrName>
                                        </p:attrNameLst>
                                      </p:cBhvr>
                                      <p:to>
                                        <p:strVal val="visible"/>
                                      </p:to>
                                    </p:set>
                                    <p:animEffect transition="in" filter="wipe(left)">
                                      <p:cBhvr>
                                        <p:cTn id="87" dur="500"/>
                                        <p:tgtEl>
                                          <p:spTgt spid="46"/>
                                        </p:tgtEl>
                                      </p:cBhvr>
                                    </p:animEffect>
                                  </p:childTnLst>
                                </p:cTn>
                              </p:par>
                            </p:childTnLst>
                          </p:cTn>
                        </p:par>
                        <p:par>
                          <p:cTn id="88" fill="hold">
                            <p:stCondLst>
                              <p:cond delay="6450"/>
                            </p:stCondLst>
                            <p:childTnLst>
                              <p:par>
                                <p:cTn id="89" presetID="21" presetClass="entr" presetSubtype="1" fill="hold" nodeType="afterEffect">
                                  <p:stCondLst>
                                    <p:cond delay="0"/>
                                  </p:stCondLst>
                                  <p:childTnLst>
                                    <p:set>
                                      <p:cBhvr>
                                        <p:cTn id="90" dur="1" fill="hold">
                                          <p:stCondLst>
                                            <p:cond delay="0"/>
                                          </p:stCondLst>
                                        </p:cTn>
                                        <p:tgtEl>
                                          <p:spTgt spid="42"/>
                                        </p:tgtEl>
                                        <p:attrNameLst>
                                          <p:attrName>style.visibility</p:attrName>
                                        </p:attrNameLst>
                                      </p:cBhvr>
                                      <p:to>
                                        <p:strVal val="visible"/>
                                      </p:to>
                                    </p:set>
                                    <p:animEffect transition="in" filter="wheel(1)">
                                      <p:cBhvr>
                                        <p:cTn id="91" dur="500"/>
                                        <p:tgtEl>
                                          <p:spTgt spid="42"/>
                                        </p:tgtEl>
                                      </p:cBhvr>
                                    </p:animEffect>
                                  </p:childTnLst>
                                </p:cTn>
                              </p:par>
                            </p:childTnLst>
                          </p:cTn>
                        </p:par>
                        <p:par>
                          <p:cTn id="92" fill="hold">
                            <p:stCondLst>
                              <p:cond delay="6950"/>
                            </p:stCondLst>
                            <p:childTnLst>
                              <p:par>
                                <p:cTn id="93" presetID="22" presetClass="entr" presetSubtype="8" fill="hold" grpId="0" nodeType="after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4" fill="hold" grpId="0" nodeType="clickEffect">
                                  <p:stCondLst>
                                    <p:cond delay="0"/>
                                  </p:stCondLst>
                                  <p:childTnLst>
                                    <p:set>
                                      <p:cBhvr>
                                        <p:cTn id="99" dur="1" fill="hold">
                                          <p:stCondLst>
                                            <p:cond delay="0"/>
                                          </p:stCondLst>
                                        </p:cTn>
                                        <p:tgtEl>
                                          <p:spTgt spid="48"/>
                                        </p:tgtEl>
                                        <p:attrNameLst>
                                          <p:attrName>style.visibility</p:attrName>
                                        </p:attrNameLst>
                                      </p:cBhvr>
                                      <p:to>
                                        <p:strVal val="visible"/>
                                      </p:to>
                                    </p:set>
                                    <p:animEffect transition="in" filter="wipe(down)">
                                      <p:cBhvr>
                                        <p:cTn id="100" dur="7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45" grpId="0"/>
      <p:bldP spid="46" grpId="0"/>
      <p:bldP spid="47" grpId="0"/>
      <p:bldP spid="48" grpId="0"/>
      <p:bldP spid="5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文本框 54"/>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pic>
        <p:nvPicPr>
          <p:cNvPr id="56" name="图片 5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12192000" cy="5215146"/>
          </a:xfrm>
          <a:prstGeom prst="rect">
            <a:avLst/>
          </a:prstGeom>
        </p:spPr>
      </p:pic>
      <p:sp>
        <p:nvSpPr>
          <p:cNvPr id="57" name="矩形 56"/>
          <p:cNvSpPr/>
          <p:nvPr/>
        </p:nvSpPr>
        <p:spPr>
          <a:xfrm>
            <a:off x="14514" y="0"/>
            <a:ext cx="6081487" cy="4078514"/>
          </a:xfrm>
          <a:prstGeom prst="rect">
            <a:avLst/>
          </a:prstGeom>
          <a:solidFill>
            <a:schemeClr val="bg1">
              <a:lumMod val="75000"/>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14515" y="145601"/>
            <a:ext cx="6096000" cy="3000821"/>
          </a:xfrm>
          <a:prstGeom prst="rect">
            <a:avLst/>
          </a:prstGeom>
        </p:spPr>
        <p:txBody>
          <a:bodyPr>
            <a:spAutoFit/>
          </a:bodyPr>
          <a:lstStyle/>
          <a:p>
            <a:pPr algn="just">
              <a:lnSpc>
                <a:spcPct val="150000"/>
              </a:lnSpc>
            </a:pPr>
            <a:r>
              <a:rPr lang="zh-CN" altLang="en-US" dirty="0">
                <a:solidFill>
                  <a:schemeClr val="bg1"/>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  </a:t>
            </a:r>
            <a:r>
              <a:rPr lang="en-US" altLang="zh-CN" dirty="0">
                <a:solidFill>
                  <a:schemeClr val="bg1"/>
                </a:solidFill>
                <a:latin typeface="微软雅黑" panose="020B0503020204020204" pitchFamily="34" charset="-122"/>
                <a:ea typeface="微软雅黑" panose="020B0503020204020204" pitchFamily="34" charset="-122"/>
              </a:rPr>
              <a:t>200</a:t>
            </a:r>
            <a:r>
              <a:rPr lang="zh-CN" altLang="en-US" dirty="0">
                <a:solidFill>
                  <a:schemeClr val="bg1"/>
                </a:solidFill>
                <a:latin typeface="微软雅黑" panose="020B0503020204020204" pitchFamily="34" charset="-122"/>
                <a:ea typeface="微软雅黑" panose="020B0503020204020204" pitchFamily="34" charset="-122"/>
              </a:rPr>
              <a:t>字以内此处添加详细文本描述，建议与标题相关并符合整体语言风格，语言描述尽量简洁生动。尽量将每页幻灯片的字数控制在  </a:t>
            </a:r>
            <a:r>
              <a:rPr lang="en-US" altLang="zh-CN" dirty="0">
                <a:solidFill>
                  <a:schemeClr val="bg1"/>
                </a:solidFill>
                <a:latin typeface="微软雅黑" panose="020B0503020204020204" pitchFamily="34" charset="-122"/>
                <a:ea typeface="微软雅黑" panose="020B0503020204020204" pitchFamily="34" charset="-122"/>
              </a:rPr>
              <a:t>200</a:t>
            </a:r>
            <a:r>
              <a:rPr lang="zh-CN" altLang="en-US" dirty="0">
                <a:solidFill>
                  <a:schemeClr val="bg1"/>
                </a:solidFill>
                <a:latin typeface="微软雅黑" panose="020B0503020204020204" pitchFamily="34" charset="-122"/>
                <a:ea typeface="微软雅黑" panose="020B0503020204020204" pitchFamily="34" charset="-122"/>
              </a:rPr>
              <a:t>字以内此处添加详细文本描述，建议与标题相关并符合整体语言风格，语言描述尽量简洁生动。尽量将每页幻灯片的字数控制在  </a:t>
            </a:r>
            <a:r>
              <a:rPr lang="en-US" altLang="zh-CN" dirty="0">
                <a:solidFill>
                  <a:schemeClr val="bg1"/>
                </a:solidFill>
                <a:latin typeface="微软雅黑" panose="020B0503020204020204" pitchFamily="34" charset="-122"/>
                <a:ea typeface="微软雅黑" panose="020B0503020204020204" pitchFamily="34" charset="-122"/>
              </a:rPr>
              <a:t>200</a:t>
            </a:r>
            <a:r>
              <a:rPr lang="zh-CN" altLang="en-US" dirty="0">
                <a:solidFill>
                  <a:schemeClr val="bg1"/>
                </a:solidFill>
                <a:latin typeface="微软雅黑" panose="020B0503020204020204" pitchFamily="34" charset="-122"/>
                <a:ea typeface="微软雅黑" panose="020B0503020204020204" pitchFamily="34" charset="-122"/>
              </a:rPr>
              <a:t>字以内</a:t>
            </a:r>
          </a:p>
        </p:txBody>
      </p:sp>
      <p:sp>
        <p:nvSpPr>
          <p:cNvPr id="59" name="矩形 58"/>
          <p:cNvSpPr/>
          <p:nvPr/>
        </p:nvSpPr>
        <p:spPr>
          <a:xfrm>
            <a:off x="6096001" y="5471888"/>
            <a:ext cx="6096001" cy="1124857"/>
          </a:xfrm>
          <a:prstGeom prst="rect">
            <a:avLst/>
          </a:prstGeom>
          <a:solidFill>
            <a:srgbClr val="BF13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6110513" y="5439889"/>
            <a:ext cx="6096000" cy="1200329"/>
          </a:xfrm>
          <a:prstGeom prst="rect">
            <a:avLst/>
          </a:prstGeom>
        </p:spPr>
        <p:txBody>
          <a:bodyPr>
            <a:spAutoFit/>
          </a:bodyPr>
          <a:lstStyle/>
          <a:p>
            <a:pPr algn="just">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  </a:t>
            </a:r>
            <a:r>
              <a:rPr lang="en-US" altLang="zh-CN" sz="1600" dirty="0">
                <a:solidFill>
                  <a:schemeClr val="bg1"/>
                </a:solidFill>
                <a:latin typeface="微软雅黑" panose="020B0503020204020204" pitchFamily="34" charset="-122"/>
                <a:ea typeface="微软雅黑" panose="020B0503020204020204" pitchFamily="34" charset="-122"/>
              </a:rPr>
              <a:t>200</a:t>
            </a:r>
            <a:r>
              <a:rPr lang="zh-CN" altLang="en-US" sz="1600" dirty="0">
                <a:solidFill>
                  <a:schemeClr val="bg1"/>
                </a:solidFill>
                <a:latin typeface="微软雅黑" panose="020B0503020204020204" pitchFamily="34" charset="-122"/>
                <a:ea typeface="微软雅黑" panose="020B0503020204020204" pitchFamily="34" charset="-122"/>
              </a:rPr>
              <a:t>字以内此处添加详细文本</a:t>
            </a:r>
            <a:r>
              <a:rPr lang="zh-CN" altLang="en-US" sz="1600" dirty="0" smtClean="0">
                <a:solidFill>
                  <a:schemeClr val="bg1"/>
                </a:solidFill>
                <a:latin typeface="微软雅黑" panose="020B0503020204020204" pitchFamily="34" charset="-122"/>
                <a:ea typeface="微软雅黑" panose="020B0503020204020204" pitchFamily="34" charset="-122"/>
              </a:rPr>
              <a:t>描述</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25854919"/>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down)">
                                      <p:cBhvr>
                                        <p:cTn id="7" dur="750"/>
                                        <p:tgtEl>
                                          <p:spTgt spid="5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randombar(horizontal)">
                                      <p:cBhvr>
                                        <p:cTn id="12" dur="500"/>
                                        <p:tgtEl>
                                          <p:spTgt spid="5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fade">
                                      <p:cBhvr>
                                        <p:cTn id="17" dur="750"/>
                                        <p:tgtEl>
                                          <p:spTgt spid="57"/>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58"/>
                                        </p:tgtEl>
                                        <p:attrNameLst>
                                          <p:attrName>style.visibility</p:attrName>
                                        </p:attrNameLst>
                                      </p:cBhvr>
                                      <p:to>
                                        <p:strVal val="visible"/>
                                      </p:to>
                                    </p:set>
                                    <p:anim calcmode="lin" valueType="num">
                                      <p:cBhvr additive="base">
                                        <p:cTn id="22" dur="750"/>
                                        <p:tgtEl>
                                          <p:spTgt spid="58"/>
                                        </p:tgtEl>
                                        <p:attrNameLst>
                                          <p:attrName>ppt_x</p:attrName>
                                        </p:attrNameLst>
                                      </p:cBhvr>
                                      <p:tavLst>
                                        <p:tav tm="0">
                                          <p:val>
                                            <p:strVal val="#ppt_x-#ppt_w*1.125000"/>
                                          </p:val>
                                        </p:tav>
                                        <p:tav tm="100000">
                                          <p:val>
                                            <p:strVal val="#ppt_x"/>
                                          </p:val>
                                        </p:tav>
                                      </p:tavLst>
                                    </p:anim>
                                    <p:animEffect transition="in" filter="wipe(right)">
                                      <p:cBhvr>
                                        <p:cTn id="23" dur="750"/>
                                        <p:tgtEl>
                                          <p:spTgt spid="58"/>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59"/>
                                        </p:tgtEl>
                                        <p:attrNameLst>
                                          <p:attrName>style.visibility</p:attrName>
                                        </p:attrNameLst>
                                      </p:cBhvr>
                                      <p:to>
                                        <p:strVal val="visible"/>
                                      </p:to>
                                    </p:set>
                                    <p:anim calcmode="lin" valueType="num">
                                      <p:cBhvr additive="base">
                                        <p:cTn id="28" dur="500" fill="hold"/>
                                        <p:tgtEl>
                                          <p:spTgt spid="59"/>
                                        </p:tgtEl>
                                        <p:attrNameLst>
                                          <p:attrName>ppt_x</p:attrName>
                                        </p:attrNameLst>
                                      </p:cBhvr>
                                      <p:tavLst>
                                        <p:tav tm="0">
                                          <p:val>
                                            <p:strVal val="1+#ppt_w/2"/>
                                          </p:val>
                                        </p:tav>
                                        <p:tav tm="100000">
                                          <p:val>
                                            <p:strVal val="#ppt_x"/>
                                          </p:val>
                                        </p:tav>
                                      </p:tavLst>
                                    </p:anim>
                                    <p:anim calcmode="lin" valueType="num">
                                      <p:cBhvr additive="base">
                                        <p:cTn id="29" dur="500" fill="hold"/>
                                        <p:tgtEl>
                                          <p:spTgt spid="59"/>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2" presetClass="entr" presetSubtype="1" fill="hold" grpId="0" nodeType="clickEffect">
                                  <p:stCondLst>
                                    <p:cond delay="0"/>
                                  </p:stCondLst>
                                  <p:childTnLst>
                                    <p:set>
                                      <p:cBhvr>
                                        <p:cTn id="33" dur="1" fill="hold">
                                          <p:stCondLst>
                                            <p:cond delay="0"/>
                                          </p:stCondLst>
                                        </p:cTn>
                                        <p:tgtEl>
                                          <p:spTgt spid="60"/>
                                        </p:tgtEl>
                                        <p:attrNameLst>
                                          <p:attrName>style.visibility</p:attrName>
                                        </p:attrNameLst>
                                      </p:cBhvr>
                                      <p:to>
                                        <p:strVal val="visible"/>
                                      </p:to>
                                    </p:set>
                                    <p:anim calcmode="lin" valueType="num">
                                      <p:cBhvr additive="base">
                                        <p:cTn id="34" dur="750"/>
                                        <p:tgtEl>
                                          <p:spTgt spid="60"/>
                                        </p:tgtEl>
                                        <p:attrNameLst>
                                          <p:attrName>ppt_y</p:attrName>
                                        </p:attrNameLst>
                                      </p:cBhvr>
                                      <p:tavLst>
                                        <p:tav tm="0">
                                          <p:val>
                                            <p:strVal val="#ppt_y-#ppt_h*1.125000"/>
                                          </p:val>
                                        </p:tav>
                                        <p:tav tm="100000">
                                          <p:val>
                                            <p:strVal val="#ppt_y"/>
                                          </p:val>
                                        </p:tav>
                                      </p:tavLst>
                                    </p:anim>
                                    <p:animEffect transition="in" filter="wipe(down)">
                                      <p:cBhvr>
                                        <p:cTn id="35" dur="75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7" grpId="0" animBg="1"/>
      <p:bldP spid="58" grpId="0"/>
      <p:bldP spid="59" grpId="0" animBg="1"/>
      <p:bldP spid="6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 y="1683659"/>
            <a:ext cx="4241471" cy="3817257"/>
          </a:xfrm>
          <a:prstGeom prst="rect">
            <a:avLst/>
          </a:prstGeom>
          <a:solidFill>
            <a:srgbClr val="539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919753" y="2418665"/>
            <a:ext cx="2346393" cy="2347243"/>
            <a:chOff x="1008115" y="2542722"/>
            <a:chExt cx="1360493" cy="1360493"/>
          </a:xfrm>
        </p:grpSpPr>
        <p:grpSp>
          <p:nvGrpSpPr>
            <p:cNvPr id="7" name="组合 6"/>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菱形 9"/>
              <p:cNvSpPr/>
              <p:nvPr/>
            </p:nvSpPr>
            <p:spPr>
              <a:xfrm>
                <a:off x="392113" y="760413"/>
                <a:ext cx="3825874" cy="3825874"/>
              </a:xfrm>
              <a:prstGeom prst="diamond">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8" name="TextBox 54"/>
            <p:cNvSpPr txBox="1"/>
            <p:nvPr/>
          </p:nvSpPr>
          <p:spPr>
            <a:xfrm>
              <a:off x="1451259" y="2836107"/>
              <a:ext cx="474210" cy="767083"/>
            </a:xfrm>
            <a:prstGeom prst="rect">
              <a:avLst/>
            </a:prstGeom>
            <a:noFill/>
          </p:spPr>
          <p:txBody>
            <a:bodyPr wrap="none" rtlCol="0">
              <a:spAutoFit/>
            </a:bodyPr>
            <a:lstStyle/>
            <a:p>
              <a:pPr algn="ctr"/>
              <a:r>
                <a:rPr lang="en-US" altLang="zh-CN" sz="8000" b="1" dirty="0" smtClean="0">
                  <a:solidFill>
                    <a:srgbClr val="BF1347"/>
                  </a:solidFill>
                  <a:latin typeface="微软雅黑" pitchFamily="34" charset="-122"/>
                  <a:ea typeface="造字工房劲黑（非商用）常规体" pitchFamily="50" charset="-122"/>
                </a:rPr>
                <a:t>2</a:t>
              </a:r>
              <a:endParaRPr lang="zh-CN" altLang="en-US" sz="8000" b="1" dirty="0">
                <a:solidFill>
                  <a:srgbClr val="BF1347"/>
                </a:solidFill>
                <a:latin typeface="微软雅黑" pitchFamily="34" charset="-122"/>
                <a:ea typeface="造字工房劲黑（非商用）常规体" pitchFamily="50" charset="-122"/>
              </a:endParaRPr>
            </a:p>
          </p:txBody>
        </p:sp>
      </p:grpSp>
      <p:sp>
        <p:nvSpPr>
          <p:cNvPr id="20" name="TextBox 6"/>
          <p:cNvSpPr txBox="1">
            <a:spLocks noChangeArrowheads="1"/>
          </p:cNvSpPr>
          <p:nvPr/>
        </p:nvSpPr>
        <p:spPr bwMode="auto">
          <a:xfrm>
            <a:off x="5743228" y="3078736"/>
            <a:ext cx="3916505" cy="800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lvl2pPr/>
            <a:lvl3pPr/>
            <a:lvl4pPr/>
            <a:lvl5pPr/>
            <a:lvl6pPr/>
            <a:lvl7pPr/>
            <a:lvl8pPr/>
            <a:lvl9pPr/>
          </a:lstStyle>
          <a:p>
            <a:pPr marL="0" lvl="1" algn="ctr"/>
            <a:r>
              <a:rPr lang="zh-CN" altLang="en-US" sz="4400" b="1" dirty="0" smtClean="0">
                <a:solidFill>
                  <a:srgbClr val="BF1347"/>
                </a:solidFill>
                <a:latin typeface="微软雅黑" pitchFamily="34" charset="-122"/>
                <a:ea typeface="微软雅黑" pitchFamily="34" charset="-122"/>
              </a:rPr>
              <a:t>年度工作概述</a:t>
            </a:r>
            <a:endParaRPr lang="zh-CN" altLang="en-US" sz="4400" b="1" dirty="0">
              <a:solidFill>
                <a:srgbClr val="BF1347"/>
              </a:solidFill>
              <a:latin typeface="微软雅黑" pitchFamily="34" charset="-122"/>
              <a:ea typeface="微软雅黑" pitchFamily="34" charset="-122"/>
            </a:endParaRPr>
          </a:p>
        </p:txBody>
      </p:sp>
      <p:sp>
        <p:nvSpPr>
          <p:cNvPr id="21" name="TextBox 48"/>
          <p:cNvSpPr txBox="1"/>
          <p:nvPr/>
        </p:nvSpPr>
        <p:spPr>
          <a:xfrm>
            <a:off x="6718555" y="3878949"/>
            <a:ext cx="1965852" cy="369328"/>
          </a:xfrm>
          <a:prstGeom prst="rect">
            <a:avLst/>
          </a:prstGeom>
          <a:noFill/>
        </p:spPr>
        <p:txBody>
          <a:bodyPr wrap="none" lIns="121917" tIns="60958" rIns="121917" bIns="60958" rtlCol="0">
            <a:spAutoFit/>
          </a:bodyPr>
          <a:lstStyle/>
          <a:p>
            <a:pPr marL="0" lvl="1" algn="ctr"/>
            <a:r>
              <a:rPr lang="en-US" altLang="zh-CN" sz="1600" dirty="0">
                <a:latin typeface="微软雅黑" pitchFamily="34" charset="-122"/>
                <a:ea typeface="微软雅黑" pitchFamily="34" charset="-122"/>
              </a:rPr>
              <a:t>Teaching Analysis</a:t>
            </a:r>
            <a:endParaRPr lang="zh-CN" altLang="en-US" sz="1600" dirty="0">
              <a:latin typeface="微软雅黑" pitchFamily="34" charset="-122"/>
              <a:ea typeface="微软雅黑" pitchFamily="34" charset="-122"/>
            </a:endParaRPr>
          </a:p>
        </p:txBody>
      </p:sp>
      <p:sp>
        <p:nvSpPr>
          <p:cNvPr id="67" name="文本框 66"/>
          <p:cNvSpPr txBox="1"/>
          <p:nvPr/>
        </p:nvSpPr>
        <p:spPr>
          <a:xfrm>
            <a:off x="9379650" y="-990522"/>
            <a:ext cx="877163" cy="369332"/>
          </a:xfrm>
          <a:prstGeom prst="rect">
            <a:avLst/>
          </a:prstGeom>
          <a:noFill/>
        </p:spPr>
        <p:txBody>
          <a:bodyPr wrap="none" rtlCol="0">
            <a:spAutoFit/>
          </a:bodyPr>
          <a:lstStyle/>
          <a:p>
            <a:r>
              <a:rPr lang="zh-CN" altLang="en-US" dirty="0" smtClean="0"/>
              <a:t>延迟符</a:t>
            </a:r>
            <a:endParaRPr lang="zh-CN" altLang="en-US" dirty="0"/>
          </a:p>
        </p:txBody>
      </p:sp>
      <p:sp>
        <p:nvSpPr>
          <p:cNvPr id="13" name="矩形 12"/>
          <p:cNvSpPr/>
          <p:nvPr/>
        </p:nvSpPr>
        <p:spPr>
          <a:xfrm>
            <a:off x="11161485" y="1683659"/>
            <a:ext cx="1030515" cy="3817257"/>
          </a:xfrm>
          <a:prstGeom prst="rect">
            <a:avLst/>
          </a:prstGeom>
          <a:solidFill>
            <a:srgbClr val="539C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80117539"/>
      </p:ext>
    </p:extLst>
  </p:cSld>
  <p:clrMapOvr>
    <a:masterClrMapping/>
  </p:clrMapOvr>
  <mc:AlternateContent xmlns:mc="http://schemas.openxmlformats.org/markup-compatibility/2006" xmlns:p14="http://schemas.microsoft.com/office/powerpoint/2010/main">
    <mc:Choice Requires="p14">
      <p:transition spd="slow" p14:dur="3400" advClick="0" advTm="0">
        <p14:revea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1000"/>
                                        <p:tgtEl>
                                          <p:spTgt spid="21"/>
                                        </p:tgtEl>
                                      </p:cBhvr>
                                    </p:animEffect>
                                    <p:anim calcmode="lin" valueType="num">
                                      <p:cBhvr>
                                        <p:cTn id="27" dur="1000" fill="hold"/>
                                        <p:tgtEl>
                                          <p:spTgt spid="21"/>
                                        </p:tgtEl>
                                        <p:attrNameLst>
                                          <p:attrName>ppt_x</p:attrName>
                                        </p:attrNameLst>
                                      </p:cBhvr>
                                      <p:tavLst>
                                        <p:tav tm="0">
                                          <p:val>
                                            <p:strVal val="#ppt_x"/>
                                          </p:val>
                                        </p:tav>
                                        <p:tav tm="100000">
                                          <p:val>
                                            <p:strVal val="#ppt_x"/>
                                          </p:val>
                                        </p:tav>
                                      </p:tavLst>
                                    </p:anim>
                                    <p:anim calcmode="lin" valueType="num">
                                      <p:cBhvr>
                                        <p:cTn id="2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wipe(down)">
                                      <p:cBhvr>
                                        <p:cTn id="33" dur="75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0" grpId="0"/>
      <p:bldP spid="21" grpId="0"/>
      <p:bldP spid="67" grpId="0"/>
      <p:bldP spid="1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417182142"/>
  <p:tag name="MH_LIBRARY" val="GRAPHIC"/>
  <p:tag name="MH_TYPE" val="Picture"/>
  <p:tag name="MH_ORDER" val="3"/>
</p:tagLst>
</file>

<file path=ppt/tags/tag10.xml><?xml version="1.0" encoding="utf-8"?>
<p:tagLst xmlns:a="http://schemas.openxmlformats.org/drawingml/2006/main" xmlns:r="http://schemas.openxmlformats.org/officeDocument/2006/relationships" xmlns:p="http://schemas.openxmlformats.org/presentationml/2006/main">
  <p:tag name="MH" val="20160417173557"/>
  <p:tag name="MH_LIBRARY" val="GRAPHIC"/>
  <p:tag name="MH_TYPE" val="Picture"/>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60417173557"/>
  <p:tag name="MH_LIBRARY" val="GRAPHIC"/>
  <p:tag name="MH_TYPE" val="Pictur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401111213"/>
  <p:tag name="MH_LIBRARY" val="GRAPHIC"/>
  <p:tag name="MH_TYPE" val="Other"/>
  <p:tag name="MH_ORDER" val="7"/>
</p:tagLst>
</file>

<file path=ppt/tags/tag3.xml><?xml version="1.0" encoding="utf-8"?>
<p:tagLst xmlns:a="http://schemas.openxmlformats.org/drawingml/2006/main" xmlns:r="http://schemas.openxmlformats.org/officeDocument/2006/relationships" xmlns:p="http://schemas.openxmlformats.org/presentationml/2006/main">
  <p:tag name="MH" val="20160401111213"/>
  <p:tag name="MH_LIBRARY" val="GRAPHIC"/>
  <p:tag name="MH_TYPE" val="Other"/>
  <p:tag name="MH_ORDER" val="7"/>
</p:tagLst>
</file>

<file path=ppt/tags/tag4.xml><?xml version="1.0" encoding="utf-8"?>
<p:tagLst xmlns:a="http://schemas.openxmlformats.org/drawingml/2006/main" xmlns:r="http://schemas.openxmlformats.org/officeDocument/2006/relationships" xmlns:p="http://schemas.openxmlformats.org/presentationml/2006/main">
  <p:tag name="MH" val="20160401111213"/>
  <p:tag name="MH_LIBRARY" val="GRAPHIC"/>
  <p:tag name="MH_TYPE" val="Other"/>
  <p:tag name="MH_ORDER" val="7"/>
</p:tagLst>
</file>

<file path=ppt/tags/tag5.xml><?xml version="1.0" encoding="utf-8"?>
<p:tagLst xmlns:a="http://schemas.openxmlformats.org/drawingml/2006/main" xmlns:r="http://schemas.openxmlformats.org/officeDocument/2006/relationships" xmlns:p="http://schemas.openxmlformats.org/presentationml/2006/main">
  <p:tag name="MH" val="20160417182142"/>
  <p:tag name="MH_LIBRARY" val="GRAPHIC"/>
  <p:tag name="MH_TYPE" val="Picture"/>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60417182142"/>
  <p:tag name="MH_LIBRARY" val="GRAPHIC"/>
  <p:tag name="MH_TYPE" val="Pictur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417182142"/>
  <p:tag name="MH_LIBRARY" val="GRAPHIC"/>
  <p:tag name="MH_TYPE" val="Picture"/>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60417173557"/>
  <p:tag name="MH_LIBRARY" val="GRAPHIC"/>
  <p:tag name="MH_TYPE" val="Picture"/>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60417173557"/>
  <p:tag name="MH_LIBRARY" val="GRAPHIC"/>
  <p:tag name="MH_TYPE" val="Picture"/>
  <p:tag name="MH_ORDER" val="1"/>
</p:tagLst>
</file>

<file path=ppt/theme/theme1.xml><?xml version="1.0" encoding="utf-8"?>
<a:theme xmlns:a="http://schemas.openxmlformats.org/drawingml/2006/main" name="第一PPT，www.1ppt.com">
  <a:themeElements>
    <a:clrScheme name="配色1">
      <a:dk1>
        <a:sysClr val="windowText" lastClr="000000"/>
      </a:dk1>
      <a:lt1>
        <a:sysClr val="window" lastClr="FFFFFF"/>
      </a:lt1>
      <a:dk2>
        <a:srgbClr val="000000"/>
      </a:dk2>
      <a:lt2>
        <a:srgbClr val="F8F8F8"/>
      </a:lt2>
      <a:accent1>
        <a:srgbClr val="04447F"/>
      </a:accent1>
      <a:accent2>
        <a:srgbClr val="04447F"/>
      </a:accent2>
      <a:accent3>
        <a:srgbClr val="04447F"/>
      </a:accent3>
      <a:accent4>
        <a:srgbClr val="04447F"/>
      </a:accent4>
      <a:accent5>
        <a:srgbClr val="04447F"/>
      </a:accent5>
      <a:accent6>
        <a:srgbClr val="04447F"/>
      </a:accent6>
      <a:hlink>
        <a:srgbClr val="04447F"/>
      </a:hlink>
      <a:folHlink>
        <a:srgbClr val="04447F"/>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391</TotalTime>
  <Words>3076</Words>
  <Application>Microsoft Office PowerPoint</Application>
  <PresentationFormat>自定义</PresentationFormat>
  <Paragraphs>380</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lastModifiedBy>Windows User</cp:lastModifiedBy>
  <cp:revision>42</cp:revision>
  <dcterms:created xsi:type="dcterms:W3CDTF">2016-06-26T06:40:03Z</dcterms:created>
  <dcterms:modified xsi:type="dcterms:W3CDTF">2017-03-18T09:40:27Z</dcterms:modified>
</cp:coreProperties>
</file>